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</Types>
</file>

<file path=_rels/.rels><?xml version="1.0" encoding="UTF-8" standalone="yes"?>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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x="12192000" cy="6858000"/>
  <p:notesSz cx="12192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/Relationships>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jpg"/><Relationship Id="rId13" Type="http://schemas.openxmlformats.org/officeDocument/2006/relationships/image" Target="../media/image12.png"/><Relationship Id="rId14" Type="http://schemas.openxmlformats.org/officeDocument/2006/relationships/image" Target="../media/image13.jpg"/><Relationship Id="rId15" Type="http://schemas.openxmlformats.org/officeDocument/2006/relationships/image" Target="../media/image14.jpg"/></Relationships>

</file>

<file path=ppt/slides/_rels/slide10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3.jp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image" Target="../media/image89.png"/><Relationship Id="rId9" Type="http://schemas.openxmlformats.org/officeDocument/2006/relationships/image" Target="../media/image90.png"/><Relationship Id="rId10" Type="http://schemas.openxmlformats.org/officeDocument/2006/relationships/image" Target="../media/image91.png"/><Relationship Id="rId11" Type="http://schemas.openxmlformats.org/officeDocument/2006/relationships/image" Target="../media/image92.jpg"/></Relationships>

</file>

<file path=ppt/slides/_rels/slide11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3.jp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98.png"/><Relationship Id="rId8" Type="http://schemas.openxmlformats.org/officeDocument/2006/relationships/image" Target="../media/image99.png"/><Relationship Id="rId9" Type="http://schemas.openxmlformats.org/officeDocument/2006/relationships/image" Target="../media/image100.png"/><Relationship Id="rId10" Type="http://schemas.openxmlformats.org/officeDocument/2006/relationships/image" Target="../media/image101.png"/><Relationship Id="rId11" Type="http://schemas.openxmlformats.org/officeDocument/2006/relationships/image" Target="../media/image102.png"/><Relationship Id="rId12" Type="http://schemas.openxmlformats.org/officeDocument/2006/relationships/image" Target="../media/image103.png"/></Relationships>

</file>

<file path=ppt/slides/_rels/slide12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106.png"/><Relationship Id="rId5" Type="http://schemas.openxmlformats.org/officeDocument/2006/relationships/image" Target="../media/image107.png"/><Relationship Id="rId6" Type="http://schemas.openxmlformats.org/officeDocument/2006/relationships/image" Target="../media/image108.png"/><Relationship Id="rId7" Type="http://schemas.openxmlformats.org/officeDocument/2006/relationships/image" Target="../media/image109.png"/><Relationship Id="rId8" Type="http://schemas.openxmlformats.org/officeDocument/2006/relationships/image" Target="../media/image110.png"/><Relationship Id="rId9" Type="http://schemas.openxmlformats.org/officeDocument/2006/relationships/image" Target="../media/image111.png"/><Relationship Id="rId10" Type="http://schemas.openxmlformats.org/officeDocument/2006/relationships/image" Target="../media/image112.png"/></Relationships>

</file>

<file path=ppt/slides/_rels/slide13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3.jpg"/><Relationship Id="rId3" Type="http://schemas.openxmlformats.org/officeDocument/2006/relationships/image" Target="../media/image114.png"/><Relationship Id="rId4" Type="http://schemas.openxmlformats.org/officeDocument/2006/relationships/image" Target="../media/image115.png"/><Relationship Id="rId5" Type="http://schemas.openxmlformats.org/officeDocument/2006/relationships/image" Target="../media/image116.png"/><Relationship Id="rId6" Type="http://schemas.openxmlformats.org/officeDocument/2006/relationships/image" Target="../media/image117.png"/><Relationship Id="rId7" Type="http://schemas.openxmlformats.org/officeDocument/2006/relationships/image" Target="../media/image118.png"/><Relationship Id="rId8" Type="http://schemas.openxmlformats.org/officeDocument/2006/relationships/image" Target="../media/image119.png"/><Relationship Id="rId9" Type="http://schemas.openxmlformats.org/officeDocument/2006/relationships/image" Target="../media/image120.png"/><Relationship Id="rId10" Type="http://schemas.openxmlformats.org/officeDocument/2006/relationships/image" Target="../media/image121.png"/></Relationships>

</file>

<file path=ppt/slides/_rels/slide14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2.jp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/Relationships>

</file>

<file path=ppt/slides/_rels/slide15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9.jpg"/><Relationship Id="rId3" Type="http://schemas.openxmlformats.org/officeDocument/2006/relationships/image" Target="../media/image130.png"/><Relationship Id="rId4" Type="http://schemas.openxmlformats.org/officeDocument/2006/relationships/image" Target="../media/image131.png"/><Relationship Id="rId5" Type="http://schemas.openxmlformats.org/officeDocument/2006/relationships/image" Target="../media/image132.png"/><Relationship Id="rId6" Type="http://schemas.openxmlformats.org/officeDocument/2006/relationships/image" Target="../media/image133.png"/><Relationship Id="rId7" Type="http://schemas.openxmlformats.org/officeDocument/2006/relationships/image" Target="../media/image134.png"/><Relationship Id="rId8" Type="http://schemas.openxmlformats.org/officeDocument/2006/relationships/image" Target="../media/image135.png"/><Relationship Id="rId9" Type="http://schemas.openxmlformats.org/officeDocument/2006/relationships/image" Target="../media/image136.png"/><Relationship Id="rId10" Type="http://schemas.openxmlformats.org/officeDocument/2006/relationships/image" Target="../media/image137.png"/></Relationships>

</file>

<file path=ppt/slides/_rels/slide16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8.jp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image" Target="../media/image141.png"/><Relationship Id="rId6" Type="http://schemas.openxmlformats.org/officeDocument/2006/relationships/image" Target="../media/image142.png"/><Relationship Id="rId7" Type="http://schemas.openxmlformats.org/officeDocument/2006/relationships/image" Target="../media/image143.png"/><Relationship Id="rId8" Type="http://schemas.openxmlformats.org/officeDocument/2006/relationships/image" Target="../media/image144.png"/><Relationship Id="rId9" Type="http://schemas.openxmlformats.org/officeDocument/2006/relationships/image" Target="../media/image145.png"/><Relationship Id="rId10" Type="http://schemas.openxmlformats.org/officeDocument/2006/relationships/image" Target="../media/image146.png"/><Relationship Id="rId11" Type="http://schemas.openxmlformats.org/officeDocument/2006/relationships/image" Target="../media/image147.png"/></Relationships>

</file>

<file path=ppt/slides/_rels/slide17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8.jpg"/><Relationship Id="rId3" Type="http://schemas.openxmlformats.org/officeDocument/2006/relationships/image" Target="../media/image149.png"/><Relationship Id="rId4" Type="http://schemas.openxmlformats.org/officeDocument/2006/relationships/image" Target="../media/image150.png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7" Type="http://schemas.openxmlformats.org/officeDocument/2006/relationships/image" Target="../media/image153.png"/><Relationship Id="rId8" Type="http://schemas.openxmlformats.org/officeDocument/2006/relationships/image" Target="../media/image154.png"/><Relationship Id="rId9" Type="http://schemas.openxmlformats.org/officeDocument/2006/relationships/image" Target="../media/image155.png"/><Relationship Id="rId10" Type="http://schemas.openxmlformats.org/officeDocument/2006/relationships/image" Target="../media/image156.png"/></Relationships>

</file>

<file path=ppt/slides/_rels/slide18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7.jpg"/><Relationship Id="rId3" Type="http://schemas.openxmlformats.org/officeDocument/2006/relationships/image" Target="../media/image158.png"/><Relationship Id="rId4" Type="http://schemas.openxmlformats.org/officeDocument/2006/relationships/image" Target="../media/image159.png"/><Relationship Id="rId5" Type="http://schemas.openxmlformats.org/officeDocument/2006/relationships/image" Target="../media/image160.png"/><Relationship Id="rId6" Type="http://schemas.openxmlformats.org/officeDocument/2006/relationships/image" Target="../media/image161.png"/><Relationship Id="rId7" Type="http://schemas.openxmlformats.org/officeDocument/2006/relationships/image" Target="../media/image162.png"/><Relationship Id="rId8" Type="http://schemas.openxmlformats.org/officeDocument/2006/relationships/image" Target="../media/image163.png"/><Relationship Id="rId9" Type="http://schemas.openxmlformats.org/officeDocument/2006/relationships/image" Target="../media/image164.png"/><Relationship Id="rId10" Type="http://schemas.openxmlformats.org/officeDocument/2006/relationships/image" Target="../media/image165.png"/></Relationships>

</file>

<file path=ppt/slides/_rels/slide19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6.jp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69.png"/><Relationship Id="rId6" Type="http://schemas.openxmlformats.org/officeDocument/2006/relationships/image" Target="../media/image170.png"/><Relationship Id="rId7" Type="http://schemas.openxmlformats.org/officeDocument/2006/relationships/image" Target="../media/image171.png"/><Relationship Id="rId8" Type="http://schemas.openxmlformats.org/officeDocument/2006/relationships/image" Target="../media/image172.png"/><Relationship Id="rId9" Type="http://schemas.openxmlformats.org/officeDocument/2006/relationships/image" Target="../media/image173.png"/><Relationship Id="rId10" Type="http://schemas.openxmlformats.org/officeDocument/2006/relationships/image" Target="../media/image174.png"/><Relationship Id="rId11" Type="http://schemas.openxmlformats.org/officeDocument/2006/relationships/image" Target="../media/image175.png"/></Relationships>

</file>

<file path=ppt/slides/_rels/slide2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/Relationships>

</file>

<file path=ppt/slides/_rels/slide20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6.jpg"/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79.png"/><Relationship Id="rId6" Type="http://schemas.openxmlformats.org/officeDocument/2006/relationships/image" Target="../media/image180.png"/><Relationship Id="rId7" Type="http://schemas.openxmlformats.org/officeDocument/2006/relationships/image" Target="../media/image181.png"/><Relationship Id="rId8" Type="http://schemas.openxmlformats.org/officeDocument/2006/relationships/image" Target="../media/image182.png"/><Relationship Id="rId9" Type="http://schemas.openxmlformats.org/officeDocument/2006/relationships/image" Target="../media/image183.png"/><Relationship Id="rId10" Type="http://schemas.openxmlformats.org/officeDocument/2006/relationships/image" Target="../media/image184.png"/></Relationships>

</file>

<file path=ppt/slides/_rels/slide21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5.jpg"/><Relationship Id="rId3" Type="http://schemas.openxmlformats.org/officeDocument/2006/relationships/image" Target="../media/image186.png"/><Relationship Id="rId4" Type="http://schemas.openxmlformats.org/officeDocument/2006/relationships/image" Target="../media/image187.png"/><Relationship Id="rId5" Type="http://schemas.openxmlformats.org/officeDocument/2006/relationships/image" Target="../media/image188.png"/><Relationship Id="rId6" Type="http://schemas.openxmlformats.org/officeDocument/2006/relationships/image" Target="../media/image189.png"/><Relationship Id="rId7" Type="http://schemas.openxmlformats.org/officeDocument/2006/relationships/image" Target="../media/image190.png"/><Relationship Id="rId8" Type="http://schemas.openxmlformats.org/officeDocument/2006/relationships/image" Target="../media/image191.png"/><Relationship Id="rId9" Type="http://schemas.openxmlformats.org/officeDocument/2006/relationships/image" Target="../media/image192.png"/><Relationship Id="rId10" Type="http://schemas.openxmlformats.org/officeDocument/2006/relationships/image" Target="../media/image193.png"/></Relationships>

</file>

<file path=ppt/slides/_rels/slide22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4.jpg"/><Relationship Id="rId3" Type="http://schemas.openxmlformats.org/officeDocument/2006/relationships/image" Target="../media/image195.png"/><Relationship Id="rId4" Type="http://schemas.openxmlformats.org/officeDocument/2006/relationships/image" Target="../media/image196.png"/><Relationship Id="rId5" Type="http://schemas.openxmlformats.org/officeDocument/2006/relationships/image" Target="../media/image197.png"/><Relationship Id="rId6" Type="http://schemas.openxmlformats.org/officeDocument/2006/relationships/image" Target="../media/image198.png"/><Relationship Id="rId7" Type="http://schemas.openxmlformats.org/officeDocument/2006/relationships/image" Target="../media/image199.png"/><Relationship Id="rId8" Type="http://schemas.openxmlformats.org/officeDocument/2006/relationships/image" Target="../media/image200.png"/><Relationship Id="rId9" Type="http://schemas.openxmlformats.org/officeDocument/2006/relationships/image" Target="../media/image201.png"/><Relationship Id="rId10" Type="http://schemas.openxmlformats.org/officeDocument/2006/relationships/image" Target="../media/image202.png"/></Relationships>

</file>

<file path=ppt/slides/_rels/slide23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LAPORAN%20AKHIR.ppt" TargetMode="External"/><Relationship Id="rId3" Type="http://schemas.openxmlformats.org/officeDocument/2006/relationships/image" Target="../media/image203.jpg"/><Relationship Id="rId4" Type="http://schemas.openxmlformats.org/officeDocument/2006/relationships/image" Target="../media/image204.png"/><Relationship Id="rId5" Type="http://schemas.openxmlformats.org/officeDocument/2006/relationships/image" Target="../media/image205.png"/><Relationship Id="rId6" Type="http://schemas.openxmlformats.org/officeDocument/2006/relationships/image" Target="../media/image206.png"/><Relationship Id="rId7" Type="http://schemas.openxmlformats.org/officeDocument/2006/relationships/image" Target="../media/image207.png"/><Relationship Id="rId8" Type="http://schemas.openxmlformats.org/officeDocument/2006/relationships/image" Target="../media/image208.png"/><Relationship Id="rId9" Type="http://schemas.openxmlformats.org/officeDocument/2006/relationships/image" Target="../media/image209.png"/><Relationship Id="rId10" Type="http://schemas.openxmlformats.org/officeDocument/2006/relationships/image" Target="../media/image210.png"/><Relationship Id="rId11" Type="http://schemas.openxmlformats.org/officeDocument/2006/relationships/image" Target="../media/image211.png"/><Relationship Id="rId12" Type="http://schemas.openxmlformats.org/officeDocument/2006/relationships/image" Target="../media/image212.png"/><Relationship Id="rId13" Type="http://schemas.openxmlformats.org/officeDocument/2006/relationships/image" Target="../media/image213.png"/><Relationship Id="rId14" Type="http://schemas.openxmlformats.org/officeDocument/2006/relationships/image" Target="../media/image214.png"/><Relationship Id="rId15" Type="http://schemas.openxmlformats.org/officeDocument/2006/relationships/image" Target="../media/image215.png"/><Relationship Id="rId16" Type="http://schemas.openxmlformats.org/officeDocument/2006/relationships/image" Target="../media/image216.png"/><Relationship Id="rId17" Type="http://schemas.openxmlformats.org/officeDocument/2006/relationships/image" Target="../media/image217.png"/><Relationship Id="rId18" Type="http://schemas.openxmlformats.org/officeDocument/2006/relationships/image" Target="../media/image218.png"/><Relationship Id="rId19" Type="http://schemas.openxmlformats.org/officeDocument/2006/relationships/image" Target="../media/image219.png"/><Relationship Id="rId20" Type="http://schemas.openxmlformats.org/officeDocument/2006/relationships/image" Target="../media/image220.png"/><Relationship Id="rId21" Type="http://schemas.openxmlformats.org/officeDocument/2006/relationships/image" Target="../media/image221.png"/><Relationship Id="rId22" Type="http://schemas.openxmlformats.org/officeDocument/2006/relationships/image" Target="../media/image222.png"/><Relationship Id="rId23" Type="http://schemas.openxmlformats.org/officeDocument/2006/relationships/image" Target="../media/image223.png"/><Relationship Id="rId24" Type="http://schemas.openxmlformats.org/officeDocument/2006/relationships/image" Target="../media/image224.png"/><Relationship Id="rId25" Type="http://schemas.openxmlformats.org/officeDocument/2006/relationships/image" Target="../media/image225.png"/><Relationship Id="rId26" Type="http://schemas.openxmlformats.org/officeDocument/2006/relationships/image" Target="../media/image226.png"/><Relationship Id="rId27" Type="http://schemas.openxmlformats.org/officeDocument/2006/relationships/image" Target="../media/image227.png"/><Relationship Id="rId28" Type="http://schemas.openxmlformats.org/officeDocument/2006/relationships/image" Target="../media/image228.png"/><Relationship Id="rId29" Type="http://schemas.openxmlformats.org/officeDocument/2006/relationships/image" Target="../media/image229.png"/><Relationship Id="rId30" Type="http://schemas.openxmlformats.org/officeDocument/2006/relationships/image" Target="../media/image230.png"/><Relationship Id="rId31" Type="http://schemas.openxmlformats.org/officeDocument/2006/relationships/image" Target="../media/image231.png"/><Relationship Id="rId32" Type="http://schemas.openxmlformats.org/officeDocument/2006/relationships/image" Target="../media/image232.png"/><Relationship Id="rId33" Type="http://schemas.openxmlformats.org/officeDocument/2006/relationships/image" Target="../media/image233.png"/><Relationship Id="rId34" Type="http://schemas.openxmlformats.org/officeDocument/2006/relationships/image" Target="../media/image234.png"/><Relationship Id="rId35" Type="http://schemas.openxmlformats.org/officeDocument/2006/relationships/image" Target="../media/image235.png"/><Relationship Id="rId36" Type="http://schemas.openxmlformats.org/officeDocument/2006/relationships/image" Target="../media/image236.png"/><Relationship Id="rId37" Type="http://schemas.openxmlformats.org/officeDocument/2006/relationships/image" Target="../media/image237.png"/><Relationship Id="rId38" Type="http://schemas.openxmlformats.org/officeDocument/2006/relationships/image" Target="../media/image238.png"/><Relationship Id="rId39" Type="http://schemas.openxmlformats.org/officeDocument/2006/relationships/image" Target="../media/image239.png"/><Relationship Id="rId40" Type="http://schemas.openxmlformats.org/officeDocument/2006/relationships/image" Target="../media/image240.png"/><Relationship Id="rId41" Type="http://schemas.openxmlformats.org/officeDocument/2006/relationships/image" Target="../media/image241.png"/><Relationship Id="rId42" Type="http://schemas.openxmlformats.org/officeDocument/2006/relationships/image" Target="../media/image242.png"/><Relationship Id="rId43" Type="http://schemas.openxmlformats.org/officeDocument/2006/relationships/image" Target="../media/image243.png"/><Relationship Id="rId44" Type="http://schemas.openxmlformats.org/officeDocument/2006/relationships/image" Target="../media/image244.png"/><Relationship Id="rId45" Type="http://schemas.openxmlformats.org/officeDocument/2006/relationships/image" Target="../media/image245.png"/><Relationship Id="rId46" Type="http://schemas.openxmlformats.org/officeDocument/2006/relationships/image" Target="../media/image246.png"/><Relationship Id="rId47" Type="http://schemas.openxmlformats.org/officeDocument/2006/relationships/image" Target="../media/image247.png"/><Relationship Id="rId48" Type="http://schemas.openxmlformats.org/officeDocument/2006/relationships/image" Target="../media/image248.png"/><Relationship Id="rId49" Type="http://schemas.openxmlformats.org/officeDocument/2006/relationships/image" Target="../media/image249.png"/><Relationship Id="rId50" Type="http://schemas.openxmlformats.org/officeDocument/2006/relationships/image" Target="../media/image250.png"/><Relationship Id="rId51" Type="http://schemas.openxmlformats.org/officeDocument/2006/relationships/image" Target="../media/image251.png"/><Relationship Id="rId52" Type="http://schemas.openxmlformats.org/officeDocument/2006/relationships/image" Target="../media/image252.png"/><Relationship Id="rId53" Type="http://schemas.openxmlformats.org/officeDocument/2006/relationships/image" Target="../media/image253.png"/><Relationship Id="rId54" Type="http://schemas.openxmlformats.org/officeDocument/2006/relationships/image" Target="../media/image254.png"/><Relationship Id="rId55" Type="http://schemas.openxmlformats.org/officeDocument/2006/relationships/image" Target="../media/image255.png"/><Relationship Id="rId56" Type="http://schemas.openxmlformats.org/officeDocument/2006/relationships/image" Target="../media/image256.png"/><Relationship Id="rId57" Type="http://schemas.openxmlformats.org/officeDocument/2006/relationships/image" Target="../media/image257.png"/><Relationship Id="rId58" Type="http://schemas.openxmlformats.org/officeDocument/2006/relationships/image" Target="../media/image258.png"/><Relationship Id="rId59" Type="http://schemas.openxmlformats.org/officeDocument/2006/relationships/image" Target="../media/image259.png"/><Relationship Id="rId60" Type="http://schemas.openxmlformats.org/officeDocument/2006/relationships/image" Target="../media/image260.png"/><Relationship Id="rId61" Type="http://schemas.openxmlformats.org/officeDocument/2006/relationships/image" Target="../media/image261.png"/><Relationship Id="rId62" Type="http://schemas.openxmlformats.org/officeDocument/2006/relationships/image" Target="../media/image262.png"/><Relationship Id="rId63" Type="http://schemas.openxmlformats.org/officeDocument/2006/relationships/image" Target="../media/image263.png"/><Relationship Id="rId64" Type="http://schemas.openxmlformats.org/officeDocument/2006/relationships/image" Target="../media/image264.png"/><Relationship Id="rId65" Type="http://schemas.openxmlformats.org/officeDocument/2006/relationships/image" Target="../media/image265.png"/><Relationship Id="rId66" Type="http://schemas.openxmlformats.org/officeDocument/2006/relationships/image" Target="../media/image266.png"/><Relationship Id="rId67" Type="http://schemas.openxmlformats.org/officeDocument/2006/relationships/image" Target="../media/image267.png"/><Relationship Id="rId68" Type="http://schemas.openxmlformats.org/officeDocument/2006/relationships/image" Target="../media/image268.png"/><Relationship Id="rId69" Type="http://schemas.openxmlformats.org/officeDocument/2006/relationships/image" Target="../media/image269.png"/><Relationship Id="rId70" Type="http://schemas.openxmlformats.org/officeDocument/2006/relationships/image" Target="../media/image270.png"/><Relationship Id="rId71" Type="http://schemas.openxmlformats.org/officeDocument/2006/relationships/image" Target="../media/image271.png"/><Relationship Id="rId72" Type="http://schemas.openxmlformats.org/officeDocument/2006/relationships/image" Target="../media/image272.png"/><Relationship Id="rId73" Type="http://schemas.openxmlformats.org/officeDocument/2006/relationships/image" Target="../media/image273.png"/><Relationship Id="rId74" Type="http://schemas.openxmlformats.org/officeDocument/2006/relationships/image" Target="../media/image274.png"/><Relationship Id="rId75" Type="http://schemas.openxmlformats.org/officeDocument/2006/relationships/image" Target="../media/image275.png"/><Relationship Id="rId76" Type="http://schemas.openxmlformats.org/officeDocument/2006/relationships/image" Target="../media/image276.png"/><Relationship Id="rId77" Type="http://schemas.openxmlformats.org/officeDocument/2006/relationships/image" Target="../media/image277.png"/><Relationship Id="rId78" Type="http://schemas.openxmlformats.org/officeDocument/2006/relationships/image" Target="../media/image278.png"/><Relationship Id="rId79" Type="http://schemas.openxmlformats.org/officeDocument/2006/relationships/image" Target="../media/image279.png"/><Relationship Id="rId80" Type="http://schemas.openxmlformats.org/officeDocument/2006/relationships/image" Target="../media/image280.png"/><Relationship Id="rId81" Type="http://schemas.openxmlformats.org/officeDocument/2006/relationships/image" Target="../media/image281.png"/><Relationship Id="rId82" Type="http://schemas.openxmlformats.org/officeDocument/2006/relationships/image" Target="../media/image282.png"/><Relationship Id="rId83" Type="http://schemas.openxmlformats.org/officeDocument/2006/relationships/image" Target="../media/image283.png"/><Relationship Id="rId84" Type="http://schemas.openxmlformats.org/officeDocument/2006/relationships/image" Target="../media/image284.png"/><Relationship Id="rId85" Type="http://schemas.openxmlformats.org/officeDocument/2006/relationships/image" Target="../media/image285.png"/><Relationship Id="rId86" Type="http://schemas.openxmlformats.org/officeDocument/2006/relationships/image" Target="../media/image286.png"/><Relationship Id="rId87" Type="http://schemas.openxmlformats.org/officeDocument/2006/relationships/image" Target="../media/image287.png"/><Relationship Id="rId88" Type="http://schemas.openxmlformats.org/officeDocument/2006/relationships/image" Target="../media/image288.png"/><Relationship Id="rId89" Type="http://schemas.openxmlformats.org/officeDocument/2006/relationships/image" Target="../media/image289.png"/><Relationship Id="rId90" Type="http://schemas.openxmlformats.org/officeDocument/2006/relationships/image" Target="../media/image290.png"/><Relationship Id="rId91" Type="http://schemas.openxmlformats.org/officeDocument/2006/relationships/image" Target="../media/image291.png"/><Relationship Id="rId92" Type="http://schemas.openxmlformats.org/officeDocument/2006/relationships/image" Target="../media/image292.png"/><Relationship Id="rId93" Type="http://schemas.openxmlformats.org/officeDocument/2006/relationships/image" Target="../media/image293.png"/><Relationship Id="rId94" Type="http://schemas.openxmlformats.org/officeDocument/2006/relationships/image" Target="../media/image294.png"/><Relationship Id="rId95" Type="http://schemas.openxmlformats.org/officeDocument/2006/relationships/image" Target="../media/image295.png"/><Relationship Id="rId96" Type="http://schemas.openxmlformats.org/officeDocument/2006/relationships/image" Target="../media/image296.png"/><Relationship Id="rId97" Type="http://schemas.openxmlformats.org/officeDocument/2006/relationships/image" Target="../media/image297.png"/><Relationship Id="rId98" Type="http://schemas.openxmlformats.org/officeDocument/2006/relationships/image" Target="../media/image298.png"/><Relationship Id="rId99" Type="http://schemas.openxmlformats.org/officeDocument/2006/relationships/image" Target="../media/image299.png"/><Relationship Id="rId100" Type="http://schemas.openxmlformats.org/officeDocument/2006/relationships/image" Target="../media/image300.png"/><Relationship Id="rId101" Type="http://schemas.openxmlformats.org/officeDocument/2006/relationships/image" Target="../media/image301.png"/><Relationship Id="rId102" Type="http://schemas.openxmlformats.org/officeDocument/2006/relationships/image" Target="../media/image302.png"/><Relationship Id="rId103" Type="http://schemas.openxmlformats.org/officeDocument/2006/relationships/image" Target="../media/image303.png"/><Relationship Id="rId104" Type="http://schemas.openxmlformats.org/officeDocument/2006/relationships/image" Target="../media/image304.png"/><Relationship Id="rId105" Type="http://schemas.openxmlformats.org/officeDocument/2006/relationships/image" Target="../media/image305.png"/></Relationships>

</file>

<file path=ppt/slides/_rels/slide24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6.jpg"/><Relationship Id="rId3" Type="http://schemas.openxmlformats.org/officeDocument/2006/relationships/image" Target="../media/image307.png"/><Relationship Id="rId4" Type="http://schemas.openxmlformats.org/officeDocument/2006/relationships/image" Target="../media/image308.png"/><Relationship Id="rId5" Type="http://schemas.openxmlformats.org/officeDocument/2006/relationships/image" Target="../media/image309.png"/><Relationship Id="rId6" Type="http://schemas.openxmlformats.org/officeDocument/2006/relationships/image" Target="../media/image310.png"/><Relationship Id="rId7" Type="http://schemas.openxmlformats.org/officeDocument/2006/relationships/image" Target="../media/image311.png"/><Relationship Id="rId8" Type="http://schemas.openxmlformats.org/officeDocument/2006/relationships/image" Target="../media/image312.png"/></Relationships>

</file>

<file path=ppt/slides/_rels/slide25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3.jpg"/><Relationship Id="rId3" Type="http://schemas.openxmlformats.org/officeDocument/2006/relationships/image" Target="../media/image314.png"/><Relationship Id="rId4" Type="http://schemas.openxmlformats.org/officeDocument/2006/relationships/image" Target="../media/image315.png"/><Relationship Id="rId5" Type="http://schemas.openxmlformats.org/officeDocument/2006/relationships/image" Target="../media/image316.png"/><Relationship Id="rId6" Type="http://schemas.openxmlformats.org/officeDocument/2006/relationships/image" Target="../media/image317.png"/><Relationship Id="rId7" Type="http://schemas.openxmlformats.org/officeDocument/2006/relationships/image" Target="../media/image318.png"/><Relationship Id="rId8" Type="http://schemas.openxmlformats.org/officeDocument/2006/relationships/image" Target="../media/image319.png"/><Relationship Id="rId9" Type="http://schemas.openxmlformats.org/officeDocument/2006/relationships/image" Target="../media/image320.png"/><Relationship Id="rId10" Type="http://schemas.openxmlformats.org/officeDocument/2006/relationships/image" Target="../media/image321.png"/><Relationship Id="rId11" Type="http://schemas.openxmlformats.org/officeDocument/2006/relationships/image" Target="../media/image322.png"/><Relationship Id="rId12" Type="http://schemas.openxmlformats.org/officeDocument/2006/relationships/image" Target="../media/image323.png"/><Relationship Id="rId13" Type="http://schemas.openxmlformats.org/officeDocument/2006/relationships/image" Target="../media/image324.png"/></Relationships>

</file>

<file path=ppt/slides/_rels/slide26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5.jpg"/><Relationship Id="rId3" Type="http://schemas.openxmlformats.org/officeDocument/2006/relationships/image" Target="../media/image326.png"/><Relationship Id="rId4" Type="http://schemas.openxmlformats.org/officeDocument/2006/relationships/image" Target="../media/image327.png"/><Relationship Id="rId5" Type="http://schemas.openxmlformats.org/officeDocument/2006/relationships/image" Target="../media/image328.png"/><Relationship Id="rId6" Type="http://schemas.openxmlformats.org/officeDocument/2006/relationships/image" Target="../media/image329.png"/><Relationship Id="rId7" Type="http://schemas.openxmlformats.org/officeDocument/2006/relationships/image" Target="../media/image330.png"/><Relationship Id="rId8" Type="http://schemas.openxmlformats.org/officeDocument/2006/relationships/image" Target="../media/image331.png"/><Relationship Id="rId9" Type="http://schemas.openxmlformats.org/officeDocument/2006/relationships/image" Target="../media/image332.png"/><Relationship Id="rId10" Type="http://schemas.openxmlformats.org/officeDocument/2006/relationships/image" Target="../media/image333.png"/><Relationship Id="rId11" Type="http://schemas.openxmlformats.org/officeDocument/2006/relationships/image" Target="../media/image334.png"/><Relationship Id="rId12" Type="http://schemas.openxmlformats.org/officeDocument/2006/relationships/image" Target="../media/image335.png"/></Relationships>

</file>

<file path=ppt/slides/_rels/slide27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6.jpg"/><Relationship Id="rId3" Type="http://schemas.openxmlformats.org/officeDocument/2006/relationships/image" Target="../media/image337.png"/><Relationship Id="rId4" Type="http://schemas.openxmlformats.org/officeDocument/2006/relationships/image" Target="../media/image338.png"/><Relationship Id="rId5" Type="http://schemas.openxmlformats.org/officeDocument/2006/relationships/image" Target="../media/image339.png"/><Relationship Id="rId6" Type="http://schemas.openxmlformats.org/officeDocument/2006/relationships/image" Target="../media/image340.png"/><Relationship Id="rId7" Type="http://schemas.openxmlformats.org/officeDocument/2006/relationships/image" Target="../media/image341.png"/><Relationship Id="rId8" Type="http://schemas.openxmlformats.org/officeDocument/2006/relationships/image" Target="../media/image342.png"/><Relationship Id="rId9" Type="http://schemas.openxmlformats.org/officeDocument/2006/relationships/image" Target="../media/image343.png"/><Relationship Id="rId10" Type="http://schemas.openxmlformats.org/officeDocument/2006/relationships/image" Target="../media/image344.png"/><Relationship Id="rId11" Type="http://schemas.openxmlformats.org/officeDocument/2006/relationships/image" Target="../media/image345.png"/><Relationship Id="rId12" Type="http://schemas.openxmlformats.org/officeDocument/2006/relationships/image" Target="../media/image346.png"/><Relationship Id="rId13" Type="http://schemas.openxmlformats.org/officeDocument/2006/relationships/image" Target="../media/image347.png"/><Relationship Id="rId14" Type="http://schemas.openxmlformats.org/officeDocument/2006/relationships/image" Target="../media/image348.png"/><Relationship Id="rId15" Type="http://schemas.openxmlformats.org/officeDocument/2006/relationships/image" Target="../media/image349.png"/><Relationship Id="rId16" Type="http://schemas.openxmlformats.org/officeDocument/2006/relationships/image" Target="../media/image350.png"/><Relationship Id="rId17" Type="http://schemas.openxmlformats.org/officeDocument/2006/relationships/image" Target="../media/image351.png"/></Relationships>

</file>

<file path=ppt/slides/_rels/slide28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2.jpg"/><Relationship Id="rId3" Type="http://schemas.openxmlformats.org/officeDocument/2006/relationships/image" Target="../media/image353.png"/><Relationship Id="rId4" Type="http://schemas.openxmlformats.org/officeDocument/2006/relationships/image" Target="../media/image354.png"/><Relationship Id="rId5" Type="http://schemas.openxmlformats.org/officeDocument/2006/relationships/image" Target="../media/image355.png"/><Relationship Id="rId6" Type="http://schemas.openxmlformats.org/officeDocument/2006/relationships/image" Target="../media/image356.png"/><Relationship Id="rId7" Type="http://schemas.openxmlformats.org/officeDocument/2006/relationships/image" Target="../media/image357.png"/><Relationship Id="rId8" Type="http://schemas.openxmlformats.org/officeDocument/2006/relationships/image" Target="../media/image358.png"/></Relationships>

</file>

<file path=ppt/slides/_rels/slide29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9.jpg"/><Relationship Id="rId3" Type="http://schemas.openxmlformats.org/officeDocument/2006/relationships/image" Target="../media/image360.png"/><Relationship Id="rId4" Type="http://schemas.openxmlformats.org/officeDocument/2006/relationships/image" Target="../media/image361.png"/><Relationship Id="rId5" Type="http://schemas.openxmlformats.org/officeDocument/2006/relationships/image" Target="../media/image362.png"/><Relationship Id="rId6" Type="http://schemas.openxmlformats.org/officeDocument/2006/relationships/image" Target="../media/image363.png"/><Relationship Id="rId7" Type="http://schemas.openxmlformats.org/officeDocument/2006/relationships/image" Target="../media/image364.png"/><Relationship Id="rId8" Type="http://schemas.openxmlformats.org/officeDocument/2006/relationships/image" Target="../media/image365.png"/></Relationships>

</file>

<file path=ppt/slides/_rels/slide3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Relationship Id="rId8" Type="http://schemas.openxmlformats.org/officeDocument/2006/relationships/image" Target="../media/image28.png"/></Relationships>

</file>

<file path=ppt/slides/_rels/slide30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6.jpg"/><Relationship Id="rId3" Type="http://schemas.openxmlformats.org/officeDocument/2006/relationships/image" Target="../media/image367.png"/><Relationship Id="rId4" Type="http://schemas.openxmlformats.org/officeDocument/2006/relationships/image" Target="../media/image368.png"/><Relationship Id="rId5" Type="http://schemas.openxmlformats.org/officeDocument/2006/relationships/image" Target="../media/image369.png"/><Relationship Id="rId6" Type="http://schemas.openxmlformats.org/officeDocument/2006/relationships/image" Target="../media/image370.png"/><Relationship Id="rId7" Type="http://schemas.openxmlformats.org/officeDocument/2006/relationships/image" Target="../media/image371.png"/><Relationship Id="rId8" Type="http://schemas.openxmlformats.org/officeDocument/2006/relationships/image" Target="../media/image372.png"/></Relationships>

</file>

<file path=ppt/slides/_rels/slide31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3.jpg"/><Relationship Id="rId3" Type="http://schemas.openxmlformats.org/officeDocument/2006/relationships/image" Target="../media/image374.png"/><Relationship Id="rId4" Type="http://schemas.openxmlformats.org/officeDocument/2006/relationships/image" Target="../media/image375.png"/><Relationship Id="rId5" Type="http://schemas.openxmlformats.org/officeDocument/2006/relationships/image" Target="../media/image376.png"/><Relationship Id="rId6" Type="http://schemas.openxmlformats.org/officeDocument/2006/relationships/image" Target="../media/image377.png"/><Relationship Id="rId7" Type="http://schemas.openxmlformats.org/officeDocument/2006/relationships/image" Target="../media/image378.png"/><Relationship Id="rId8" Type="http://schemas.openxmlformats.org/officeDocument/2006/relationships/image" Target="../media/image379.png"/></Relationships>

</file>

<file path=ppt/slides/_rels/slide32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0.jpg"/><Relationship Id="rId3" Type="http://schemas.openxmlformats.org/officeDocument/2006/relationships/image" Target="../media/image381.png"/><Relationship Id="rId4" Type="http://schemas.openxmlformats.org/officeDocument/2006/relationships/image" Target="../media/image382.png"/><Relationship Id="rId5" Type="http://schemas.openxmlformats.org/officeDocument/2006/relationships/image" Target="../media/image383.png"/><Relationship Id="rId6" Type="http://schemas.openxmlformats.org/officeDocument/2006/relationships/image" Target="../media/image384.png"/><Relationship Id="rId7" Type="http://schemas.openxmlformats.org/officeDocument/2006/relationships/image" Target="../media/image385.png"/><Relationship Id="rId8" Type="http://schemas.openxmlformats.org/officeDocument/2006/relationships/image" Target="../media/image386.png"/></Relationships>

</file>

<file path=ppt/slides/_rels/slide33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7.jpg"/><Relationship Id="rId3" Type="http://schemas.openxmlformats.org/officeDocument/2006/relationships/image" Target="../media/image388.png"/><Relationship Id="rId4" Type="http://schemas.openxmlformats.org/officeDocument/2006/relationships/image" Target="../media/image389.png"/><Relationship Id="rId5" Type="http://schemas.openxmlformats.org/officeDocument/2006/relationships/image" Target="../media/image390.png"/><Relationship Id="rId6" Type="http://schemas.openxmlformats.org/officeDocument/2006/relationships/image" Target="../media/image391.png"/><Relationship Id="rId7" Type="http://schemas.openxmlformats.org/officeDocument/2006/relationships/image" Target="../media/image392.png"/><Relationship Id="rId8" Type="http://schemas.openxmlformats.org/officeDocument/2006/relationships/image" Target="../media/image393.png"/></Relationships>

</file>

<file path=ppt/slides/_rels/slide34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4.jpg"/><Relationship Id="rId3" Type="http://schemas.openxmlformats.org/officeDocument/2006/relationships/image" Target="../media/image395.png"/><Relationship Id="rId4" Type="http://schemas.openxmlformats.org/officeDocument/2006/relationships/image" Target="../media/image396.png"/><Relationship Id="rId5" Type="http://schemas.openxmlformats.org/officeDocument/2006/relationships/image" Target="../media/image397.png"/><Relationship Id="rId6" Type="http://schemas.openxmlformats.org/officeDocument/2006/relationships/image" Target="../media/image398.png"/><Relationship Id="rId7" Type="http://schemas.openxmlformats.org/officeDocument/2006/relationships/image" Target="../media/image399.png"/><Relationship Id="rId8" Type="http://schemas.openxmlformats.org/officeDocument/2006/relationships/image" Target="../media/image400.png"/></Relationships>

</file>

<file path=ppt/slides/_rels/slide35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1.jpg"/><Relationship Id="rId3" Type="http://schemas.openxmlformats.org/officeDocument/2006/relationships/image" Target="../media/image402.png"/><Relationship Id="rId4" Type="http://schemas.openxmlformats.org/officeDocument/2006/relationships/image" Target="../media/image403.png"/><Relationship Id="rId5" Type="http://schemas.openxmlformats.org/officeDocument/2006/relationships/image" Target="../media/image404.png"/><Relationship Id="rId6" Type="http://schemas.openxmlformats.org/officeDocument/2006/relationships/image" Target="../media/image405.png"/><Relationship Id="rId7" Type="http://schemas.openxmlformats.org/officeDocument/2006/relationships/image" Target="../media/image406.png"/><Relationship Id="rId8" Type="http://schemas.openxmlformats.org/officeDocument/2006/relationships/image" Target="../media/image407.png"/></Relationships>

</file>

<file path=ppt/slides/_rels/slide36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08.jpg"/><Relationship Id="rId3" Type="http://schemas.openxmlformats.org/officeDocument/2006/relationships/image" Target="../media/image409.png"/><Relationship Id="rId4" Type="http://schemas.openxmlformats.org/officeDocument/2006/relationships/image" Target="../media/image410.png"/><Relationship Id="rId5" Type="http://schemas.openxmlformats.org/officeDocument/2006/relationships/image" Target="../media/image411.png"/><Relationship Id="rId6" Type="http://schemas.openxmlformats.org/officeDocument/2006/relationships/image" Target="../media/image412.png"/><Relationship Id="rId7" Type="http://schemas.openxmlformats.org/officeDocument/2006/relationships/image" Target="../media/image413.png"/><Relationship Id="rId8" Type="http://schemas.openxmlformats.org/officeDocument/2006/relationships/image" Target="../media/image414.png"/><Relationship Id="rId9" Type="http://schemas.openxmlformats.org/officeDocument/2006/relationships/image" Target="../media/image415.png"/><Relationship Id="rId10" Type="http://schemas.openxmlformats.org/officeDocument/2006/relationships/image" Target="../media/image416.png"/></Relationships>

</file>

<file path=ppt/slides/_rels/slide4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7" Type="http://schemas.openxmlformats.org/officeDocument/2006/relationships/image" Target="../media/image34.png"/><Relationship Id="rId8" Type="http://schemas.openxmlformats.org/officeDocument/2006/relationships/image" Target="../media/image35.png"/></Relationships>

</file>

<file path=ppt/slides/_rels/slide5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0" Type="http://schemas.openxmlformats.org/officeDocument/2006/relationships/image" Target="../media/image44.png"/><Relationship Id="rId11" Type="http://schemas.openxmlformats.org/officeDocument/2006/relationships/image" Target="../media/image45.png"/></Relationships>

</file>

<file path=ppt/slides/_rels/slide6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6.jpg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54.png"/></Relationships>

</file>

<file path=ppt/slides/_rels/slide7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jp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0" Type="http://schemas.openxmlformats.org/officeDocument/2006/relationships/image" Target="../media/image63.png"/></Relationships>

</file>

<file path=ppt/slides/_rels/slide8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F:/FINAL%20PRESENTATION/TREE%20PROBLEM%20ANALYSIS%20OF%20WOODEN%20CRAFT%20INDUSTRY%20IN%20BANTUL.doc" TargetMode="External"/><Relationship Id="rId3" Type="http://schemas.openxmlformats.org/officeDocument/2006/relationships/image" Target="../media/image64.jp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7" Type="http://schemas.openxmlformats.org/officeDocument/2006/relationships/image" Target="../media/image68.png"/><Relationship Id="rId8" Type="http://schemas.openxmlformats.org/officeDocument/2006/relationships/image" Target="../media/image69.png"/><Relationship Id="rId9" Type="http://schemas.openxmlformats.org/officeDocument/2006/relationships/image" Target="../media/image70.png"/><Relationship Id="rId10" Type="http://schemas.openxmlformats.org/officeDocument/2006/relationships/image" Target="../media/image71.png"/><Relationship Id="rId11" Type="http://schemas.openxmlformats.org/officeDocument/2006/relationships/image" Target="../media/image72.png"/><Relationship Id="rId12" Type="http://schemas.openxmlformats.org/officeDocument/2006/relationships/image" Target="../media/image73.png"/></Relationships>

</file>

<file path=ppt/slides/_rels/slide9.xml.rels><?xml version="1.0" encoding="UTF-8" standalone="yes"?>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4.jp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/Relationships>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572255" y="5952744"/>
            <a:ext cx="5045963" cy="7254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121396" y="5952744"/>
            <a:ext cx="571500" cy="7254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5385435" y="71500"/>
            <a:ext cx="1421130" cy="1270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595233" y="4286250"/>
            <a:ext cx="3301619" cy="13462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859024" y="4219956"/>
            <a:ext cx="2971800" cy="14676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5829173" y="4286250"/>
            <a:ext cx="2766059" cy="13335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29323" y="2487612"/>
            <a:ext cx="11896852" cy="1058862"/>
          </a:xfrm>
          <a:custGeom>
            <a:avLst/>
            <a:gdLst/>
            <a:ahLst/>
            <a:cxnLst/>
            <a:rect l="l" t="t" r="r" b="b"/>
            <a:pathLst>
              <a:path w="11896852" h="1058862">
                <a:moveTo>
                  <a:pt x="0" y="1058862"/>
                </a:moveTo>
                <a:lnTo>
                  <a:pt x="11896852" y="1058862"/>
                </a:lnTo>
                <a:lnTo>
                  <a:pt x="11896852" y="0"/>
                </a:lnTo>
                <a:lnTo>
                  <a:pt x="0" y="0"/>
                </a:lnTo>
                <a:lnTo>
                  <a:pt x="0" y="1058862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91566" y="4394200"/>
            <a:ext cx="2668270" cy="123825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463165" y="1612400"/>
            <a:ext cx="1297761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ODE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75024" y="1612400"/>
            <a:ext cx="4447678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KASI</a:t>
            </a:r>
            <a:r>
              <a:rPr dirty="0" smtClean="0" sz="2400" spc="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ER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-25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44332" y="1612400"/>
            <a:ext cx="1529134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ALAH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45584" y="2909607"/>
            <a:ext cx="139769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 i="1">
                <a:solidFill>
                  <a:srgbClr val="000066"/>
                </a:solidFill>
                <a:latin typeface="Century Gothic"/>
                <a:cs typeface="Century Gothic"/>
              </a:rPr>
              <a:t>Rembang,</a:t>
            </a:r>
            <a:r>
              <a:rPr dirty="0" smtClean="0" sz="1800" spc="-9" b="1" i="1">
                <a:solidFill>
                  <a:srgbClr val="000066"/>
                </a:solidFill>
                <a:latin typeface="Century Gothic"/>
                <a:cs typeface="Century Gothic"/>
              </a:rPr>
              <a:t> </a:t>
            </a:r>
            <a:r>
              <a:rPr dirty="0" smtClean="0" sz="1800" spc="0" b="1" i="1">
                <a:solidFill>
                  <a:srgbClr val="000066"/>
                </a:solidFill>
                <a:latin typeface="Century Gothic"/>
                <a:cs typeface="Century Gothic"/>
              </a:rPr>
              <a:t>7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47587" y="2909607"/>
            <a:ext cx="149695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 i="1">
                <a:solidFill>
                  <a:srgbClr val="000066"/>
                </a:solidFill>
                <a:latin typeface="Century Gothic"/>
                <a:cs typeface="Century Gothic"/>
              </a:rPr>
              <a:t>Agustus</a:t>
            </a:r>
            <a:r>
              <a:rPr dirty="0" smtClean="0" sz="1800" spc="-19" b="1" i="1">
                <a:solidFill>
                  <a:srgbClr val="000066"/>
                </a:solidFill>
                <a:latin typeface="Century Gothic"/>
                <a:cs typeface="Century Gothic"/>
              </a:rPr>
              <a:t> </a:t>
            </a:r>
            <a:r>
              <a:rPr dirty="0" smtClean="0" sz="1800" spc="0" b="1" i="1">
                <a:solidFill>
                  <a:srgbClr val="000066"/>
                </a:solidFill>
                <a:latin typeface="Century Gothic"/>
                <a:cs typeface="Century Gothic"/>
              </a:rPr>
              <a:t>2018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3809238" y="6155806"/>
            <a:ext cx="4612116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75"/>
              </a:lnSpc>
              <a:spcBef>
                <a:spcPts val="108"/>
              </a:spcBef>
            </a:pP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BAP</a:t>
            </a:r>
            <a:r>
              <a:rPr dirty="0" smtClean="0" sz="2000" spc="4" b="1">
                <a:solidFill>
                  <a:srgbClr val="FFFF00"/>
                </a:solidFill>
                <a:latin typeface="Tahoma"/>
                <a:cs typeface="Tahoma"/>
              </a:rPr>
              <a:t>P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EDA</a:t>
            </a:r>
            <a:r>
              <a:rPr dirty="0" smtClean="0" sz="2000" spc="-14" b="1">
                <a:solidFill>
                  <a:srgbClr val="FFFF00"/>
                </a:solidFill>
                <a:latin typeface="Tahoma"/>
                <a:cs typeface="Tahoma"/>
              </a:rPr>
              <a:t> 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PRO</a:t>
            </a:r>
            <a:r>
              <a:rPr dirty="0" smtClean="0" sz="2000" spc="4" b="1">
                <a:solidFill>
                  <a:srgbClr val="FFFF00"/>
                </a:solidFill>
                <a:latin typeface="Tahoma"/>
                <a:cs typeface="Tahoma"/>
              </a:rPr>
              <a:t>V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IN</a:t>
            </a:r>
            <a:r>
              <a:rPr dirty="0" smtClean="0" sz="2000" spc="-14" b="1">
                <a:solidFill>
                  <a:srgbClr val="FFFF00"/>
                </a:solidFill>
                <a:latin typeface="Tahoma"/>
                <a:cs typeface="Tahoma"/>
              </a:rPr>
              <a:t>S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I</a:t>
            </a:r>
            <a:r>
              <a:rPr dirty="0" smtClean="0" sz="2000" spc="-39" b="1">
                <a:solidFill>
                  <a:srgbClr val="FFFF00"/>
                </a:solidFill>
                <a:latin typeface="Tahoma"/>
                <a:cs typeface="Tahoma"/>
              </a:rPr>
              <a:t> 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JAWA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 </a:t>
            </a:r>
            <a:r>
              <a:rPr dirty="0" smtClean="0" sz="2000" spc="0" b="1">
                <a:solidFill>
                  <a:srgbClr val="FFFF00"/>
                </a:solidFill>
                <a:latin typeface="Tahoma"/>
                <a:cs typeface="Tahoma"/>
              </a:rPr>
              <a:t>TENGAH</a:t>
            </a:r>
            <a:endParaRPr sz="2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0" y="327659"/>
            <a:ext cx="7775448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7077456" y="327659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64693" y="1184173"/>
            <a:ext cx="10897870" cy="532155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8740" y="572307"/>
            <a:ext cx="7269003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Analisis</a:t>
            </a:r>
            <a:r>
              <a:rPr dirty="0" smtClean="0" sz="4200" spc="2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tulang</a:t>
            </a:r>
            <a:r>
              <a:rPr dirty="0" smtClean="0" sz="4200" spc="25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ikan: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Contoh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10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684276" y="1152144"/>
            <a:ext cx="8639556" cy="19994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684276" y="2249424"/>
            <a:ext cx="10136124" cy="19994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684276" y="3346704"/>
            <a:ext cx="5620512" cy="19994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5128260" y="3346704"/>
            <a:ext cx="1432560" cy="19994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233932" y="1574951"/>
            <a:ext cx="7369264" cy="939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Pengembangan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33932" y="2672485"/>
            <a:ext cx="4111714" cy="939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Alternatif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40172" y="2672485"/>
            <a:ext cx="4661783" cy="939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Kebijakan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33932" y="3769896"/>
            <a:ext cx="4606903" cy="940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(Program)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11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25908" y="51815"/>
            <a:ext cx="10070592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9398508" y="51815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44525" y="296209"/>
            <a:ext cx="9455745" cy="23226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8304" algn="ctr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Pengembangan</a:t>
            </a:r>
            <a:r>
              <a:rPr dirty="0" smtClean="0" sz="4200" spc="1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alternatif</a:t>
            </a:r>
            <a:r>
              <a:rPr dirty="0" smtClean="0" sz="4200" spc="2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kebijakan</a:t>
            </a:r>
            <a:endParaRPr sz="4200">
              <a:latin typeface="Century Gothic"/>
              <a:cs typeface="Century Gothic"/>
            </a:endParaRPr>
          </a:p>
          <a:p>
            <a:pPr marL="65189" marR="27264" algn="ctr">
              <a:lnSpc>
                <a:spcPct val="102172"/>
              </a:lnSpc>
              <a:spcBef>
                <a:spcPts val="1286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Langkah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menyelesa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32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endParaRPr sz="3200">
              <a:latin typeface="Century Gothic"/>
              <a:cs typeface="Century Gothic"/>
            </a:endParaRPr>
          </a:p>
          <a:p>
            <a:pPr marL="65189" algn="ctr">
              <a:lnSpc>
                <a:spcPct val="102172"/>
              </a:lnSpc>
              <a:spcBef>
                <a:spcPts val="516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mb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enyusun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ernat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n:</a:t>
            </a:r>
            <a:endParaRPr sz="3200">
              <a:latin typeface="Century Gothic"/>
              <a:cs typeface="Century Gothic"/>
            </a:endParaRPr>
          </a:p>
          <a:p>
            <a:pPr marL="565607" marR="30518">
              <a:lnSpc>
                <a:spcPts val="3420"/>
              </a:lnSpc>
              <a:spcBef>
                <a:spcPts val="695"/>
              </a:spcBef>
            </a:pPr>
            <a:r>
              <a:rPr dirty="0" smtClean="0" baseline="-2602" sz="3375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uan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ndak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capai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27476" y="1118040"/>
            <a:ext cx="188708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dihada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0232" y="2741191"/>
            <a:ext cx="3144250" cy="27115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30568" marR="72784" algn="ctr">
              <a:lnSpc>
                <a:spcPts val="3010"/>
              </a:lnSpc>
              <a:spcBef>
                <a:spcPts val="150"/>
              </a:spcBef>
            </a:pPr>
            <a:r>
              <a:rPr dirty="0" smtClean="0" sz="225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-27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Hal</a:t>
            </a:r>
            <a:r>
              <a:rPr dirty="0" smtClean="0" sz="2800" spc="-4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hal</a:t>
            </a:r>
            <a:r>
              <a:rPr dirty="0" smtClean="0" sz="2800" spc="-2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pos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endParaRPr sz="2800">
              <a:latin typeface="Century Gothic"/>
              <a:cs typeface="Century Gothic"/>
            </a:endParaRPr>
          </a:p>
          <a:p>
            <a:pPr marL="927430" marR="61081">
              <a:lnSpc>
                <a:spcPct val="102172"/>
              </a:lnSpc>
              <a:spcBef>
                <a:spcPts val="394"/>
              </a:spcBef>
            </a:pPr>
            <a:r>
              <a:rPr dirty="0" smtClean="0" sz="1900" spc="10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Keleb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han</a:t>
            </a:r>
            <a:endParaRPr sz="2400">
              <a:latin typeface="Century Gothic"/>
              <a:cs typeface="Century Gothic"/>
            </a:endParaRPr>
          </a:p>
          <a:p>
            <a:pPr marL="927430" marR="61081">
              <a:lnSpc>
                <a:spcPct val="102172"/>
              </a:lnSpc>
              <a:spcBef>
                <a:spcPts val="540"/>
              </a:spcBef>
            </a:pPr>
            <a:r>
              <a:rPr dirty="0" smtClean="0" sz="1900" spc="10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Kel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mah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  <a:p>
            <a:pPr marL="927430" marR="61081">
              <a:lnSpc>
                <a:spcPct val="102172"/>
              </a:lnSpc>
              <a:spcBef>
                <a:spcPts val="537"/>
              </a:spcBef>
            </a:pPr>
            <a:r>
              <a:rPr dirty="0" smtClean="0" sz="1900" spc="10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Peluang</a:t>
            </a:r>
            <a:endParaRPr sz="2400">
              <a:latin typeface="Century Gothic"/>
              <a:cs typeface="Century Gothic"/>
            </a:endParaRPr>
          </a:p>
          <a:p>
            <a:pPr marL="927430" marR="61081">
              <a:lnSpc>
                <a:spcPct val="102172"/>
              </a:lnSpc>
              <a:spcBef>
                <a:spcPts val="537"/>
              </a:spcBef>
            </a:pPr>
            <a:r>
              <a:rPr dirty="0" smtClean="0" sz="1900" spc="10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Ancam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  <a:p>
            <a:pPr marL="12700">
              <a:lnSpc>
                <a:spcPts val="3895"/>
              </a:lnSpc>
              <a:spcBef>
                <a:spcPts val="709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ode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55553" y="2741191"/>
            <a:ext cx="3101545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5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negat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-7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78588" y="2741191"/>
            <a:ext cx="2754556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-9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mau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452921" y="2741191"/>
            <a:ext cx="1654369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hadapi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06746" y="5020119"/>
            <a:ext cx="4589028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bisa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digun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SWOT,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34976" y="5020119"/>
            <a:ext cx="3386954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 i="1">
                <a:solidFill>
                  <a:srgbClr val="FFFFFF"/>
                </a:solidFill>
                <a:latin typeface="Century Gothic"/>
                <a:cs typeface="Century Gothic"/>
              </a:rPr>
              <a:t>St</a:t>
            </a:r>
            <a:r>
              <a:rPr dirty="0" smtClean="0" sz="3200" spc="-14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 i="1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 i="1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14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 i="1">
                <a:solidFill>
                  <a:srgbClr val="FFFFFF"/>
                </a:solidFill>
                <a:latin typeface="Century Gothic"/>
                <a:cs typeface="Century Gothic"/>
              </a:rPr>
              <a:t>Qu</a:t>
            </a:r>
            <a:r>
              <a:rPr dirty="0" smtClean="0" sz="3200" spc="4" i="1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3132" y="5508075"/>
            <a:ext cx="10728309" cy="9199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Survey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Cepat,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Kaji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erat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ngala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pihak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ain,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ts val="3810"/>
              </a:lnSpc>
              <a:spcBef>
                <a:spcPts val="18"/>
              </a:spcBef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br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instor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ing,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pohon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kebi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akan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12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361188" y="114300"/>
            <a:ext cx="3840479" cy="13411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3409188" y="114300"/>
            <a:ext cx="963167" cy="1341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24916" y="393335"/>
            <a:ext cx="1835804" cy="635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000"/>
              </a:lnSpc>
              <a:spcBef>
                <a:spcPts val="250"/>
              </a:spcBef>
            </a:pPr>
            <a:r>
              <a:rPr dirty="0" smtClean="0" sz="4800" spc="0" b="1">
                <a:solidFill>
                  <a:srgbClr val="EBEBEB"/>
                </a:solidFill>
                <a:latin typeface="Century Gothic"/>
                <a:cs typeface="Century Gothic"/>
              </a:rPr>
              <a:t>Status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14676" y="393335"/>
            <a:ext cx="1275318" cy="635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000"/>
              </a:lnSpc>
              <a:spcBef>
                <a:spcPts val="250"/>
              </a:spcBef>
            </a:pPr>
            <a:r>
              <a:rPr dirty="0" smtClean="0" sz="4800" spc="0" b="1">
                <a:solidFill>
                  <a:srgbClr val="EBEBEB"/>
                </a:solidFill>
                <a:latin typeface="Century Gothic"/>
                <a:cs typeface="Century Gothic"/>
              </a:rPr>
              <a:t>quo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4397" y="1253061"/>
            <a:ext cx="10815510" cy="48303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4741">
              <a:lnSpc>
                <a:spcPts val="3850"/>
              </a:lnSpc>
              <a:spcBef>
                <a:spcPts val="192"/>
              </a:spcBef>
            </a:pPr>
            <a:r>
              <a:rPr dirty="0" smtClean="0" sz="2850" spc="164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Mengambil</a:t>
            </a:r>
            <a:r>
              <a:rPr dirty="0" smtClean="0" sz="3600" spc="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kebija</a:t>
            </a:r>
            <a:r>
              <a:rPr dirty="0" smtClean="0" sz="36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sudah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endParaRPr sz="3600">
              <a:latin typeface="Century Gothic"/>
              <a:cs typeface="Century Gothic"/>
            </a:endParaRPr>
          </a:p>
          <a:p>
            <a:pPr marL="12700" marR="74741">
              <a:lnSpc>
                <a:spcPct val="102172"/>
              </a:lnSpc>
              <a:spcBef>
                <a:spcPts val="313"/>
              </a:spcBef>
            </a:pPr>
            <a:r>
              <a:rPr dirty="0" smtClean="0" sz="2850" spc="16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Mengap</a:t>
            </a:r>
            <a:r>
              <a:rPr dirty="0" smtClean="0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3600">
              <a:latin typeface="Century Gothic"/>
              <a:cs typeface="Century Gothic"/>
            </a:endParaRPr>
          </a:p>
          <a:p>
            <a:pPr marL="756437" marR="194994" indent="-286512">
              <a:lnSpc>
                <a:spcPts val="3840"/>
              </a:lnSpc>
              <a:spcBef>
                <a:spcPts val="863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Kebijakan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sudah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dapat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menyele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aik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dihada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endParaRPr sz="3200">
              <a:latin typeface="Century Gothic"/>
              <a:cs typeface="Century Gothic"/>
            </a:endParaRPr>
          </a:p>
          <a:p>
            <a:pPr marL="469925" marR="74741">
              <a:lnSpc>
                <a:spcPct val="102172"/>
              </a:lnSpc>
              <a:spcBef>
                <a:spcPts val="258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Mengurangi</a:t>
            </a:r>
            <a:r>
              <a:rPr dirty="0" smtClean="0" sz="32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ndakan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ber-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resiko</a:t>
            </a:r>
            <a:endParaRPr sz="3200">
              <a:latin typeface="Century Gothic"/>
              <a:cs typeface="Century Gothic"/>
            </a:endParaRPr>
          </a:p>
          <a:p>
            <a:pPr marL="756437" marR="819962" indent="-286512">
              <a:lnSpc>
                <a:spcPts val="3840"/>
              </a:lnSpc>
              <a:spcBef>
                <a:spcPts val="857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Permasa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ahannya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sangat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pelik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sehingga</a:t>
            </a:r>
            <a:r>
              <a:rPr dirty="0" smtClean="0" sz="32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ini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ihan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erbaik</a:t>
            </a:r>
            <a:endParaRPr sz="3200">
              <a:latin typeface="Century Gothic"/>
              <a:cs typeface="Century Gothic"/>
            </a:endParaRPr>
          </a:p>
          <a:p>
            <a:pPr marL="469925">
              <a:lnSpc>
                <a:spcPct val="102172"/>
              </a:lnSpc>
              <a:spcBef>
                <a:spcPts val="258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garan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ukup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menyususn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756437" marR="74741">
              <a:lnSpc>
                <a:spcPts val="3815"/>
              </a:lnSpc>
              <a:spcBef>
                <a:spcPts val="190"/>
              </a:spcBef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ba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13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24916" y="572561"/>
            <a:ext cx="5759470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Metode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Survey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Cepat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23061" y="1383851"/>
            <a:ext cx="10408591" cy="1407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Kebijakan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berdasar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pendapat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stakeholder</a:t>
            </a:r>
            <a:endParaRPr sz="3200">
              <a:latin typeface="Century Gothic"/>
              <a:cs typeface="Century Gothic"/>
            </a:endParaRPr>
          </a:p>
          <a:p>
            <a:pPr marL="355600" marR="70052">
              <a:lnSpc>
                <a:spcPts val="3840"/>
              </a:lnSpc>
              <a:spcBef>
                <a:spcPts val="8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mela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etode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pengumpu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pendapat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menggunakan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daft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anya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de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hana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3061" y="3589464"/>
            <a:ext cx="10520013" cy="140791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2041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Jaw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nya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355600">
              <a:lnSpc>
                <a:spcPts val="3840"/>
              </a:lnSpc>
              <a:spcBef>
                <a:spcPts val="8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diol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menentukan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ernat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hen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32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bil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14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06908" y="327659"/>
            <a:ext cx="5085588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4794504" y="327659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24916" y="572561"/>
            <a:ext cx="4492833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Tinjauan</a:t>
            </a:r>
            <a:r>
              <a:rPr dirty="0" smtClean="0" sz="4200" spc="2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pustaka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82116" y="2150423"/>
            <a:ext cx="7766516" cy="14079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4741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ernat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kebijak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355600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kukan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berdasar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kaj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endParaRPr sz="3200">
              <a:latin typeface="Century Gothic"/>
              <a:cs typeface="Century Gothic"/>
            </a:endParaRPr>
          </a:p>
          <a:p>
            <a:pPr marL="355600" marR="74741">
              <a:lnSpc>
                <a:spcPts val="3815"/>
              </a:lnSpc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oleh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pih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699" sz="48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2116" y="4356286"/>
            <a:ext cx="2996739" cy="14076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Sum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hasil</a:t>
            </a:r>
            <a:endParaRPr sz="3200">
              <a:latin typeface="Century Gothic"/>
              <a:cs typeface="Century Gothic"/>
            </a:endParaRPr>
          </a:p>
          <a:p>
            <a:pPr marL="355600" marR="5745">
              <a:lnSpc>
                <a:spcPts val="3840"/>
              </a:lnSpc>
              <a:spcBef>
                <a:spcPts val="8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pan,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hasil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nnya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69104" y="4356286"/>
            <a:ext cx="5724614" cy="14076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6473" marR="62041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ian,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teori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endParaRPr sz="3200">
              <a:latin typeface="Century Gothic"/>
              <a:cs typeface="Century Gothic"/>
            </a:endParaRPr>
          </a:p>
          <a:p>
            <a:pPr marL="40369" indent="-27669">
              <a:lnSpc>
                <a:spcPts val="3840"/>
              </a:lnSpc>
              <a:spcBef>
                <a:spcPts val="8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nar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aup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hasil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diskusi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dipub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ikasi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15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7749" y="0"/>
            <a:ext cx="685800" cy="198120"/>
          </a:xfrm>
          <a:custGeom>
            <a:avLst/>
            <a:gdLst/>
            <a:ahLst/>
            <a:cxnLst/>
            <a:rect l="l" t="t" r="r" b="b"/>
            <a:pathLst>
              <a:path w="685800" h="198120">
                <a:moveTo>
                  <a:pt x="0" y="198120"/>
                </a:moveTo>
                <a:lnTo>
                  <a:pt x="685800" y="198120"/>
                </a:lnTo>
                <a:lnTo>
                  <a:pt x="685800" y="0"/>
                </a:lnTo>
                <a:lnTo>
                  <a:pt x="0" y="0"/>
                </a:lnTo>
                <a:lnTo>
                  <a:pt x="0" y="1981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37749" y="609600"/>
            <a:ext cx="685800" cy="533400"/>
          </a:xfrm>
          <a:custGeom>
            <a:avLst/>
            <a:gdLst/>
            <a:ahLst/>
            <a:cxnLst/>
            <a:rect l="l" t="t" r="r" b="b"/>
            <a:pathLst>
              <a:path w="685800" h="533400">
                <a:moveTo>
                  <a:pt x="0" y="533400"/>
                </a:moveTo>
                <a:lnTo>
                  <a:pt x="685800" y="533400"/>
                </a:lnTo>
                <a:lnTo>
                  <a:pt x="685800" y="0"/>
                </a:lnTo>
                <a:lnTo>
                  <a:pt x="0" y="0"/>
                </a:lnTo>
                <a:lnTo>
                  <a:pt x="0" y="5334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68580" y="327659"/>
            <a:ext cx="8036052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7406640" y="326135"/>
            <a:ext cx="4186428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895076" y="326135"/>
            <a:ext cx="847344" cy="11780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24160" y="1981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0424160" y="1981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87197" y="572561"/>
            <a:ext cx="6114025" cy="116266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Pengalaman</a:t>
            </a:r>
            <a:r>
              <a:rPr dirty="0" smtClean="0" sz="4200" spc="1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pihak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lain</a:t>
            </a:r>
            <a:endParaRPr sz="4200">
              <a:latin typeface="Century Gothic"/>
              <a:cs typeface="Century Gothic"/>
            </a:endParaRPr>
          </a:p>
          <a:p>
            <a:pPr marL="44399" marR="80010">
              <a:lnSpc>
                <a:spcPts val="3420"/>
              </a:lnSpc>
              <a:spcBef>
                <a:spcPts val="1213"/>
              </a:spcBef>
            </a:pPr>
            <a:r>
              <a:rPr dirty="0" smtClean="0" baseline="-2602" sz="337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Penga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941" sz="42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baseline="-1941" sz="4200" spc="-12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hak</a:t>
            </a:r>
            <a:r>
              <a:rPr dirty="0" smtClean="0" baseline="-1941" sz="4200" spc="-7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49567" y="572561"/>
            <a:ext cx="4770210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dan</a:t>
            </a:r>
            <a:r>
              <a:rPr dirty="0" smtClean="0" sz="4200" spc="25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 i="1">
                <a:solidFill>
                  <a:srgbClr val="EBEBEB"/>
                </a:solidFill>
                <a:latin typeface="Century Gothic"/>
                <a:cs typeface="Century Gothic"/>
              </a:rPr>
              <a:t>Brainstorming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6401" y="1900439"/>
            <a:ext cx="10103343" cy="6962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06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lu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em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ngk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nan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endParaRPr sz="2400">
              <a:latin typeface="Century Gothic"/>
              <a:cs typeface="Century Gothic"/>
            </a:endParaRPr>
          </a:p>
          <a:p>
            <a:pPr marL="299212" marR="45765">
              <a:lnSpc>
                <a:spcPts val="2880"/>
              </a:lnSpc>
              <a:spcBef>
                <a:spcPts val="1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le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aik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132" sz="36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oleh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elo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pok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sy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rak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132" sz="36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tert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ntu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6401" y="2758702"/>
            <a:ext cx="8166057" cy="69639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bel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ran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pat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referen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  <a:p>
            <a:pPr marL="299212" marR="45720">
              <a:lnSpc>
                <a:spcPts val="2885"/>
              </a:lnSpc>
              <a:spcBef>
                <a:spcPts val="1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baseline="-1132" sz="36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hend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-1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56319" y="2758702"/>
            <a:ext cx="2480217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ny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8896" y="4119903"/>
            <a:ext cx="10064744" cy="12403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6056">
              <a:lnSpc>
                <a:spcPts val="3010"/>
              </a:lnSpc>
              <a:spcBef>
                <a:spcPts val="15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Bra</a:t>
            </a:r>
            <a:r>
              <a:rPr dirty="0" smtClean="0" sz="2800" spc="19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nstor</a:t>
            </a:r>
            <a:r>
              <a:rPr dirty="0" smtClean="0" sz="2800" spc="4" i="1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14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2800">
              <a:latin typeface="Century Gothic"/>
              <a:cs typeface="Century Gothic"/>
            </a:endParaRPr>
          </a:p>
          <a:p>
            <a:pPr marL="470204">
              <a:lnSpc>
                <a:spcPct val="102172"/>
              </a:lnSpc>
              <a:spcBef>
                <a:spcPts val="780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nakan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cara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skusi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kelompo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w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aw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ncara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mend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lam</a:t>
            </a:r>
            <a:endParaRPr sz="2400">
              <a:latin typeface="Century Gothic"/>
              <a:cs typeface="Century Gothic"/>
            </a:endParaRPr>
          </a:p>
          <a:p>
            <a:pPr marL="756716" marR="56056">
              <a:lnSpc>
                <a:spcPts val="2880"/>
              </a:lnSpc>
              <a:spcBef>
                <a:spcPts val="14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pun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sk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baseline="-1132" sz="36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nnya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ny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keb</a:t>
            </a:r>
            <a:r>
              <a:rPr dirty="0" smtClean="0" baseline="-1132" sz="36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4160" y="1981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16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1819656" y="188975"/>
            <a:ext cx="4782312" cy="902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6065520" y="188975"/>
            <a:ext cx="650748" cy="90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4092829" y="1051420"/>
            <a:ext cx="4006215" cy="369328"/>
          </a:xfrm>
          <a:custGeom>
            <a:avLst/>
            <a:gdLst/>
            <a:ahLst/>
            <a:cxnLst/>
            <a:rect l="l" t="t" r="r" b="b"/>
            <a:pathLst>
              <a:path w="4006215" h="369328">
                <a:moveTo>
                  <a:pt x="0" y="369328"/>
                </a:moveTo>
                <a:lnTo>
                  <a:pt x="4006215" y="369328"/>
                </a:lnTo>
                <a:lnTo>
                  <a:pt x="400621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2340991" y="2615793"/>
            <a:ext cx="3082925" cy="646328"/>
          </a:xfrm>
          <a:custGeom>
            <a:avLst/>
            <a:gdLst/>
            <a:ahLst/>
            <a:cxnLst/>
            <a:rect l="l" t="t" r="r" b="b"/>
            <a:pathLst>
              <a:path w="3082925" h="646328">
                <a:moveTo>
                  <a:pt x="0" y="646328"/>
                </a:moveTo>
                <a:lnTo>
                  <a:pt x="3082925" y="646328"/>
                </a:lnTo>
                <a:lnTo>
                  <a:pt x="3082925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2731516" y="3652494"/>
            <a:ext cx="6352539" cy="646328"/>
          </a:xfrm>
          <a:custGeom>
            <a:avLst/>
            <a:gdLst/>
            <a:ahLst/>
            <a:cxnLst/>
            <a:rect l="l" t="t" r="r" b="b"/>
            <a:pathLst>
              <a:path w="6352539" h="646328">
                <a:moveTo>
                  <a:pt x="0" y="646328"/>
                </a:moveTo>
                <a:lnTo>
                  <a:pt x="6352539" y="646328"/>
                </a:lnTo>
                <a:lnTo>
                  <a:pt x="6352539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  <a:solidFill>
            <a:srgbClr val="C4E36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2731516" y="3652494"/>
            <a:ext cx="6352539" cy="646328"/>
          </a:xfrm>
          <a:custGeom>
            <a:avLst/>
            <a:gdLst/>
            <a:ahLst/>
            <a:cxnLst/>
            <a:rect l="l" t="t" r="r" b="b"/>
            <a:pathLst>
              <a:path w="6352539" h="646328">
                <a:moveTo>
                  <a:pt x="0" y="646328"/>
                </a:moveTo>
                <a:lnTo>
                  <a:pt x="6352539" y="646328"/>
                </a:lnTo>
                <a:lnTo>
                  <a:pt x="6352539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  <a:ln w="19050">
            <a:solidFill>
              <a:srgbClr val="C4E36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857275" y="4610582"/>
            <a:ext cx="2095500" cy="646328"/>
          </a:xfrm>
          <a:custGeom>
            <a:avLst/>
            <a:gdLst/>
            <a:ahLst/>
            <a:cxnLst/>
            <a:rect l="l" t="t" r="r" b="b"/>
            <a:pathLst>
              <a:path w="2095500" h="646328">
                <a:moveTo>
                  <a:pt x="0" y="646328"/>
                </a:moveTo>
                <a:lnTo>
                  <a:pt x="2095500" y="646328"/>
                </a:lnTo>
                <a:lnTo>
                  <a:pt x="2095500" y="0"/>
                </a:lnTo>
                <a:lnTo>
                  <a:pt x="0" y="0"/>
                </a:lnTo>
                <a:lnTo>
                  <a:pt x="0" y="646328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8305800" y="5690171"/>
            <a:ext cx="3598417" cy="923328"/>
          </a:xfrm>
          <a:custGeom>
            <a:avLst/>
            <a:gdLst/>
            <a:ahLst/>
            <a:cxnLst/>
            <a:rect l="l" t="t" r="r" b="b"/>
            <a:pathLst>
              <a:path w="3598417" h="923328">
                <a:moveTo>
                  <a:pt x="0" y="923328"/>
                </a:moveTo>
                <a:lnTo>
                  <a:pt x="3598417" y="923328"/>
                </a:lnTo>
                <a:lnTo>
                  <a:pt x="3598417" y="0"/>
                </a:lnTo>
                <a:lnTo>
                  <a:pt x="0" y="0"/>
                </a:lnTo>
                <a:lnTo>
                  <a:pt x="0" y="923328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765808" y="5356987"/>
            <a:ext cx="76200" cy="304800"/>
          </a:xfrm>
          <a:custGeom>
            <a:avLst/>
            <a:gdLst/>
            <a:ahLst/>
            <a:cxnLst/>
            <a:rect l="l" t="t" r="r" b="b"/>
            <a:pathLst>
              <a:path w="76200" h="304800">
                <a:moveTo>
                  <a:pt x="31750" y="304800"/>
                </a:moveTo>
                <a:lnTo>
                  <a:pt x="44450" y="3048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304800"/>
                </a:lnTo>
                <a:close/>
              </a:path>
              <a:path w="76200" h="3048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3048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130663" y="5247640"/>
            <a:ext cx="76200" cy="381050"/>
          </a:xfrm>
          <a:custGeom>
            <a:avLst/>
            <a:gdLst/>
            <a:ahLst/>
            <a:cxnLst/>
            <a:rect l="l" t="t" r="r" b="b"/>
            <a:pathLst>
              <a:path w="76200" h="381050">
                <a:moveTo>
                  <a:pt x="31750" y="381050"/>
                </a:moveTo>
                <a:lnTo>
                  <a:pt x="44450" y="38105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381050"/>
                </a:lnTo>
                <a:close/>
              </a:path>
              <a:path w="76200" h="38105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38105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5824982" y="4329683"/>
            <a:ext cx="76200" cy="228600"/>
          </a:xfrm>
          <a:custGeom>
            <a:avLst/>
            <a:gdLst/>
            <a:ahLst/>
            <a:cxnLst/>
            <a:rect l="l" t="t" r="r" b="b"/>
            <a:pathLst>
              <a:path w="76200" h="228600">
                <a:moveTo>
                  <a:pt x="31750" y="228600"/>
                </a:moveTo>
                <a:lnTo>
                  <a:pt x="44450" y="2286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228600"/>
                </a:lnTo>
                <a:close/>
              </a:path>
              <a:path w="76200" h="2286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2286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1901189" y="3972687"/>
            <a:ext cx="572135" cy="76200"/>
          </a:xfrm>
          <a:custGeom>
            <a:avLst/>
            <a:gdLst/>
            <a:ahLst/>
            <a:cxnLst/>
            <a:rect l="l" t="t" r="r" b="b"/>
            <a:pathLst>
              <a:path w="572135" h="76200">
                <a:moveTo>
                  <a:pt x="508635" y="44450"/>
                </a:moveTo>
                <a:lnTo>
                  <a:pt x="495934" y="44450"/>
                </a:lnTo>
                <a:lnTo>
                  <a:pt x="495935" y="76200"/>
                </a:lnTo>
                <a:lnTo>
                  <a:pt x="572135" y="38100"/>
                </a:lnTo>
                <a:lnTo>
                  <a:pt x="508635" y="44450"/>
                </a:lnTo>
                <a:close/>
              </a:path>
              <a:path w="572135" h="76200">
                <a:moveTo>
                  <a:pt x="508635" y="31750"/>
                </a:moveTo>
                <a:lnTo>
                  <a:pt x="495935" y="0"/>
                </a:lnTo>
                <a:lnTo>
                  <a:pt x="495935" y="31749"/>
                </a:lnTo>
                <a:lnTo>
                  <a:pt x="508635" y="31750"/>
                </a:lnTo>
                <a:close/>
              </a:path>
              <a:path w="572135" h="76200">
                <a:moveTo>
                  <a:pt x="0" y="31750"/>
                </a:moveTo>
                <a:lnTo>
                  <a:pt x="0" y="44450"/>
                </a:lnTo>
                <a:lnTo>
                  <a:pt x="508635" y="44450"/>
                </a:lnTo>
                <a:lnTo>
                  <a:pt x="572135" y="38100"/>
                </a:lnTo>
                <a:lnTo>
                  <a:pt x="495935" y="0"/>
                </a:lnTo>
                <a:lnTo>
                  <a:pt x="508635" y="31750"/>
                </a:lnTo>
                <a:lnTo>
                  <a:pt x="0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9342247" y="4047236"/>
            <a:ext cx="826516" cy="44450"/>
          </a:xfrm>
          <a:custGeom>
            <a:avLst/>
            <a:gdLst/>
            <a:ahLst/>
            <a:cxnLst/>
            <a:rect l="l" t="t" r="r" b="b"/>
            <a:pathLst>
              <a:path w="826516" h="44450">
                <a:moveTo>
                  <a:pt x="76199" y="12700"/>
                </a:moveTo>
                <a:lnTo>
                  <a:pt x="826516" y="12700"/>
                </a:lnTo>
                <a:lnTo>
                  <a:pt x="826516" y="0"/>
                </a:lnTo>
                <a:lnTo>
                  <a:pt x="63500" y="0"/>
                </a:lnTo>
                <a:lnTo>
                  <a:pt x="63500" y="12700"/>
                </a:lnTo>
                <a:lnTo>
                  <a:pt x="76199" y="12700"/>
                </a:lnTo>
                <a:close/>
              </a:path>
              <a:path w="826516" h="44450">
                <a:moveTo>
                  <a:pt x="76200" y="0"/>
                </a:moveTo>
                <a:lnTo>
                  <a:pt x="76200" y="-31750"/>
                </a:lnTo>
                <a:lnTo>
                  <a:pt x="0" y="6350"/>
                </a:lnTo>
                <a:lnTo>
                  <a:pt x="76200" y="44450"/>
                </a:lnTo>
                <a:lnTo>
                  <a:pt x="76199" y="12700"/>
                </a:lnTo>
                <a:lnTo>
                  <a:pt x="63500" y="12700"/>
                </a:lnTo>
                <a:lnTo>
                  <a:pt x="63500" y="0"/>
                </a:lnTo>
                <a:lnTo>
                  <a:pt x="762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3839210" y="3369310"/>
            <a:ext cx="75945" cy="207390"/>
          </a:xfrm>
          <a:custGeom>
            <a:avLst/>
            <a:gdLst/>
            <a:ahLst/>
            <a:cxnLst/>
            <a:rect l="l" t="t" r="r" b="b"/>
            <a:pathLst>
              <a:path w="75945" h="207390">
                <a:moveTo>
                  <a:pt x="22478" y="206501"/>
                </a:moveTo>
                <a:lnTo>
                  <a:pt x="35178" y="207390"/>
                </a:lnTo>
                <a:lnTo>
                  <a:pt x="44328" y="76519"/>
                </a:lnTo>
                <a:lnTo>
                  <a:pt x="45212" y="63880"/>
                </a:lnTo>
                <a:lnTo>
                  <a:pt x="75945" y="78739"/>
                </a:lnTo>
                <a:lnTo>
                  <a:pt x="43179" y="0"/>
                </a:lnTo>
                <a:lnTo>
                  <a:pt x="32512" y="62991"/>
                </a:lnTo>
                <a:lnTo>
                  <a:pt x="31628" y="75627"/>
                </a:lnTo>
                <a:lnTo>
                  <a:pt x="22478" y="206501"/>
                </a:lnTo>
                <a:close/>
              </a:path>
              <a:path w="75945" h="207390">
                <a:moveTo>
                  <a:pt x="32512" y="62991"/>
                </a:moveTo>
                <a:lnTo>
                  <a:pt x="43179" y="0"/>
                </a:lnTo>
                <a:lnTo>
                  <a:pt x="0" y="73405"/>
                </a:lnTo>
                <a:lnTo>
                  <a:pt x="31628" y="75627"/>
                </a:lnTo>
                <a:lnTo>
                  <a:pt x="32512" y="62991"/>
                </a:lnTo>
                <a:close/>
              </a:path>
              <a:path w="75945" h="207390">
                <a:moveTo>
                  <a:pt x="75945" y="78739"/>
                </a:moveTo>
                <a:lnTo>
                  <a:pt x="45212" y="63880"/>
                </a:lnTo>
                <a:lnTo>
                  <a:pt x="44328" y="76519"/>
                </a:lnTo>
                <a:lnTo>
                  <a:pt x="75945" y="787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8283956" y="3118992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31750" y="533400"/>
                </a:moveTo>
                <a:lnTo>
                  <a:pt x="44450" y="5334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533400"/>
                </a:lnTo>
                <a:close/>
              </a:path>
              <a:path w="76200" h="5334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5334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3798697" y="2371725"/>
            <a:ext cx="76200" cy="228600"/>
          </a:xfrm>
          <a:custGeom>
            <a:avLst/>
            <a:gdLst/>
            <a:ahLst/>
            <a:cxnLst/>
            <a:rect l="l" t="t" r="r" b="b"/>
            <a:pathLst>
              <a:path w="76200" h="228600">
                <a:moveTo>
                  <a:pt x="31750" y="228600"/>
                </a:moveTo>
                <a:lnTo>
                  <a:pt x="44450" y="2286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228600"/>
                </a:lnTo>
                <a:close/>
              </a:path>
              <a:path w="76200" h="2286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2286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8099044" y="1234186"/>
            <a:ext cx="208787" cy="103250"/>
          </a:xfrm>
          <a:custGeom>
            <a:avLst/>
            <a:gdLst/>
            <a:ahLst/>
            <a:cxnLst/>
            <a:rect l="l" t="t" r="r" b="b"/>
            <a:pathLst>
              <a:path w="208787" h="103250">
                <a:moveTo>
                  <a:pt x="15494" y="52197"/>
                </a:moveTo>
                <a:lnTo>
                  <a:pt x="35553" y="54393"/>
                </a:lnTo>
                <a:lnTo>
                  <a:pt x="207899" y="65912"/>
                </a:lnTo>
                <a:lnTo>
                  <a:pt x="208787" y="53339"/>
                </a:lnTo>
                <a:lnTo>
                  <a:pt x="36388" y="41817"/>
                </a:lnTo>
                <a:lnTo>
                  <a:pt x="13080" y="40259"/>
                </a:lnTo>
                <a:lnTo>
                  <a:pt x="12191" y="52831"/>
                </a:lnTo>
                <a:lnTo>
                  <a:pt x="82169" y="101218"/>
                </a:lnTo>
                <a:lnTo>
                  <a:pt x="85089" y="103250"/>
                </a:lnTo>
                <a:lnTo>
                  <a:pt x="89026" y="102488"/>
                </a:lnTo>
                <a:lnTo>
                  <a:pt x="90931" y="99567"/>
                </a:lnTo>
                <a:lnTo>
                  <a:pt x="92963" y="96647"/>
                </a:lnTo>
                <a:lnTo>
                  <a:pt x="92201" y="92710"/>
                </a:lnTo>
                <a:lnTo>
                  <a:pt x="89280" y="90677"/>
                </a:lnTo>
                <a:lnTo>
                  <a:pt x="35553" y="54393"/>
                </a:lnTo>
                <a:lnTo>
                  <a:pt x="15494" y="52197"/>
                </a:lnTo>
                <a:lnTo>
                  <a:pt x="16128" y="41275"/>
                </a:lnTo>
                <a:lnTo>
                  <a:pt x="25177" y="47386"/>
                </a:lnTo>
                <a:lnTo>
                  <a:pt x="15494" y="52197"/>
                </a:lnTo>
                <a:close/>
              </a:path>
              <a:path w="208787" h="103250">
                <a:moveTo>
                  <a:pt x="82169" y="101218"/>
                </a:moveTo>
                <a:lnTo>
                  <a:pt x="12191" y="52831"/>
                </a:lnTo>
                <a:lnTo>
                  <a:pt x="13080" y="40259"/>
                </a:lnTo>
                <a:lnTo>
                  <a:pt x="36388" y="41817"/>
                </a:lnTo>
                <a:lnTo>
                  <a:pt x="94487" y="12953"/>
                </a:lnTo>
                <a:lnTo>
                  <a:pt x="97535" y="11429"/>
                </a:lnTo>
                <a:lnTo>
                  <a:pt x="98805" y="7619"/>
                </a:lnTo>
                <a:lnTo>
                  <a:pt x="97281" y="4444"/>
                </a:lnTo>
                <a:lnTo>
                  <a:pt x="95757" y="1269"/>
                </a:lnTo>
                <a:lnTo>
                  <a:pt x="91948" y="0"/>
                </a:lnTo>
                <a:lnTo>
                  <a:pt x="88773" y="1650"/>
                </a:lnTo>
                <a:lnTo>
                  <a:pt x="0" y="45719"/>
                </a:lnTo>
                <a:lnTo>
                  <a:pt x="82169" y="101218"/>
                </a:lnTo>
                <a:close/>
              </a:path>
              <a:path w="208787" h="103250">
                <a:moveTo>
                  <a:pt x="25177" y="47386"/>
                </a:moveTo>
                <a:lnTo>
                  <a:pt x="16128" y="41275"/>
                </a:lnTo>
                <a:lnTo>
                  <a:pt x="15494" y="52197"/>
                </a:lnTo>
                <a:lnTo>
                  <a:pt x="25177" y="473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3581146" y="1232027"/>
            <a:ext cx="359028" cy="103377"/>
          </a:xfrm>
          <a:custGeom>
            <a:avLst/>
            <a:gdLst/>
            <a:ahLst/>
            <a:cxnLst/>
            <a:rect l="l" t="t" r="r" b="b"/>
            <a:pathLst>
              <a:path w="359028" h="103377">
                <a:moveTo>
                  <a:pt x="265811" y="92710"/>
                </a:moveTo>
                <a:lnTo>
                  <a:pt x="265049" y="96647"/>
                </a:lnTo>
                <a:lnTo>
                  <a:pt x="266953" y="99568"/>
                </a:lnTo>
                <a:lnTo>
                  <a:pt x="268731" y="102488"/>
                </a:lnTo>
                <a:lnTo>
                  <a:pt x="272668" y="103377"/>
                </a:lnTo>
                <a:lnTo>
                  <a:pt x="275716" y="101473"/>
                </a:lnTo>
                <a:lnTo>
                  <a:pt x="359028" y="47878"/>
                </a:lnTo>
                <a:lnTo>
                  <a:pt x="346201" y="42037"/>
                </a:lnTo>
                <a:lnTo>
                  <a:pt x="346709" y="54737"/>
                </a:lnTo>
                <a:lnTo>
                  <a:pt x="346201" y="42037"/>
                </a:lnTo>
                <a:lnTo>
                  <a:pt x="343534" y="53975"/>
                </a:lnTo>
                <a:lnTo>
                  <a:pt x="323306" y="55750"/>
                </a:lnTo>
                <a:lnTo>
                  <a:pt x="268858" y="90805"/>
                </a:lnTo>
                <a:lnTo>
                  <a:pt x="265811" y="92710"/>
                </a:lnTo>
                <a:close/>
              </a:path>
              <a:path w="359028" h="103377">
                <a:moveTo>
                  <a:pt x="262381" y="11302"/>
                </a:moveTo>
                <a:lnTo>
                  <a:pt x="265429" y="12953"/>
                </a:lnTo>
                <a:lnTo>
                  <a:pt x="322738" y="43052"/>
                </a:lnTo>
                <a:lnTo>
                  <a:pt x="343026" y="43052"/>
                </a:lnTo>
                <a:lnTo>
                  <a:pt x="333912" y="48921"/>
                </a:lnTo>
                <a:lnTo>
                  <a:pt x="322738" y="43052"/>
                </a:lnTo>
                <a:lnTo>
                  <a:pt x="0" y="57023"/>
                </a:lnTo>
                <a:lnTo>
                  <a:pt x="507" y="69723"/>
                </a:lnTo>
                <a:lnTo>
                  <a:pt x="323306" y="55750"/>
                </a:lnTo>
                <a:lnTo>
                  <a:pt x="343534" y="53975"/>
                </a:lnTo>
                <a:lnTo>
                  <a:pt x="346201" y="42037"/>
                </a:lnTo>
                <a:lnTo>
                  <a:pt x="359028" y="47878"/>
                </a:lnTo>
                <a:lnTo>
                  <a:pt x="271399" y="1650"/>
                </a:lnTo>
                <a:lnTo>
                  <a:pt x="268224" y="0"/>
                </a:lnTo>
                <a:lnTo>
                  <a:pt x="264413" y="1270"/>
                </a:lnTo>
                <a:lnTo>
                  <a:pt x="262763" y="4318"/>
                </a:lnTo>
                <a:lnTo>
                  <a:pt x="261112" y="7493"/>
                </a:lnTo>
                <a:lnTo>
                  <a:pt x="262381" y="11302"/>
                </a:lnTo>
                <a:close/>
              </a:path>
              <a:path w="359028" h="103377">
                <a:moveTo>
                  <a:pt x="343026" y="43052"/>
                </a:moveTo>
                <a:lnTo>
                  <a:pt x="322738" y="43052"/>
                </a:lnTo>
                <a:lnTo>
                  <a:pt x="333912" y="48921"/>
                </a:lnTo>
                <a:lnTo>
                  <a:pt x="343026" y="430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5834761" y="5464810"/>
            <a:ext cx="103377" cy="351218"/>
          </a:xfrm>
          <a:custGeom>
            <a:avLst/>
            <a:gdLst/>
            <a:ahLst/>
            <a:cxnLst/>
            <a:rect l="l" t="t" r="r" b="b"/>
            <a:pathLst>
              <a:path w="103377" h="351218">
                <a:moveTo>
                  <a:pt x="10922" y="94995"/>
                </a:moveTo>
                <a:lnTo>
                  <a:pt x="12700" y="91947"/>
                </a:lnTo>
                <a:lnTo>
                  <a:pt x="45338" y="35995"/>
                </a:lnTo>
                <a:lnTo>
                  <a:pt x="51689" y="25109"/>
                </a:lnTo>
                <a:lnTo>
                  <a:pt x="58038" y="35995"/>
                </a:lnTo>
                <a:lnTo>
                  <a:pt x="90677" y="91947"/>
                </a:lnTo>
                <a:lnTo>
                  <a:pt x="92455" y="94995"/>
                </a:lnTo>
                <a:lnTo>
                  <a:pt x="96265" y="96011"/>
                </a:lnTo>
                <a:lnTo>
                  <a:pt x="99313" y="94233"/>
                </a:lnTo>
                <a:lnTo>
                  <a:pt x="102362" y="92455"/>
                </a:lnTo>
                <a:lnTo>
                  <a:pt x="103377" y="88518"/>
                </a:lnTo>
                <a:lnTo>
                  <a:pt x="101600" y="85597"/>
                </a:lnTo>
                <a:lnTo>
                  <a:pt x="51688" y="0"/>
                </a:lnTo>
                <a:lnTo>
                  <a:pt x="58038" y="12572"/>
                </a:lnTo>
                <a:lnTo>
                  <a:pt x="57150" y="15747"/>
                </a:lnTo>
                <a:lnTo>
                  <a:pt x="46227" y="15747"/>
                </a:lnTo>
                <a:lnTo>
                  <a:pt x="45338" y="12572"/>
                </a:lnTo>
                <a:lnTo>
                  <a:pt x="4063" y="94233"/>
                </a:lnTo>
                <a:lnTo>
                  <a:pt x="6985" y="96011"/>
                </a:lnTo>
                <a:lnTo>
                  <a:pt x="10922" y="94995"/>
                </a:lnTo>
                <a:close/>
              </a:path>
              <a:path w="103377" h="351218">
                <a:moveTo>
                  <a:pt x="0" y="88518"/>
                </a:moveTo>
                <a:lnTo>
                  <a:pt x="1015" y="92455"/>
                </a:lnTo>
                <a:lnTo>
                  <a:pt x="4063" y="94233"/>
                </a:lnTo>
                <a:lnTo>
                  <a:pt x="45338" y="12572"/>
                </a:lnTo>
                <a:lnTo>
                  <a:pt x="46227" y="15747"/>
                </a:lnTo>
                <a:lnTo>
                  <a:pt x="57150" y="15747"/>
                </a:lnTo>
                <a:lnTo>
                  <a:pt x="58038" y="12572"/>
                </a:lnTo>
                <a:lnTo>
                  <a:pt x="51688" y="0"/>
                </a:lnTo>
                <a:lnTo>
                  <a:pt x="1777" y="85597"/>
                </a:lnTo>
                <a:lnTo>
                  <a:pt x="0" y="88518"/>
                </a:lnTo>
                <a:close/>
              </a:path>
              <a:path w="103377" h="351218">
                <a:moveTo>
                  <a:pt x="58038" y="351218"/>
                </a:moveTo>
                <a:lnTo>
                  <a:pt x="58038" y="35995"/>
                </a:lnTo>
                <a:lnTo>
                  <a:pt x="51689" y="25109"/>
                </a:lnTo>
                <a:lnTo>
                  <a:pt x="45338" y="35995"/>
                </a:lnTo>
                <a:lnTo>
                  <a:pt x="45338" y="351218"/>
                </a:lnTo>
                <a:lnTo>
                  <a:pt x="58038" y="3512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2060194" y="373189"/>
            <a:ext cx="4333176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Pohon</a:t>
            </a:r>
            <a:r>
              <a:rPr dirty="0" smtClean="0" sz="3200" spc="-9" b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alte</a:t>
            </a:r>
            <a:r>
              <a:rPr dirty="0" smtClean="0" sz="3200" spc="-9" b="1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dirty="0" smtClean="0" sz="3200" spc="-9" b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if</a:t>
            </a:r>
            <a:r>
              <a:rPr dirty="0" smtClean="0" sz="3200" spc="19" b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sol</a:t>
            </a:r>
            <a:r>
              <a:rPr dirty="0" smtClean="0" sz="3200" spc="-14" b="1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 b="1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35428" y="1746051"/>
            <a:ext cx="1479295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gk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tkan</a:t>
            </a:r>
            <a:endParaRPr sz="1800">
              <a:latin typeface="Arial"/>
              <a:cs typeface="Arial"/>
            </a:endParaRPr>
          </a:p>
          <a:p>
            <a:pPr marL="12700" marR="34289">
              <a:lnSpc>
                <a:spcPct val="95825"/>
              </a:lnSpc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UMKM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21099" y="1746051"/>
            <a:ext cx="1263040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649336" y="2124683"/>
            <a:ext cx="1376749" cy="2283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5"/>
              </a:lnSpc>
              <a:spcBef>
                <a:spcPts val="86"/>
              </a:spcBef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Mening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atkan/</a:t>
            </a:r>
            <a:endParaRPr sz="1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17689" y="2368770"/>
            <a:ext cx="1224038" cy="4719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6741">
              <a:lnSpc>
                <a:spcPts val="1730"/>
              </a:lnSpc>
              <a:spcBef>
                <a:spcPts val="86"/>
              </a:spcBef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men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pta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1600">
              <a:latin typeface="Arial"/>
              <a:cs typeface="Arial"/>
            </a:endParaRPr>
          </a:p>
          <a:p>
            <a:pPr marL="628395">
              <a:lnSpc>
                <a:spcPct val="95825"/>
              </a:lnSpc>
            </a:pP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mage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682990" y="2368770"/>
            <a:ext cx="574087" cy="2280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0"/>
              </a:lnSpc>
              <a:spcBef>
                <a:spcPts val="86"/>
              </a:spcBef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brand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919464" y="4653208"/>
            <a:ext cx="147929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gk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tkan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405135" y="4653208"/>
            <a:ext cx="11743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kers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159121" y="4691308"/>
            <a:ext cx="1594281" cy="5283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612" marR="3429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gk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tkan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tas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919464" y="4927528"/>
            <a:ext cx="162087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formasi</a:t>
            </a:r>
            <a:r>
              <a:rPr dirty="0" smtClean="0" sz="1800" spc="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sar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293" y="5733223"/>
            <a:ext cx="2912597" cy="802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224" marR="77780" algn="ctr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tkan</a:t>
            </a:r>
            <a:r>
              <a:rPr dirty="0" smtClean="0" sz="1800" spc="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tas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dan</a:t>
            </a:r>
            <a:endParaRPr sz="1800">
              <a:latin typeface="Arial"/>
              <a:cs typeface="Arial"/>
            </a:endParaRPr>
          </a:p>
          <a:p>
            <a:pPr indent="0" algn="ctr">
              <a:lnSpc>
                <a:spcPct val="100041"/>
              </a:lnSpc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ntit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tek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ks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serta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baha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ku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87570" y="5984282"/>
            <a:ext cx="2350277" cy="4719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1730"/>
              </a:lnSpc>
              <a:spcBef>
                <a:spcPts val="86"/>
              </a:spcBef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Men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ng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1600" spc="-9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-3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600" spc="-9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endParaRPr sz="1600">
              <a:latin typeface="Arial"/>
              <a:cs typeface="Arial"/>
            </a:endParaRPr>
          </a:p>
          <a:p>
            <a:pPr marL="304838" marR="320061" algn="ctr">
              <a:lnSpc>
                <a:spcPct val="95825"/>
              </a:lnSpc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ahaan</a:t>
            </a:r>
            <a:r>
              <a:rPr dirty="0" smtClean="0" sz="1600" spc="-6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pe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garj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05800" y="5690171"/>
            <a:ext cx="3598417" cy="923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09214" marR="308122" indent="2209" algn="ctr">
              <a:lnSpc>
                <a:spcPct val="100041"/>
              </a:lnSpc>
              <a:spcBef>
                <a:spcPts val="434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ci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ri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2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tara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800" spc="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mer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h,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iv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rsitas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serta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mas</a:t>
            </a:r>
            <a:r>
              <a:rPr dirty="0" smtClean="0" sz="1800" spc="-29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kat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57275" y="4610582"/>
            <a:ext cx="2095500" cy="646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02844" marR="63160" indent="265176">
              <a:lnSpc>
                <a:spcPct val="100041"/>
              </a:lnSpc>
              <a:spcBef>
                <a:spcPts val="430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katk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tas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ksi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31516" y="3652494"/>
            <a:ext cx="6352539" cy="646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288539" marR="382006" indent="-1867153">
              <a:lnSpc>
                <a:spcPct val="100041"/>
              </a:lnSpc>
              <a:spcBef>
                <a:spcPts val="430"/>
              </a:spcBef>
            </a:pPr>
            <a:r>
              <a:rPr dirty="0" smtClean="0" sz="1800" spc="0">
                <a:latin typeface="Arial"/>
                <a:cs typeface="Arial"/>
              </a:rPr>
              <a:t>Me</a:t>
            </a:r>
            <a:r>
              <a:rPr dirty="0" smtClean="0" sz="1800" spc="-9">
                <a:latin typeface="Arial"/>
                <a:cs typeface="Arial"/>
              </a:rPr>
              <a:t>n</a:t>
            </a:r>
            <a:r>
              <a:rPr dirty="0" smtClean="0" sz="1800" spc="0">
                <a:latin typeface="Arial"/>
                <a:cs typeface="Arial"/>
              </a:rPr>
              <a:t>i</a:t>
            </a:r>
            <a:r>
              <a:rPr dirty="0" smtClean="0" sz="1800" spc="-9">
                <a:latin typeface="Arial"/>
                <a:cs typeface="Arial"/>
              </a:rPr>
              <a:t>n</a:t>
            </a:r>
            <a:r>
              <a:rPr dirty="0" smtClean="0" sz="1800" spc="0">
                <a:latin typeface="Arial"/>
                <a:cs typeface="Arial"/>
              </a:rPr>
              <a:t>gk</a:t>
            </a:r>
            <a:r>
              <a:rPr dirty="0" smtClean="0" sz="1800" spc="-9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tkan</a:t>
            </a:r>
            <a:r>
              <a:rPr dirty="0" smtClean="0" sz="1800" spc="19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kem</a:t>
            </a:r>
            <a:r>
              <a:rPr dirty="0" smtClean="0" sz="1800" spc="-9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mp</a:t>
            </a:r>
            <a:r>
              <a:rPr dirty="0" smtClean="0" sz="1800" spc="-9">
                <a:latin typeface="Arial"/>
                <a:cs typeface="Arial"/>
              </a:rPr>
              <a:t>u</a:t>
            </a:r>
            <a:r>
              <a:rPr dirty="0" smtClean="0" sz="1800" spc="0">
                <a:latin typeface="Arial"/>
                <a:cs typeface="Arial"/>
              </a:rPr>
              <a:t>an</a:t>
            </a:r>
            <a:r>
              <a:rPr dirty="0" smtClean="0" sz="1800" spc="19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pr</a:t>
            </a:r>
            <a:r>
              <a:rPr dirty="0" smtClean="0" sz="1800" spc="-9">
                <a:latin typeface="Arial"/>
                <a:cs typeface="Arial"/>
              </a:rPr>
              <a:t>o</a:t>
            </a:r>
            <a:r>
              <a:rPr dirty="0" smtClean="0" sz="1800" spc="0">
                <a:latin typeface="Arial"/>
                <a:cs typeface="Arial"/>
              </a:rPr>
              <a:t>d</a:t>
            </a:r>
            <a:r>
              <a:rPr dirty="0" smtClean="0" sz="1800" spc="-9">
                <a:latin typeface="Arial"/>
                <a:cs typeface="Arial"/>
              </a:rPr>
              <a:t>u</a:t>
            </a:r>
            <a:r>
              <a:rPr dirty="0" smtClean="0" sz="1800" spc="0">
                <a:latin typeface="Arial"/>
                <a:cs typeface="Arial"/>
              </a:rPr>
              <a:t>sen</a:t>
            </a:r>
            <a:r>
              <a:rPr dirty="0" smtClean="0" sz="1800" spc="4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u</a:t>
            </a:r>
            <a:r>
              <a:rPr dirty="0" smtClean="0" sz="1800" spc="-9">
                <a:latin typeface="Arial"/>
                <a:cs typeface="Arial"/>
              </a:rPr>
              <a:t>n</a:t>
            </a:r>
            <a:r>
              <a:rPr dirty="0" smtClean="0" sz="1800" spc="0">
                <a:latin typeface="Arial"/>
                <a:cs typeface="Arial"/>
              </a:rPr>
              <a:t>tuk</a:t>
            </a:r>
            <a:r>
              <a:rPr dirty="0" smtClean="0" sz="1800" spc="14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mem</a:t>
            </a:r>
            <a:r>
              <a:rPr dirty="0" smtClean="0" sz="1800" spc="-9">
                <a:latin typeface="Arial"/>
                <a:cs typeface="Arial"/>
              </a:rPr>
              <a:t>e</a:t>
            </a:r>
            <a:r>
              <a:rPr dirty="0" smtClean="0" sz="1800" spc="0">
                <a:latin typeface="Arial"/>
                <a:cs typeface="Arial"/>
              </a:rPr>
              <a:t>n</a:t>
            </a:r>
            <a:r>
              <a:rPr dirty="0" smtClean="0" sz="1800" spc="-9">
                <a:latin typeface="Arial"/>
                <a:cs typeface="Arial"/>
              </a:rPr>
              <a:t>u</a:t>
            </a:r>
            <a:r>
              <a:rPr dirty="0" smtClean="0" sz="1800" spc="0">
                <a:latin typeface="Arial"/>
                <a:cs typeface="Arial"/>
              </a:rPr>
              <a:t>hi</a:t>
            </a:r>
            <a:r>
              <a:rPr dirty="0" smtClean="0" sz="1800" spc="0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p</a:t>
            </a:r>
            <a:r>
              <a:rPr dirty="0" smtClean="0" sz="1800" spc="-9">
                <a:latin typeface="Arial"/>
                <a:cs typeface="Arial"/>
              </a:rPr>
              <a:t>e</a:t>
            </a:r>
            <a:r>
              <a:rPr dirty="0" smtClean="0" sz="1800" spc="0">
                <a:latin typeface="Arial"/>
                <a:cs typeface="Arial"/>
              </a:rPr>
              <a:t>rmi</a:t>
            </a:r>
            <a:r>
              <a:rPr dirty="0" smtClean="0" sz="1800" spc="-4">
                <a:latin typeface="Arial"/>
                <a:cs typeface="Arial"/>
              </a:rPr>
              <a:t>n</a:t>
            </a:r>
            <a:r>
              <a:rPr dirty="0" smtClean="0" sz="1800" spc="0">
                <a:latin typeface="Arial"/>
                <a:cs typeface="Arial"/>
              </a:rPr>
              <a:t>ta</a:t>
            </a:r>
            <a:r>
              <a:rPr dirty="0" smtClean="0" sz="1800" spc="-4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n</a:t>
            </a:r>
            <a:r>
              <a:rPr dirty="0" smtClean="0" sz="1800" spc="25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p</a:t>
            </a:r>
            <a:r>
              <a:rPr dirty="0" smtClean="0" sz="1800" spc="-9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sar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40991" y="2615793"/>
            <a:ext cx="3082925" cy="646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66" marR="210785">
              <a:lnSpc>
                <a:spcPct val="100041"/>
              </a:lnSpc>
              <a:spcBef>
                <a:spcPts val="425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gk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tkan</a:t>
            </a:r>
            <a:r>
              <a:rPr dirty="0" smtClean="0" sz="1800" spc="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kem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tuk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mem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hi</a:t>
            </a:r>
            <a:r>
              <a:rPr dirty="0" smtClean="0" sz="1800" spc="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92829" y="1051420"/>
            <a:ext cx="4006215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075">
              <a:lnSpc>
                <a:spcPct val="95825"/>
              </a:lnSpc>
              <a:spcBef>
                <a:spcPts val="425"/>
              </a:spcBef>
            </a:pP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orong</a:t>
            </a:r>
            <a:r>
              <a:rPr dirty="0" smtClean="0" sz="1800" spc="-14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bangan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us</a:t>
            </a:r>
            <a:r>
              <a:rPr dirty="0" smtClean="0" sz="1800" spc="-9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ha</a:t>
            </a:r>
            <a:endParaRPr sz="1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17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06908" y="327659"/>
            <a:ext cx="4200144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3909060" y="327659"/>
            <a:ext cx="847343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103312" y="2052701"/>
            <a:ext cx="1819783" cy="1188720"/>
          </a:xfrm>
          <a:custGeom>
            <a:avLst/>
            <a:gdLst/>
            <a:ahLst/>
            <a:cxnLst/>
            <a:rect l="l" t="t" r="r" b="b"/>
            <a:pathLst>
              <a:path w="1819783" h="1188720">
                <a:moveTo>
                  <a:pt x="0" y="1188720"/>
                </a:moveTo>
                <a:lnTo>
                  <a:pt x="1819783" y="1188720"/>
                </a:lnTo>
                <a:lnTo>
                  <a:pt x="1819783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2923032" y="2052701"/>
            <a:ext cx="4167251" cy="1188720"/>
          </a:xfrm>
          <a:custGeom>
            <a:avLst/>
            <a:gdLst/>
            <a:ahLst/>
            <a:cxnLst/>
            <a:rect l="l" t="t" r="r" b="b"/>
            <a:pathLst>
              <a:path w="4167251" h="1188720">
                <a:moveTo>
                  <a:pt x="0" y="1188720"/>
                </a:moveTo>
                <a:lnTo>
                  <a:pt x="4167251" y="1188720"/>
                </a:lnTo>
                <a:lnTo>
                  <a:pt x="4167251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7090409" y="2052701"/>
            <a:ext cx="4542028" cy="1188720"/>
          </a:xfrm>
          <a:custGeom>
            <a:avLst/>
            <a:gdLst/>
            <a:ahLst/>
            <a:cxnLst/>
            <a:rect l="l" t="t" r="r" b="b"/>
            <a:pathLst>
              <a:path w="4542028" h="1188720">
                <a:moveTo>
                  <a:pt x="0" y="1188720"/>
                </a:moveTo>
                <a:lnTo>
                  <a:pt x="4542028" y="1188720"/>
                </a:lnTo>
                <a:lnTo>
                  <a:pt x="4542028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103312" y="3241421"/>
            <a:ext cx="1819783" cy="1188720"/>
          </a:xfrm>
          <a:custGeom>
            <a:avLst/>
            <a:gdLst/>
            <a:ahLst/>
            <a:cxnLst/>
            <a:rect l="l" t="t" r="r" b="b"/>
            <a:pathLst>
              <a:path w="1819783" h="1188720">
                <a:moveTo>
                  <a:pt x="0" y="1188720"/>
                </a:moveTo>
                <a:lnTo>
                  <a:pt x="1819783" y="1188720"/>
                </a:lnTo>
                <a:lnTo>
                  <a:pt x="1819783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2923032" y="3241421"/>
            <a:ext cx="4167251" cy="1188720"/>
          </a:xfrm>
          <a:custGeom>
            <a:avLst/>
            <a:gdLst/>
            <a:ahLst/>
            <a:cxnLst/>
            <a:rect l="l" t="t" r="r" b="b"/>
            <a:pathLst>
              <a:path w="4167251" h="1188720">
                <a:moveTo>
                  <a:pt x="0" y="1188720"/>
                </a:moveTo>
                <a:lnTo>
                  <a:pt x="4167251" y="1188720"/>
                </a:lnTo>
                <a:lnTo>
                  <a:pt x="4167251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7090409" y="3241421"/>
            <a:ext cx="4542028" cy="1188720"/>
          </a:xfrm>
          <a:custGeom>
            <a:avLst/>
            <a:gdLst/>
            <a:ahLst/>
            <a:cxnLst/>
            <a:rect l="l" t="t" r="r" b="b"/>
            <a:pathLst>
              <a:path w="4542028" h="1188720">
                <a:moveTo>
                  <a:pt x="0" y="1188720"/>
                </a:moveTo>
                <a:lnTo>
                  <a:pt x="4542028" y="1188720"/>
                </a:lnTo>
                <a:lnTo>
                  <a:pt x="4542028" y="0"/>
                </a:lnTo>
                <a:lnTo>
                  <a:pt x="0" y="0"/>
                </a:lnTo>
                <a:lnTo>
                  <a:pt x="0" y="118872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1103312" y="4430077"/>
            <a:ext cx="1819783" cy="1371600"/>
          </a:xfrm>
          <a:custGeom>
            <a:avLst/>
            <a:gdLst/>
            <a:ahLst/>
            <a:cxnLst/>
            <a:rect l="l" t="t" r="r" b="b"/>
            <a:pathLst>
              <a:path w="1819783" h="1371600">
                <a:moveTo>
                  <a:pt x="0" y="1371600"/>
                </a:moveTo>
                <a:lnTo>
                  <a:pt x="1819783" y="1371600"/>
                </a:lnTo>
                <a:lnTo>
                  <a:pt x="1819783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2923032" y="4430077"/>
            <a:ext cx="4167251" cy="1371600"/>
          </a:xfrm>
          <a:custGeom>
            <a:avLst/>
            <a:gdLst/>
            <a:ahLst/>
            <a:cxnLst/>
            <a:rect l="l" t="t" r="r" b="b"/>
            <a:pathLst>
              <a:path w="4167251" h="1371600">
                <a:moveTo>
                  <a:pt x="0" y="1371600"/>
                </a:moveTo>
                <a:lnTo>
                  <a:pt x="4167251" y="1371600"/>
                </a:lnTo>
                <a:lnTo>
                  <a:pt x="4167251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7090409" y="4430077"/>
            <a:ext cx="4542028" cy="1371600"/>
          </a:xfrm>
          <a:custGeom>
            <a:avLst/>
            <a:gdLst/>
            <a:ahLst/>
            <a:cxnLst/>
            <a:rect l="l" t="t" r="r" b="b"/>
            <a:pathLst>
              <a:path w="4542028" h="1371600">
                <a:moveTo>
                  <a:pt x="0" y="1371600"/>
                </a:moveTo>
                <a:lnTo>
                  <a:pt x="4542028" y="1371600"/>
                </a:lnTo>
                <a:lnTo>
                  <a:pt x="4542028" y="0"/>
                </a:lnTo>
                <a:lnTo>
                  <a:pt x="0" y="0"/>
                </a:lnTo>
                <a:lnTo>
                  <a:pt x="0" y="137160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2923032" y="2046351"/>
            <a:ext cx="0" cy="3761676"/>
          </a:xfrm>
          <a:custGeom>
            <a:avLst/>
            <a:gdLst/>
            <a:ahLst/>
            <a:cxnLst/>
            <a:rect l="l" t="t" r="r" b="b"/>
            <a:pathLst>
              <a:path w="0" h="3761676">
                <a:moveTo>
                  <a:pt x="0" y="0"/>
                </a:moveTo>
                <a:lnTo>
                  <a:pt x="0" y="376167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096962" y="3241421"/>
            <a:ext cx="10541698" cy="0"/>
          </a:xfrm>
          <a:custGeom>
            <a:avLst/>
            <a:gdLst/>
            <a:ahLst/>
            <a:cxnLst/>
            <a:rect l="l" t="t" r="r" b="b"/>
            <a:pathLst>
              <a:path w="10541698" h="0">
                <a:moveTo>
                  <a:pt x="0" y="0"/>
                </a:moveTo>
                <a:lnTo>
                  <a:pt x="10541698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096962" y="4430141"/>
            <a:ext cx="10541698" cy="0"/>
          </a:xfrm>
          <a:custGeom>
            <a:avLst/>
            <a:gdLst/>
            <a:ahLst/>
            <a:cxnLst/>
            <a:rect l="l" t="t" r="r" b="b"/>
            <a:pathLst>
              <a:path w="10541698" h="0">
                <a:moveTo>
                  <a:pt x="0" y="0"/>
                </a:moveTo>
                <a:lnTo>
                  <a:pt x="1054169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1103312" y="2046351"/>
            <a:ext cx="0" cy="3761676"/>
          </a:xfrm>
          <a:custGeom>
            <a:avLst/>
            <a:gdLst/>
            <a:ahLst/>
            <a:cxnLst/>
            <a:rect l="l" t="t" r="r" b="b"/>
            <a:pathLst>
              <a:path w="0" h="3761676">
                <a:moveTo>
                  <a:pt x="0" y="0"/>
                </a:moveTo>
                <a:lnTo>
                  <a:pt x="0" y="376167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1096962" y="5801677"/>
            <a:ext cx="10541698" cy="0"/>
          </a:xfrm>
          <a:custGeom>
            <a:avLst/>
            <a:gdLst/>
            <a:ahLst/>
            <a:cxnLst/>
            <a:rect l="l" t="t" r="r" b="b"/>
            <a:pathLst>
              <a:path w="10541698" h="0">
                <a:moveTo>
                  <a:pt x="0" y="0"/>
                </a:moveTo>
                <a:lnTo>
                  <a:pt x="1054169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724916" y="572561"/>
            <a:ext cx="2025181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Analisis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97174" y="572561"/>
            <a:ext cx="1534755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SWOT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69911" y="4055372"/>
            <a:ext cx="1756317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latin typeface="Century Gothic"/>
                <a:cs typeface="Century Gothic"/>
              </a:rPr>
              <a:t>kelemah</a:t>
            </a:r>
            <a:r>
              <a:rPr dirty="0" smtClean="0" sz="2400" spc="4">
                <a:latin typeface="Century Gothic"/>
                <a:cs typeface="Century Gothic"/>
              </a:rPr>
              <a:t>a</a:t>
            </a:r>
            <a:r>
              <a:rPr dirty="0" smtClean="0" sz="2400" spc="0"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02026" y="5244346"/>
            <a:ext cx="1551524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latin typeface="Century Gothic"/>
                <a:cs typeface="Century Gothic"/>
              </a:rPr>
              <a:t>anca</a:t>
            </a:r>
            <a:r>
              <a:rPr dirty="0" smtClean="0" sz="2400" spc="4">
                <a:latin typeface="Century Gothic"/>
                <a:cs typeface="Century Gothic"/>
              </a:rPr>
              <a:t>m</a:t>
            </a:r>
            <a:r>
              <a:rPr dirty="0" smtClean="0" sz="2400" spc="0">
                <a:latin typeface="Century Gothic"/>
                <a:cs typeface="Century Gothic"/>
              </a:rPr>
              <a:t>an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03312" y="2052701"/>
            <a:ext cx="1819719" cy="1188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2923032" y="2052701"/>
            <a:ext cx="8709406" cy="1188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33030" marR="1375270" algn="ctr">
              <a:lnSpc>
                <a:spcPct val="102172"/>
              </a:lnSpc>
              <a:spcBef>
                <a:spcPts val="300"/>
              </a:spcBef>
            </a:pPr>
            <a:r>
              <a:rPr dirty="0" smtClean="0" sz="2400" spc="0" b="1">
                <a:latin typeface="Century Gothic"/>
                <a:cs typeface="Century Gothic"/>
              </a:rPr>
              <a:t>Kekuatan</a:t>
            </a:r>
            <a:r>
              <a:rPr dirty="0" smtClean="0" sz="2400" spc="0" b="1">
                <a:latin typeface="Century Gothic"/>
                <a:cs typeface="Century Gothic"/>
              </a:rPr>
              <a:t>                               </a:t>
            </a:r>
            <a:r>
              <a:rPr dirty="0" smtClean="0" sz="2400" spc="559" b="1">
                <a:latin typeface="Century Gothic"/>
                <a:cs typeface="Century Gothic"/>
              </a:rPr>
              <a:t> </a:t>
            </a:r>
            <a:r>
              <a:rPr dirty="0" smtClean="0" sz="2400" spc="0" b="1">
                <a:latin typeface="Century Gothic"/>
                <a:cs typeface="Century Gothic"/>
              </a:rPr>
              <a:t>Kelemahan</a:t>
            </a:r>
            <a:endParaRPr sz="2400">
              <a:latin typeface="Century Gothic"/>
              <a:cs typeface="Century Gothic"/>
            </a:endParaRPr>
          </a:p>
          <a:p>
            <a:pPr marL="660019" marR="772576" algn="ctr">
              <a:lnSpc>
                <a:spcPts val="2880"/>
              </a:lnSpc>
              <a:spcBef>
                <a:spcPts val="144"/>
              </a:spcBef>
            </a:pPr>
            <a:r>
              <a:rPr dirty="0" smtClean="0" baseline="-1132" sz="3600" spc="0" b="1">
                <a:latin typeface="Century Gothic"/>
                <a:cs typeface="Century Gothic"/>
              </a:rPr>
              <a:t>(</a:t>
            </a:r>
            <a:r>
              <a:rPr dirty="0" smtClean="0" baseline="-1359" sz="3000" spc="0" b="1">
                <a:latin typeface="Century Gothic"/>
                <a:cs typeface="Century Gothic"/>
              </a:rPr>
              <a:t>Aspek</a:t>
            </a:r>
            <a:r>
              <a:rPr dirty="0" smtClean="0" baseline="-1359" sz="3000" spc="-19" b="1"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latin typeface="Century Gothic"/>
                <a:cs typeface="Century Gothic"/>
              </a:rPr>
              <a:t>po</a:t>
            </a:r>
            <a:r>
              <a:rPr dirty="0" smtClean="0" baseline="-1359" sz="3000" spc="-4" b="1">
                <a:latin typeface="Century Gothic"/>
                <a:cs typeface="Century Gothic"/>
              </a:rPr>
              <a:t>s</a:t>
            </a:r>
            <a:r>
              <a:rPr dirty="0" smtClean="0" baseline="-1359" sz="3000" spc="0" b="1">
                <a:latin typeface="Century Gothic"/>
                <a:cs typeface="Century Gothic"/>
              </a:rPr>
              <a:t>itif</a:t>
            </a:r>
            <a:r>
              <a:rPr dirty="0" smtClean="0" baseline="-1359" sz="3000" spc="0" b="1"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latin typeface="Century Gothic"/>
                <a:cs typeface="Century Gothic"/>
              </a:rPr>
              <a:t>inte</a:t>
            </a:r>
            <a:r>
              <a:rPr dirty="0" smtClean="0" baseline="-1359" sz="3000" spc="-4" b="1">
                <a:latin typeface="Century Gothic"/>
                <a:cs typeface="Century Gothic"/>
              </a:rPr>
              <a:t>r</a:t>
            </a:r>
            <a:r>
              <a:rPr dirty="0" smtClean="0" baseline="-1359" sz="3000" spc="0" b="1">
                <a:latin typeface="Century Gothic"/>
                <a:cs typeface="Century Gothic"/>
              </a:rPr>
              <a:t>na</a:t>
            </a:r>
            <a:r>
              <a:rPr dirty="0" smtClean="0" baseline="-1359" sz="3000" spc="-4" b="1">
                <a:latin typeface="Century Gothic"/>
                <a:cs typeface="Century Gothic"/>
              </a:rPr>
              <a:t>l</a:t>
            </a:r>
            <a:r>
              <a:rPr dirty="0" smtClean="0" baseline="-1132" sz="3600" spc="0" b="1">
                <a:latin typeface="Century Gothic"/>
                <a:cs typeface="Century Gothic"/>
              </a:rPr>
              <a:t>)</a:t>
            </a:r>
            <a:r>
              <a:rPr dirty="0" smtClean="0" baseline="-1132" sz="3600" spc="0" b="1">
                <a:latin typeface="Century Gothic"/>
                <a:cs typeface="Century Gothic"/>
              </a:rPr>
              <a:t>                </a:t>
            </a:r>
            <a:r>
              <a:rPr dirty="0" smtClean="0" baseline="-1132" sz="3600" spc="469" b="1">
                <a:latin typeface="Century Gothic"/>
                <a:cs typeface="Century Gothic"/>
              </a:rPr>
              <a:t> </a:t>
            </a:r>
            <a:r>
              <a:rPr dirty="0" smtClean="0" baseline="-1132" sz="3600" spc="0" b="1">
                <a:latin typeface="Century Gothic"/>
                <a:cs typeface="Century Gothic"/>
              </a:rPr>
              <a:t>(</a:t>
            </a:r>
            <a:r>
              <a:rPr dirty="0" smtClean="0" baseline="-1359" sz="3000" spc="0" b="1">
                <a:latin typeface="Century Gothic"/>
                <a:cs typeface="Century Gothic"/>
              </a:rPr>
              <a:t>Aspek</a:t>
            </a:r>
            <a:r>
              <a:rPr dirty="0" smtClean="0" baseline="-1359" sz="3000" spc="-19" b="1"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latin typeface="Century Gothic"/>
                <a:cs typeface="Century Gothic"/>
              </a:rPr>
              <a:t>neg</a:t>
            </a:r>
            <a:r>
              <a:rPr dirty="0" smtClean="0" baseline="-1359" sz="3000" spc="-4" b="1">
                <a:latin typeface="Century Gothic"/>
                <a:cs typeface="Century Gothic"/>
              </a:rPr>
              <a:t>a</a:t>
            </a:r>
            <a:r>
              <a:rPr dirty="0" smtClean="0" baseline="-1359" sz="3000" spc="0" b="1">
                <a:latin typeface="Century Gothic"/>
                <a:cs typeface="Century Gothic"/>
              </a:rPr>
              <a:t>tif</a:t>
            </a:r>
            <a:r>
              <a:rPr dirty="0" smtClean="0" baseline="-1359" sz="3000" spc="0" b="1"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latin typeface="Century Gothic"/>
                <a:cs typeface="Century Gothic"/>
              </a:rPr>
              <a:t>inter</a:t>
            </a:r>
            <a:r>
              <a:rPr dirty="0" smtClean="0" baseline="-1359" sz="3000" spc="-4" b="1">
                <a:latin typeface="Century Gothic"/>
                <a:cs typeface="Century Gothic"/>
              </a:rPr>
              <a:t>n</a:t>
            </a:r>
            <a:r>
              <a:rPr dirty="0" smtClean="0" baseline="-1359" sz="3000" spc="0" b="1">
                <a:latin typeface="Century Gothic"/>
                <a:cs typeface="Century Gothic"/>
              </a:rPr>
              <a:t>al</a:t>
            </a:r>
            <a:r>
              <a:rPr dirty="0" smtClean="0" baseline="-1132" sz="3600" spc="0" b="1">
                <a:latin typeface="Century Gothic"/>
                <a:cs typeface="Century Gothic"/>
              </a:rPr>
              <a:t>)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03312" y="3241421"/>
            <a:ext cx="1819719" cy="1188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 marR="44681">
              <a:lnSpc>
                <a:spcPct val="100333"/>
              </a:lnSpc>
              <a:spcBef>
                <a:spcPts val="345"/>
              </a:spcBef>
            </a:pPr>
            <a:r>
              <a:rPr dirty="0" smtClean="0" sz="2400" spc="0" b="1">
                <a:latin typeface="Century Gothic"/>
                <a:cs typeface="Century Gothic"/>
              </a:rPr>
              <a:t>Peluang</a:t>
            </a:r>
            <a:r>
              <a:rPr dirty="0" smtClean="0" sz="24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(</a:t>
            </a:r>
            <a:r>
              <a:rPr dirty="0" smtClean="0" sz="2000" spc="-9" b="1"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latin typeface="Century Gothic"/>
                <a:cs typeface="Century Gothic"/>
              </a:rPr>
              <a:t>s</a:t>
            </a:r>
            <a:r>
              <a:rPr dirty="0" smtClean="0" sz="2000" spc="-9" b="1"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latin typeface="Century Gothic"/>
                <a:cs typeface="Century Gothic"/>
              </a:rPr>
              <a:t>ek</a:t>
            </a:r>
            <a:r>
              <a:rPr dirty="0" smtClean="0" sz="20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positif</a:t>
            </a:r>
            <a:r>
              <a:rPr dirty="0" smtClean="0" sz="20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ekste</a:t>
            </a:r>
            <a:r>
              <a:rPr dirty="0" smtClean="0" sz="2000" spc="-9" b="1"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latin typeface="Century Gothic"/>
                <a:cs typeface="Century Gothic"/>
              </a:rPr>
              <a:t>nal)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23032" y="3241421"/>
            <a:ext cx="8709406" cy="1188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 marR="859931">
              <a:lnSpc>
                <a:spcPts val="2880"/>
              </a:lnSpc>
              <a:spcBef>
                <a:spcPts val="554"/>
              </a:spcBef>
            </a:pPr>
            <a:r>
              <a:rPr dirty="0" smtClean="0" sz="2400" spc="0">
                <a:latin typeface="Century Gothic"/>
                <a:cs typeface="Century Gothic"/>
              </a:rPr>
              <a:t>Men</a:t>
            </a:r>
            <a:r>
              <a:rPr dirty="0" smtClean="0" sz="2400" spc="4">
                <a:latin typeface="Century Gothic"/>
                <a:cs typeface="Century Gothic"/>
              </a:rPr>
              <a:t>g</a:t>
            </a:r>
            <a:r>
              <a:rPr dirty="0" smtClean="0" sz="2400" spc="0">
                <a:latin typeface="Century Gothic"/>
                <a:cs typeface="Century Gothic"/>
              </a:rPr>
              <a:t>g</a:t>
            </a:r>
            <a:r>
              <a:rPr dirty="0" smtClean="0" sz="2400" spc="9">
                <a:latin typeface="Century Gothic"/>
                <a:cs typeface="Century Gothic"/>
              </a:rPr>
              <a:t>u</a:t>
            </a:r>
            <a:r>
              <a:rPr dirty="0" smtClean="0" sz="2400" spc="0">
                <a:latin typeface="Century Gothic"/>
                <a:cs typeface="Century Gothic"/>
              </a:rPr>
              <a:t>nakan</a:t>
            </a:r>
            <a:r>
              <a:rPr dirty="0" smtClean="0" sz="2400" spc="-34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ke</a:t>
            </a:r>
            <a:r>
              <a:rPr dirty="0" smtClean="0" sz="2400" spc="-9">
                <a:latin typeface="Century Gothic"/>
                <a:cs typeface="Century Gothic"/>
              </a:rPr>
              <a:t>k</a:t>
            </a:r>
            <a:r>
              <a:rPr dirty="0" smtClean="0" sz="2400" spc="0">
                <a:latin typeface="Century Gothic"/>
                <a:cs typeface="Century Gothic"/>
              </a:rPr>
              <a:t>u</a:t>
            </a:r>
            <a:r>
              <a:rPr dirty="0" smtClean="0" sz="2400" spc="4">
                <a:latin typeface="Century Gothic"/>
                <a:cs typeface="Century Gothic"/>
              </a:rPr>
              <a:t>a</a:t>
            </a:r>
            <a:r>
              <a:rPr dirty="0" smtClean="0" sz="2400" spc="0">
                <a:latin typeface="Century Gothic"/>
                <a:cs typeface="Century Gothic"/>
              </a:rPr>
              <a:t>tan</a:t>
            </a:r>
            <a:r>
              <a:rPr dirty="0" smtClean="0" sz="2400" spc="0">
                <a:latin typeface="Century Gothic"/>
                <a:cs typeface="Century Gothic"/>
              </a:rPr>
              <a:t>    </a:t>
            </a:r>
            <a:r>
              <a:rPr dirty="0" smtClean="0" sz="2400" spc="552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Men</a:t>
            </a:r>
            <a:r>
              <a:rPr dirty="0" smtClean="0" sz="2400" spc="4">
                <a:latin typeface="Century Gothic"/>
                <a:cs typeface="Century Gothic"/>
              </a:rPr>
              <a:t>g</a:t>
            </a:r>
            <a:r>
              <a:rPr dirty="0" smtClean="0" sz="2400" spc="0">
                <a:latin typeface="Century Gothic"/>
                <a:cs typeface="Century Gothic"/>
              </a:rPr>
              <a:t>g</a:t>
            </a:r>
            <a:r>
              <a:rPr dirty="0" smtClean="0" sz="2400" spc="9">
                <a:latin typeface="Century Gothic"/>
                <a:cs typeface="Century Gothic"/>
              </a:rPr>
              <a:t>u</a:t>
            </a:r>
            <a:r>
              <a:rPr dirty="0" smtClean="0" sz="2400" spc="0">
                <a:latin typeface="Century Gothic"/>
                <a:cs typeface="Century Gothic"/>
              </a:rPr>
              <a:t>nakan</a:t>
            </a:r>
            <a:r>
              <a:rPr dirty="0" smtClean="0" sz="2400" spc="-34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peluang</a:t>
            </a:r>
            <a:r>
              <a:rPr dirty="0" smtClean="0" sz="2400" spc="0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un</a:t>
            </a:r>
            <a:r>
              <a:rPr dirty="0" smtClean="0" sz="2400" spc="4">
                <a:latin typeface="Century Gothic"/>
                <a:cs typeface="Century Gothic"/>
              </a:rPr>
              <a:t>t</a:t>
            </a:r>
            <a:r>
              <a:rPr dirty="0" smtClean="0" sz="2400" spc="0">
                <a:latin typeface="Century Gothic"/>
                <a:cs typeface="Century Gothic"/>
              </a:rPr>
              <a:t>uk</a:t>
            </a:r>
            <a:r>
              <a:rPr dirty="0" smtClean="0" sz="2400" spc="0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mera</a:t>
            </a:r>
            <a:r>
              <a:rPr dirty="0" smtClean="0" sz="2400" spc="25">
                <a:latin typeface="Century Gothic"/>
                <a:cs typeface="Century Gothic"/>
              </a:rPr>
              <a:t>i</a:t>
            </a:r>
            <a:r>
              <a:rPr dirty="0" smtClean="0" sz="2400" spc="0">
                <a:latin typeface="Century Gothic"/>
                <a:cs typeface="Century Gothic"/>
              </a:rPr>
              <a:t>h</a:t>
            </a:r>
            <a:r>
              <a:rPr dirty="0" smtClean="0" sz="2400" spc="-39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peluang</a:t>
            </a:r>
            <a:r>
              <a:rPr dirty="0" smtClean="0" sz="2400" spc="0">
                <a:latin typeface="Century Gothic"/>
                <a:cs typeface="Century Gothic"/>
              </a:rPr>
              <a:t>         </a:t>
            </a:r>
            <a:r>
              <a:rPr dirty="0" smtClean="0" sz="2400" spc="502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un</a:t>
            </a:r>
            <a:r>
              <a:rPr dirty="0" smtClean="0" sz="2400" spc="4">
                <a:latin typeface="Century Gothic"/>
                <a:cs typeface="Century Gothic"/>
              </a:rPr>
              <a:t>t</a:t>
            </a:r>
            <a:r>
              <a:rPr dirty="0" smtClean="0" sz="2400" spc="0">
                <a:latin typeface="Century Gothic"/>
                <a:cs typeface="Century Gothic"/>
              </a:rPr>
              <a:t>uk</a:t>
            </a:r>
            <a:r>
              <a:rPr dirty="0" smtClean="0" sz="2400" spc="0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meng</a:t>
            </a:r>
            <a:r>
              <a:rPr dirty="0" smtClean="0" sz="2400" spc="9">
                <a:latin typeface="Century Gothic"/>
                <a:cs typeface="Century Gothic"/>
              </a:rPr>
              <a:t>u</a:t>
            </a:r>
            <a:r>
              <a:rPr dirty="0" smtClean="0" sz="2400" spc="0">
                <a:latin typeface="Century Gothic"/>
                <a:cs typeface="Century Gothic"/>
              </a:rPr>
              <a:t>rangi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03312" y="4430141"/>
            <a:ext cx="1819719" cy="13715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 marR="206169">
              <a:lnSpc>
                <a:spcPct val="100231"/>
              </a:lnSpc>
              <a:spcBef>
                <a:spcPts val="350"/>
              </a:spcBef>
            </a:pPr>
            <a:r>
              <a:rPr dirty="0" smtClean="0" sz="2400" spc="0" b="1">
                <a:latin typeface="Century Gothic"/>
                <a:cs typeface="Century Gothic"/>
              </a:rPr>
              <a:t>Ancaman</a:t>
            </a:r>
            <a:r>
              <a:rPr dirty="0" smtClean="0" sz="24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(</a:t>
            </a:r>
            <a:r>
              <a:rPr dirty="0" smtClean="0" sz="2000" spc="-9" b="1"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latin typeface="Century Gothic"/>
                <a:cs typeface="Century Gothic"/>
              </a:rPr>
              <a:t>s</a:t>
            </a:r>
            <a:r>
              <a:rPr dirty="0" smtClean="0" sz="2000" spc="-9" b="1"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latin typeface="Century Gothic"/>
                <a:cs typeface="Century Gothic"/>
              </a:rPr>
              <a:t>ek</a:t>
            </a:r>
            <a:r>
              <a:rPr dirty="0" smtClean="0" sz="20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neg</a:t>
            </a:r>
            <a:r>
              <a:rPr dirty="0" smtClean="0" sz="2000" spc="-4" b="1"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latin typeface="Century Gothic"/>
                <a:cs typeface="Century Gothic"/>
              </a:rPr>
              <a:t>tif</a:t>
            </a:r>
            <a:r>
              <a:rPr dirty="0" smtClean="0" sz="2000" spc="0" b="1"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latin typeface="Century Gothic"/>
                <a:cs typeface="Century Gothic"/>
              </a:rPr>
              <a:t>ekste</a:t>
            </a:r>
            <a:r>
              <a:rPr dirty="0" smtClean="0" sz="2000" spc="-9" b="1"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latin typeface="Century Gothic"/>
                <a:cs typeface="Century Gothic"/>
              </a:rPr>
              <a:t>nal)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23032" y="4430141"/>
            <a:ext cx="8709406" cy="13715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102172"/>
              </a:lnSpc>
              <a:spcBef>
                <a:spcPts val="305"/>
              </a:spcBef>
            </a:pPr>
            <a:r>
              <a:rPr dirty="0" smtClean="0" sz="2400" spc="0">
                <a:latin typeface="Century Gothic"/>
                <a:cs typeface="Century Gothic"/>
              </a:rPr>
              <a:t>Men</a:t>
            </a:r>
            <a:r>
              <a:rPr dirty="0" smtClean="0" sz="2400" spc="4">
                <a:latin typeface="Century Gothic"/>
                <a:cs typeface="Century Gothic"/>
              </a:rPr>
              <a:t>g</a:t>
            </a:r>
            <a:r>
              <a:rPr dirty="0" smtClean="0" sz="2400" spc="0">
                <a:latin typeface="Century Gothic"/>
                <a:cs typeface="Century Gothic"/>
              </a:rPr>
              <a:t>g</a:t>
            </a:r>
            <a:r>
              <a:rPr dirty="0" smtClean="0" sz="2400" spc="9">
                <a:latin typeface="Century Gothic"/>
                <a:cs typeface="Century Gothic"/>
              </a:rPr>
              <a:t>u</a:t>
            </a:r>
            <a:r>
              <a:rPr dirty="0" smtClean="0" sz="2400" spc="0">
                <a:latin typeface="Century Gothic"/>
                <a:cs typeface="Century Gothic"/>
              </a:rPr>
              <a:t>nakan</a:t>
            </a:r>
            <a:r>
              <a:rPr dirty="0" smtClean="0" sz="2400" spc="-34">
                <a:latin typeface="Century Gothic"/>
                <a:cs typeface="Century Gothic"/>
              </a:rPr>
              <a:t> </a:t>
            </a:r>
            <a:r>
              <a:rPr dirty="0" smtClean="0" sz="2400" spc="0">
                <a:latin typeface="Century Gothic"/>
                <a:cs typeface="Century Gothic"/>
              </a:rPr>
              <a:t>ke</a:t>
            </a:r>
            <a:r>
              <a:rPr dirty="0" smtClean="0" sz="2400" spc="-9">
                <a:latin typeface="Century Gothic"/>
                <a:cs typeface="Century Gothic"/>
              </a:rPr>
              <a:t>k</a:t>
            </a:r>
            <a:r>
              <a:rPr dirty="0" smtClean="0" sz="2400" spc="0">
                <a:latin typeface="Century Gothic"/>
                <a:cs typeface="Century Gothic"/>
              </a:rPr>
              <a:t>u</a:t>
            </a:r>
            <a:r>
              <a:rPr dirty="0" smtClean="0" sz="2400" spc="4">
                <a:latin typeface="Century Gothic"/>
                <a:cs typeface="Century Gothic"/>
              </a:rPr>
              <a:t>a</a:t>
            </a:r>
            <a:r>
              <a:rPr dirty="0" smtClean="0" sz="2400" spc="0">
                <a:latin typeface="Century Gothic"/>
                <a:cs typeface="Century Gothic"/>
              </a:rPr>
              <a:t>tan</a:t>
            </a:r>
            <a:r>
              <a:rPr dirty="0" smtClean="0" sz="2400" spc="0">
                <a:latin typeface="Century Gothic"/>
                <a:cs typeface="Century Gothic"/>
              </a:rPr>
              <a:t>    </a:t>
            </a:r>
            <a:r>
              <a:rPr dirty="0" smtClean="0" sz="2400" spc="552">
                <a:latin typeface="Century Gothic"/>
                <a:cs typeface="Century Gothic"/>
              </a:rPr>
              <a:t> </a:t>
            </a:r>
            <a:r>
              <a:rPr dirty="0" smtClean="0" sz="2400" spc="0" b="1">
                <a:latin typeface="Century Gothic"/>
                <a:cs typeface="Century Gothic"/>
              </a:rPr>
              <a:t>Apa</a:t>
            </a:r>
            <a:r>
              <a:rPr dirty="0" smtClean="0" sz="2400" spc="9" b="1">
                <a:latin typeface="Century Gothic"/>
                <a:cs typeface="Century Gothic"/>
              </a:rPr>
              <a:t> </a:t>
            </a:r>
            <a:r>
              <a:rPr dirty="0" smtClean="0" sz="2400" spc="0" b="1">
                <a:latin typeface="Century Gothic"/>
                <a:cs typeface="Century Gothic"/>
              </a:rPr>
              <a:t>coba?</a:t>
            </a:r>
            <a:endParaRPr sz="2400">
              <a:latin typeface="Century Gothic"/>
              <a:cs typeface="Century Gothic"/>
            </a:endParaRPr>
          </a:p>
          <a:p>
            <a:pPr marL="91693">
              <a:lnSpc>
                <a:spcPts val="2880"/>
              </a:lnSpc>
              <a:spcBef>
                <a:spcPts val="144"/>
              </a:spcBef>
            </a:pPr>
            <a:r>
              <a:rPr dirty="0" smtClean="0" baseline="-1132" sz="3600" spc="0">
                <a:latin typeface="Century Gothic"/>
                <a:cs typeface="Century Gothic"/>
              </a:rPr>
              <a:t>un</a:t>
            </a:r>
            <a:r>
              <a:rPr dirty="0" smtClean="0" baseline="-1132" sz="3600" spc="4">
                <a:latin typeface="Century Gothic"/>
                <a:cs typeface="Century Gothic"/>
              </a:rPr>
              <a:t>t</a:t>
            </a:r>
            <a:r>
              <a:rPr dirty="0" smtClean="0" baseline="-1132" sz="3600" spc="0">
                <a:latin typeface="Century Gothic"/>
                <a:cs typeface="Century Gothic"/>
              </a:rPr>
              <a:t>uk</a:t>
            </a:r>
            <a:r>
              <a:rPr dirty="0" smtClean="0" baseline="-1132" sz="3600" spc="0"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latin typeface="Century Gothic"/>
                <a:cs typeface="Century Gothic"/>
              </a:rPr>
              <a:t>mengh</a:t>
            </a:r>
            <a:r>
              <a:rPr dirty="0" smtClean="0" baseline="-1132" sz="3600" spc="9"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latin typeface="Century Gothic"/>
                <a:cs typeface="Century Gothic"/>
              </a:rPr>
              <a:t>dap</a:t>
            </a:r>
            <a:r>
              <a:rPr dirty="0" smtClean="0" baseline="-1132" sz="3600" spc="-9"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18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73608" y="2185416"/>
            <a:ext cx="9880092" cy="19994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673608" y="3282696"/>
            <a:ext cx="4431792" cy="19994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3928872" y="3282696"/>
            <a:ext cx="1432560" cy="19994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223264" y="2608608"/>
            <a:ext cx="4478230" cy="20376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595"/>
              </a:lnSpc>
              <a:spcBef>
                <a:spcPts val="379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Pemilihan</a:t>
            </a:r>
            <a:endParaRPr sz="7200">
              <a:latin typeface="Century Gothic"/>
              <a:cs typeface="Century Gothic"/>
            </a:endParaRPr>
          </a:p>
          <a:p>
            <a:pPr marL="12700" marR="137205">
              <a:lnSpc>
                <a:spcPts val="8450"/>
              </a:lnSpc>
              <a:spcBef>
                <a:spcPts val="42"/>
              </a:spcBef>
            </a:pPr>
            <a:r>
              <a:rPr dirty="0" smtClean="0" baseline="-2265" sz="10800" spc="0" b="1">
                <a:solidFill>
                  <a:srgbClr val="EBEBEB"/>
                </a:solidFill>
                <a:latin typeface="Century Gothic"/>
                <a:cs typeface="Century Gothic"/>
              </a:rPr>
              <a:t>strategi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95086" y="2608608"/>
            <a:ext cx="4038573" cy="940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alternatif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19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24916" y="572561"/>
            <a:ext cx="6549444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Pengertian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Perencanaan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5655" y="1351847"/>
            <a:ext cx="10586387" cy="48424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36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Mencapai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entu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nnya?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endParaRPr sz="3200">
              <a:latin typeface="Century Gothic"/>
              <a:cs typeface="Century Gothic"/>
            </a:endParaRPr>
          </a:p>
          <a:p>
            <a:pPr marL="355599" marR="61036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kenyata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nnya?</a:t>
            </a:r>
            <a:endParaRPr sz="3200">
              <a:latin typeface="Century Gothic"/>
              <a:cs typeface="Century Gothic"/>
            </a:endParaRPr>
          </a:p>
          <a:p>
            <a:pPr marL="12700">
              <a:lnSpc>
                <a:spcPct val="102172"/>
              </a:lnSpc>
              <a:spcBef>
                <a:spcPts val="720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Sist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andung</a:t>
            </a:r>
            <a:r>
              <a:rPr dirty="0" smtClean="0" sz="32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hapan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tahap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entu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ct val="102172"/>
              </a:lnSpc>
              <a:spcBef>
                <a:spcPts val="927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ih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berb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gai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erna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if: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endParaRPr sz="3200">
              <a:latin typeface="Century Gothic"/>
              <a:cs typeface="Century Gothic"/>
            </a:endParaRPr>
          </a:p>
          <a:p>
            <a:pPr marL="355599" marR="61036">
              <a:lnSpc>
                <a:spcPts val="3840"/>
              </a:lnSpc>
              <a:spcBef>
                <a:spcPts val="192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as?</a:t>
            </a:r>
            <a:endParaRPr sz="3200">
              <a:latin typeface="Century Gothic"/>
              <a:cs typeface="Century Gothic"/>
            </a:endParaRPr>
          </a:p>
          <a:p>
            <a:pPr marL="355599" marR="718992" indent="-342899">
              <a:lnSpc>
                <a:spcPts val="3840"/>
              </a:lnSpc>
              <a:spcBef>
                <a:spcPts val="1059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plementasi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an: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baga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car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nya,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nggun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jawab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ct val="102172"/>
              </a:lnSpc>
              <a:spcBef>
                <a:spcPts val="657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Dimoni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dieval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asi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baga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cara</a:t>
            </a:r>
            <a:endParaRPr sz="3200">
              <a:latin typeface="Century Gothic"/>
              <a:cs typeface="Century Gothic"/>
            </a:endParaRPr>
          </a:p>
          <a:p>
            <a:pPr marL="355599" marR="61036">
              <a:lnSpc>
                <a:spcPts val="3815"/>
              </a:lnSpc>
              <a:spcBef>
                <a:spcPts val="190"/>
              </a:spcBef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mel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kuk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nnya?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08249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406908" y="327659"/>
            <a:ext cx="8383524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8092440" y="327659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24916" y="572561"/>
            <a:ext cx="7789234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Pemilihan</a:t>
            </a:r>
            <a:r>
              <a:rPr dirty="0" smtClean="0" sz="4200" spc="2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alternatif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kebijakan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2393" y="1724088"/>
            <a:ext cx="8130958" cy="15344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867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ple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entasi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uhk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355600" marR="61036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daya</a:t>
            </a:r>
            <a:endParaRPr sz="3200">
              <a:latin typeface="Century Gothic"/>
              <a:cs typeface="Century Gothic"/>
            </a:endParaRPr>
          </a:p>
          <a:p>
            <a:pPr marL="12700">
              <a:lnSpc>
                <a:spcPts val="3895"/>
              </a:lnSpc>
              <a:spcBef>
                <a:spcPts val="915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Sum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er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daya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ela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if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terb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66856" y="1724088"/>
            <a:ext cx="1537252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sum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er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2393" y="3314124"/>
            <a:ext cx="10565838" cy="2637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55600" marR="62041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diband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ngkan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dibu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uhkan</a:t>
            </a:r>
            <a:endParaRPr sz="3200">
              <a:latin typeface="Century Gothic"/>
              <a:cs typeface="Century Gothic"/>
            </a:endParaRPr>
          </a:p>
          <a:p>
            <a:pPr marL="12700" marR="62041">
              <a:lnSpc>
                <a:spcPct val="102172"/>
              </a:lnSpc>
              <a:spcBef>
                <a:spcPts val="752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Untuk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itu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dilaku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pemi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ihan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terhad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endParaRPr sz="3200">
              <a:latin typeface="Century Gothic"/>
              <a:cs typeface="Century Gothic"/>
            </a:endParaRPr>
          </a:p>
          <a:p>
            <a:pPr marL="355600" marR="62041">
              <a:lnSpc>
                <a:spcPts val="3840"/>
              </a:lnSpc>
              <a:spcBef>
                <a:spcPts val="192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endParaRPr sz="3200">
              <a:latin typeface="Century Gothic"/>
              <a:cs typeface="Century Gothic"/>
            </a:endParaRPr>
          </a:p>
          <a:p>
            <a:pPr marL="355600" indent="-342900">
              <a:lnSpc>
                <a:spcPts val="3840"/>
              </a:lnSpc>
              <a:spcBef>
                <a:spcPts val="1059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Diperlu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metoda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lih: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dach,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rince,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AH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Pohon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bij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kan,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20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364236" y="73151"/>
            <a:ext cx="3046476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712720" y="73151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82548" y="317295"/>
            <a:ext cx="2303406" cy="559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Bardach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4397" y="1128458"/>
            <a:ext cx="10590914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Mendas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pada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kr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4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spek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enil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4397" y="1616388"/>
            <a:ext cx="10665906" cy="9961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55600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yakni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spek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teknis,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ekonomi,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poli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ik</a:t>
            </a:r>
            <a:r>
              <a:rPr dirty="0" smtClean="0" sz="32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adm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nistr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ts val="3895"/>
              </a:lnSpc>
              <a:spcBef>
                <a:spcPts val="539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Tek</a:t>
            </a:r>
            <a:r>
              <a:rPr dirty="0" smtClean="0" baseline="-1699" sz="4800" spc="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is: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4397" y="2744402"/>
            <a:ext cx="6656263" cy="261200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69925">
              <a:lnSpc>
                <a:spcPts val="3435"/>
              </a:lnSpc>
              <a:spcBef>
                <a:spcPts val="171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Efektif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mencapai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endParaRPr sz="3200">
              <a:latin typeface="Century Gothic"/>
              <a:cs typeface="Century Gothic"/>
            </a:endParaRPr>
          </a:p>
          <a:p>
            <a:pPr marL="469925" marR="20657">
              <a:lnSpc>
                <a:spcPct val="102172"/>
              </a:lnSpc>
              <a:spcBef>
                <a:spcPts val="344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Ad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kuasi: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kema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puan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untuk</a:t>
            </a:r>
            <a:endParaRPr sz="3200">
              <a:latin typeface="Century Gothic"/>
              <a:cs typeface="Century Gothic"/>
            </a:endParaRPr>
          </a:p>
          <a:p>
            <a:pPr marL="756437" marR="61036">
              <a:lnSpc>
                <a:spcPts val="3845"/>
              </a:lnSpc>
              <a:spcBef>
                <a:spcPts val="192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persoa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ct val="102172"/>
              </a:lnSpc>
              <a:spcBef>
                <a:spcPts val="324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Ekonomi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finansia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3200">
              <a:latin typeface="Century Gothic"/>
              <a:cs typeface="Century Gothic"/>
            </a:endParaRPr>
          </a:p>
          <a:p>
            <a:pPr marL="469925" marR="61036">
              <a:lnSpc>
                <a:spcPts val="3895"/>
              </a:lnSpc>
              <a:spcBef>
                <a:spcPts val="711"/>
              </a:spcBef>
            </a:pPr>
            <a:r>
              <a:rPr dirty="0" smtClean="0" baseline="-2295" sz="3825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Efisiensi:</a:t>
            </a:r>
            <a:r>
              <a:rPr dirty="0" smtClean="0" baseline="-1699" sz="48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opt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baseline="-1699" sz="48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out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ut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492776" y="2744402"/>
            <a:ext cx="3441403" cy="9961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5252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diha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apk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ts val="3895"/>
              </a:lnSpc>
              <a:spcBef>
                <a:spcPts val="539"/>
              </a:spcBef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memecahkan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01623" y="5488012"/>
            <a:ext cx="8120533" cy="9964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dirty="0" smtClean="0" sz="2550" spc="4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Prof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(produ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vi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as):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inp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t/o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ut</a:t>
            </a:r>
            <a:endParaRPr sz="3200">
              <a:latin typeface="Century Gothic"/>
              <a:cs typeface="Century Gothic"/>
            </a:endParaRPr>
          </a:p>
          <a:p>
            <a:pPr marL="12700" marR="61081">
              <a:lnSpc>
                <a:spcPts val="3895"/>
              </a:lnSpc>
              <a:spcBef>
                <a:spcPts val="539"/>
              </a:spcBef>
            </a:pPr>
            <a:r>
              <a:rPr dirty="0" smtClean="0" baseline="-2295" sz="3825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Efektivi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as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ya: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optim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input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21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374904" y="0"/>
            <a:ext cx="2895599" cy="11658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572512" y="0"/>
            <a:ext cx="847343" cy="11658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92912" y="232201"/>
            <a:ext cx="9424183" cy="15656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765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Bardach</a:t>
            </a:r>
            <a:endParaRPr sz="4200">
              <a:latin typeface="Century Gothic"/>
              <a:cs typeface="Century Gothic"/>
            </a:endParaRPr>
          </a:p>
          <a:p>
            <a:pPr marL="25806" marR="45765">
              <a:lnSpc>
                <a:spcPct val="102172"/>
              </a:lnSpc>
              <a:spcBef>
                <a:spcPts val="707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k:</a:t>
            </a:r>
            <a:endParaRPr sz="2800">
              <a:latin typeface="Century Gothic"/>
              <a:cs typeface="Century Gothic"/>
            </a:endParaRPr>
          </a:p>
          <a:p>
            <a:pPr marL="483311">
              <a:lnSpc>
                <a:spcPct val="102172"/>
              </a:lnSpc>
              <a:spcBef>
                <a:spcPts val="548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Ac</a:t>
            </a:r>
            <a:r>
              <a:rPr dirty="0" smtClean="0" sz="2400" spc="-4" i="1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ep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abi</a:t>
            </a:r>
            <a:r>
              <a:rPr dirty="0" smtClean="0" sz="2400" spc="-14" i="1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-14" i="1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ener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aam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sy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rakat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pol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6018" y="1909580"/>
            <a:ext cx="10251131" cy="296740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70204">
              <a:lnSpc>
                <a:spcPts val="2595"/>
              </a:lnSpc>
              <a:spcBef>
                <a:spcPts val="129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Appropria</a:t>
            </a:r>
            <a:r>
              <a:rPr dirty="0" smtClean="0" sz="2400" spc="1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en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-4" i="1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perten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lai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dal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endParaRPr sz="2400">
              <a:latin typeface="Century Gothic"/>
              <a:cs typeface="Century Gothic"/>
            </a:endParaRPr>
          </a:p>
          <a:p>
            <a:pPr marL="756767" marR="45720">
              <a:lnSpc>
                <a:spcPts val="2880"/>
              </a:lnSpc>
              <a:spcBef>
                <a:spcPts val="1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sy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rak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2400">
              <a:latin typeface="Century Gothic"/>
              <a:cs typeface="Century Gothic"/>
            </a:endParaRPr>
          </a:p>
          <a:p>
            <a:pPr marL="470204" marR="45720">
              <a:lnSpc>
                <a:spcPct val="102172"/>
              </a:lnSpc>
              <a:spcBef>
                <a:spcPts val="393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Respo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en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-9" i="1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kese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ebu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sy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rak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2400">
              <a:latin typeface="Century Gothic"/>
              <a:cs typeface="Century Gothic"/>
            </a:endParaRPr>
          </a:p>
          <a:p>
            <a:pPr marL="470204" marR="45720">
              <a:lnSpc>
                <a:spcPct val="102172"/>
              </a:lnSpc>
              <a:spcBef>
                <a:spcPts val="539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06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Equi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-9" i="1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erat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ead</a:t>
            </a:r>
            <a:r>
              <a:rPr dirty="0" smtClean="0" sz="2400" spc="2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lan</a:t>
            </a:r>
            <a:endParaRPr sz="2400">
              <a:latin typeface="Century Gothic"/>
              <a:cs typeface="Century Gothic"/>
            </a:endParaRPr>
          </a:p>
          <a:p>
            <a:pPr marL="12700" marR="45720">
              <a:lnSpc>
                <a:spcPct val="102172"/>
              </a:lnSpc>
              <a:spcBef>
                <a:spcPts val="519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Ad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ns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tras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2800">
              <a:latin typeface="Century Gothic"/>
              <a:cs typeface="Century Gothic"/>
            </a:endParaRPr>
          </a:p>
          <a:p>
            <a:pPr marL="470204" marR="45720">
              <a:lnSpc>
                <a:spcPct val="102172"/>
              </a:lnSpc>
              <a:spcBef>
                <a:spcPts val="545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hori</a:t>
            </a:r>
            <a:r>
              <a:rPr dirty="0" smtClean="0" sz="2400" spc="1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-4" i="1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cuk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ny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2400">
              <a:latin typeface="Century Gothic"/>
              <a:cs typeface="Century Gothic"/>
            </a:endParaRPr>
          </a:p>
          <a:p>
            <a:pPr marL="470204" marR="45720">
              <a:lnSpc>
                <a:spcPct val="102172"/>
              </a:lnSpc>
              <a:spcBef>
                <a:spcPts val="540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06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19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nsti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utional</a:t>
            </a:r>
            <a:r>
              <a:rPr dirty="0" smtClean="0" sz="2400" spc="-44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commi</a:t>
            </a:r>
            <a:r>
              <a:rPr dirty="0" smtClean="0" sz="2400" spc="1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-9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kom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tmen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para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ad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istr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tor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6018" y="4988695"/>
            <a:ext cx="9505349" cy="12722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70204" marR="45720">
              <a:lnSpc>
                <a:spcPts val="2595"/>
              </a:lnSpc>
              <a:spcBef>
                <a:spcPts val="129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paci</a:t>
            </a:r>
            <a:r>
              <a:rPr dirty="0" smtClean="0" sz="2400" spc="1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-9" i="1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par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kons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pun</a:t>
            </a:r>
            <a:endParaRPr sz="2400">
              <a:latin typeface="Century Gothic"/>
              <a:cs typeface="Century Gothic"/>
            </a:endParaRPr>
          </a:p>
          <a:p>
            <a:pPr marL="470204">
              <a:lnSpc>
                <a:spcPct val="102172"/>
              </a:lnSpc>
              <a:spcBef>
                <a:spcPts val="407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Or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niz</a:t>
            </a:r>
            <a:r>
              <a:rPr dirty="0" smtClean="0" sz="2400" spc="4" i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ional</a:t>
            </a:r>
            <a:r>
              <a:rPr dirty="0" smtClean="0" sz="2400" spc="-39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9" i="1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 i="1">
                <a:solidFill>
                  <a:srgbClr val="FFFFFF"/>
                </a:solidFill>
                <a:latin typeface="Century Gothic"/>
                <a:cs typeface="Century Gothic"/>
              </a:rPr>
              <a:t>ppor</a:t>
            </a:r>
            <a:r>
              <a:rPr dirty="0" smtClean="0" sz="2400" spc="-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knya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duk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org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  <a:p>
            <a:pPr marL="12700" marR="45720">
              <a:lnSpc>
                <a:spcPts val="3420"/>
              </a:lnSpc>
              <a:spcBef>
                <a:spcPts val="692"/>
              </a:spcBef>
            </a:pPr>
            <a:r>
              <a:rPr dirty="0" smtClean="0" baseline="-2602" sz="337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Pember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baseline="-1941" sz="4200" spc="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skor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skala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941" sz="42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kert,</a:t>
            </a:r>
            <a:r>
              <a:rPr dirty="0" smtClean="0" baseline="-1941" sz="4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pemb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botan,</a:t>
            </a:r>
            <a:r>
              <a:rPr dirty="0" smtClean="0" baseline="-1941" sz="4200" spc="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rank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70414" y="4988695"/>
            <a:ext cx="528074" cy="3301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skl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22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bject 10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1901189" y="743076"/>
            <a:ext cx="6207252" cy="0"/>
          </a:xfrm>
          <a:custGeom>
            <a:avLst/>
            <a:gdLst/>
            <a:ahLst/>
            <a:cxnLst/>
            <a:rect l="l" t="t" r="r" b="b"/>
            <a:pathLst>
              <a:path w="6207252" h="0">
                <a:moveTo>
                  <a:pt x="0" y="0"/>
                </a:moveTo>
                <a:lnTo>
                  <a:pt x="6207252" y="0"/>
                </a:lnTo>
              </a:path>
            </a:pathLst>
          </a:custGeom>
          <a:ln w="22606">
            <a:solidFill>
              <a:srgbClr val="C4E36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2726944" y="1938274"/>
            <a:ext cx="0" cy="4418088"/>
          </a:xfrm>
          <a:custGeom>
            <a:avLst/>
            <a:gdLst/>
            <a:ahLst/>
            <a:cxnLst/>
            <a:rect l="l" t="t" r="r" b="b"/>
            <a:pathLst>
              <a:path w="0" h="4418088">
                <a:moveTo>
                  <a:pt x="0" y="0"/>
                </a:moveTo>
                <a:lnTo>
                  <a:pt x="0" y="441808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5267833" y="1350899"/>
            <a:ext cx="0" cy="5299151"/>
          </a:xfrm>
          <a:custGeom>
            <a:avLst/>
            <a:gdLst/>
            <a:ahLst/>
            <a:cxnLst/>
            <a:rect l="l" t="t" r="r" b="b"/>
            <a:pathLst>
              <a:path w="0" h="5299151">
                <a:moveTo>
                  <a:pt x="0" y="0"/>
                </a:moveTo>
                <a:lnTo>
                  <a:pt x="0" y="529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6616827" y="1644650"/>
            <a:ext cx="0" cy="5005400"/>
          </a:xfrm>
          <a:custGeom>
            <a:avLst/>
            <a:gdLst/>
            <a:ahLst/>
            <a:cxnLst/>
            <a:rect l="l" t="t" r="r" b="b"/>
            <a:pathLst>
              <a:path w="0" h="5005400">
                <a:moveTo>
                  <a:pt x="0" y="0"/>
                </a:moveTo>
                <a:lnTo>
                  <a:pt x="0" y="50054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7984998" y="1350899"/>
            <a:ext cx="0" cy="5299151"/>
          </a:xfrm>
          <a:custGeom>
            <a:avLst/>
            <a:gdLst/>
            <a:ahLst/>
            <a:cxnLst/>
            <a:rect l="l" t="t" r="r" b="b"/>
            <a:pathLst>
              <a:path w="0" h="5299151">
                <a:moveTo>
                  <a:pt x="0" y="0"/>
                </a:moveTo>
                <a:lnTo>
                  <a:pt x="0" y="529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8880729" y="1350899"/>
            <a:ext cx="0" cy="5299151"/>
          </a:xfrm>
          <a:custGeom>
            <a:avLst/>
            <a:gdLst/>
            <a:ahLst/>
            <a:cxnLst/>
            <a:rect l="l" t="t" r="r" b="b"/>
            <a:pathLst>
              <a:path w="0" h="5299151">
                <a:moveTo>
                  <a:pt x="0" y="0"/>
                </a:moveTo>
                <a:lnTo>
                  <a:pt x="0" y="529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10296144" y="1644650"/>
            <a:ext cx="0" cy="5005400"/>
          </a:xfrm>
          <a:custGeom>
            <a:avLst/>
            <a:gdLst/>
            <a:ahLst/>
            <a:cxnLst/>
            <a:rect l="l" t="t" r="r" b="b"/>
            <a:pathLst>
              <a:path w="0" h="5005400">
                <a:moveTo>
                  <a:pt x="0" y="0"/>
                </a:moveTo>
                <a:lnTo>
                  <a:pt x="0" y="50054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5261483" y="1651000"/>
            <a:ext cx="2729865" cy="0"/>
          </a:xfrm>
          <a:custGeom>
            <a:avLst/>
            <a:gdLst/>
            <a:ahLst/>
            <a:cxnLst/>
            <a:rect l="l" t="t" r="r" b="b"/>
            <a:pathLst>
              <a:path w="2729865" h="0">
                <a:moveTo>
                  <a:pt x="0" y="0"/>
                </a:moveTo>
                <a:lnTo>
                  <a:pt x="272986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8874379" y="1651000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308444" y="1944624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1" name="object 121"/>
          <p:cNvSpPr/>
          <p:nvPr/>
        </p:nvSpPr>
        <p:spPr>
          <a:xfrm>
            <a:off x="2720594" y="2238375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8874379" y="2238375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308444" y="2531999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4" name="object 124"/>
          <p:cNvSpPr/>
          <p:nvPr/>
        </p:nvSpPr>
        <p:spPr>
          <a:xfrm>
            <a:off x="2720594" y="2825750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5" name="object 125"/>
          <p:cNvSpPr/>
          <p:nvPr/>
        </p:nvSpPr>
        <p:spPr>
          <a:xfrm>
            <a:off x="8874379" y="2825750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6" name="object 126"/>
          <p:cNvSpPr/>
          <p:nvPr/>
        </p:nvSpPr>
        <p:spPr>
          <a:xfrm>
            <a:off x="2720594" y="3119374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7" name="object 127"/>
          <p:cNvSpPr/>
          <p:nvPr/>
        </p:nvSpPr>
        <p:spPr>
          <a:xfrm>
            <a:off x="8874379" y="3119374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8" name="object 128"/>
          <p:cNvSpPr/>
          <p:nvPr/>
        </p:nvSpPr>
        <p:spPr>
          <a:xfrm>
            <a:off x="2720594" y="3413125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9" name="object 129"/>
          <p:cNvSpPr/>
          <p:nvPr/>
        </p:nvSpPr>
        <p:spPr>
          <a:xfrm>
            <a:off x="8874379" y="3413125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0" name="object 130"/>
          <p:cNvSpPr/>
          <p:nvPr/>
        </p:nvSpPr>
        <p:spPr>
          <a:xfrm>
            <a:off x="308444" y="3706749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1" name="object 131"/>
          <p:cNvSpPr/>
          <p:nvPr/>
        </p:nvSpPr>
        <p:spPr>
          <a:xfrm>
            <a:off x="2720594" y="4000500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2" name="object 132"/>
          <p:cNvSpPr/>
          <p:nvPr/>
        </p:nvSpPr>
        <p:spPr>
          <a:xfrm>
            <a:off x="8874379" y="4000500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3" name="object 133"/>
          <p:cNvSpPr/>
          <p:nvPr/>
        </p:nvSpPr>
        <p:spPr>
          <a:xfrm>
            <a:off x="2720594" y="4294251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4" name="object 134"/>
          <p:cNvSpPr/>
          <p:nvPr/>
        </p:nvSpPr>
        <p:spPr>
          <a:xfrm>
            <a:off x="8874379" y="4294251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5" name="object 135"/>
          <p:cNvSpPr/>
          <p:nvPr/>
        </p:nvSpPr>
        <p:spPr>
          <a:xfrm>
            <a:off x="2720594" y="4587875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6" name="object 136"/>
          <p:cNvSpPr/>
          <p:nvPr/>
        </p:nvSpPr>
        <p:spPr>
          <a:xfrm>
            <a:off x="8874379" y="4587875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7" name="object 137"/>
          <p:cNvSpPr/>
          <p:nvPr/>
        </p:nvSpPr>
        <p:spPr>
          <a:xfrm>
            <a:off x="308444" y="4881626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8" name="object 138"/>
          <p:cNvSpPr/>
          <p:nvPr/>
        </p:nvSpPr>
        <p:spPr>
          <a:xfrm>
            <a:off x="2720594" y="5175250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9" name="object 139"/>
          <p:cNvSpPr/>
          <p:nvPr/>
        </p:nvSpPr>
        <p:spPr>
          <a:xfrm>
            <a:off x="8874379" y="5175250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0" name="object 140"/>
          <p:cNvSpPr/>
          <p:nvPr/>
        </p:nvSpPr>
        <p:spPr>
          <a:xfrm>
            <a:off x="2720594" y="5469001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1" name="object 141"/>
          <p:cNvSpPr/>
          <p:nvPr/>
        </p:nvSpPr>
        <p:spPr>
          <a:xfrm>
            <a:off x="8874379" y="5469001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2" name="object 142"/>
          <p:cNvSpPr/>
          <p:nvPr/>
        </p:nvSpPr>
        <p:spPr>
          <a:xfrm>
            <a:off x="2720594" y="5762637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3" name="object 143"/>
          <p:cNvSpPr/>
          <p:nvPr/>
        </p:nvSpPr>
        <p:spPr>
          <a:xfrm>
            <a:off x="8874379" y="5762637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4" name="object 144"/>
          <p:cNvSpPr/>
          <p:nvPr/>
        </p:nvSpPr>
        <p:spPr>
          <a:xfrm>
            <a:off x="2720594" y="6056325"/>
            <a:ext cx="5270754" cy="0"/>
          </a:xfrm>
          <a:custGeom>
            <a:avLst/>
            <a:gdLst/>
            <a:ahLst/>
            <a:cxnLst/>
            <a:rect l="l" t="t" r="r" b="b"/>
            <a:pathLst>
              <a:path w="5270754" h="0">
                <a:moveTo>
                  <a:pt x="0" y="0"/>
                </a:moveTo>
                <a:lnTo>
                  <a:pt x="52707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5" name="object 145"/>
          <p:cNvSpPr/>
          <p:nvPr/>
        </p:nvSpPr>
        <p:spPr>
          <a:xfrm>
            <a:off x="8874379" y="6056325"/>
            <a:ext cx="2839339" cy="0"/>
          </a:xfrm>
          <a:custGeom>
            <a:avLst/>
            <a:gdLst/>
            <a:ahLst/>
            <a:cxnLst/>
            <a:rect l="l" t="t" r="r" b="b"/>
            <a:pathLst>
              <a:path w="2839339" h="0">
                <a:moveTo>
                  <a:pt x="0" y="0"/>
                </a:moveTo>
                <a:lnTo>
                  <a:pt x="283933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6" name="object 146"/>
          <p:cNvSpPr/>
          <p:nvPr/>
        </p:nvSpPr>
        <p:spPr>
          <a:xfrm>
            <a:off x="308444" y="6350012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7" name="object 147"/>
          <p:cNvSpPr/>
          <p:nvPr/>
        </p:nvSpPr>
        <p:spPr>
          <a:xfrm>
            <a:off x="314794" y="1350899"/>
            <a:ext cx="0" cy="5299151"/>
          </a:xfrm>
          <a:custGeom>
            <a:avLst/>
            <a:gdLst/>
            <a:ahLst/>
            <a:cxnLst/>
            <a:rect l="l" t="t" r="r" b="b"/>
            <a:pathLst>
              <a:path w="0" h="5299151">
                <a:moveTo>
                  <a:pt x="0" y="0"/>
                </a:moveTo>
                <a:lnTo>
                  <a:pt x="0" y="529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707368" y="1350899"/>
            <a:ext cx="0" cy="5299151"/>
          </a:xfrm>
          <a:custGeom>
            <a:avLst/>
            <a:gdLst/>
            <a:ahLst/>
            <a:cxnLst/>
            <a:rect l="l" t="t" r="r" b="b"/>
            <a:pathLst>
              <a:path w="0" h="5299151">
                <a:moveTo>
                  <a:pt x="0" y="0"/>
                </a:moveTo>
                <a:lnTo>
                  <a:pt x="0" y="5299151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9" name="object 149"/>
          <p:cNvSpPr/>
          <p:nvPr/>
        </p:nvSpPr>
        <p:spPr>
          <a:xfrm>
            <a:off x="308444" y="1357249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0" name="object 150"/>
          <p:cNvSpPr/>
          <p:nvPr/>
        </p:nvSpPr>
        <p:spPr>
          <a:xfrm>
            <a:off x="308444" y="6643700"/>
            <a:ext cx="11405273" cy="0"/>
          </a:xfrm>
          <a:custGeom>
            <a:avLst/>
            <a:gdLst/>
            <a:ahLst/>
            <a:cxnLst/>
            <a:rect l="l" t="t" r="r" b="b"/>
            <a:pathLst>
              <a:path w="11405273" h="0">
                <a:moveTo>
                  <a:pt x="0" y="0"/>
                </a:moveTo>
                <a:lnTo>
                  <a:pt x="1140527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1" name="object 151"/>
          <p:cNvSpPr/>
          <p:nvPr/>
        </p:nvSpPr>
        <p:spPr>
          <a:xfrm>
            <a:off x="2456688" y="1519428"/>
            <a:ext cx="684276" cy="31699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2" name="object 152"/>
          <p:cNvSpPr/>
          <p:nvPr/>
        </p:nvSpPr>
        <p:spPr>
          <a:xfrm>
            <a:off x="2948940" y="1519428"/>
            <a:ext cx="231648" cy="3169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3" name="object 153"/>
          <p:cNvSpPr/>
          <p:nvPr/>
        </p:nvSpPr>
        <p:spPr>
          <a:xfrm>
            <a:off x="6219444" y="1373124"/>
            <a:ext cx="829055" cy="31699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4" name="object 154"/>
          <p:cNvSpPr/>
          <p:nvPr/>
        </p:nvSpPr>
        <p:spPr>
          <a:xfrm>
            <a:off x="6856476" y="1373124"/>
            <a:ext cx="231648" cy="31699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5" name="object 155"/>
          <p:cNvSpPr/>
          <p:nvPr/>
        </p:nvSpPr>
        <p:spPr>
          <a:xfrm>
            <a:off x="8141208" y="1519428"/>
            <a:ext cx="595883" cy="3169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6" name="object 156"/>
          <p:cNvSpPr/>
          <p:nvPr/>
        </p:nvSpPr>
        <p:spPr>
          <a:xfrm>
            <a:off x="8545068" y="1519428"/>
            <a:ext cx="231648" cy="31699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7" name="object 157"/>
          <p:cNvSpPr/>
          <p:nvPr/>
        </p:nvSpPr>
        <p:spPr>
          <a:xfrm>
            <a:off x="9983724" y="1373124"/>
            <a:ext cx="635507" cy="31699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8" name="object 158"/>
          <p:cNvSpPr/>
          <p:nvPr/>
        </p:nvSpPr>
        <p:spPr>
          <a:xfrm>
            <a:off x="10427208" y="1373124"/>
            <a:ext cx="231648" cy="3169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9" name="object 159"/>
          <p:cNvSpPr/>
          <p:nvPr/>
        </p:nvSpPr>
        <p:spPr>
          <a:xfrm>
            <a:off x="5481828" y="1667256"/>
            <a:ext cx="937260" cy="3169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0" name="object 160"/>
          <p:cNvSpPr/>
          <p:nvPr/>
        </p:nvSpPr>
        <p:spPr>
          <a:xfrm>
            <a:off x="6227064" y="1667256"/>
            <a:ext cx="231648" cy="3169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1" name="object 161"/>
          <p:cNvSpPr/>
          <p:nvPr/>
        </p:nvSpPr>
        <p:spPr>
          <a:xfrm>
            <a:off x="6836664" y="1667256"/>
            <a:ext cx="941831" cy="3169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2" name="object 162"/>
          <p:cNvSpPr/>
          <p:nvPr/>
        </p:nvSpPr>
        <p:spPr>
          <a:xfrm>
            <a:off x="7586472" y="1667256"/>
            <a:ext cx="231648" cy="31699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3" name="object 163"/>
          <p:cNvSpPr/>
          <p:nvPr/>
        </p:nvSpPr>
        <p:spPr>
          <a:xfrm>
            <a:off x="9125712" y="1667256"/>
            <a:ext cx="937259" cy="31699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4" name="object 164"/>
          <p:cNvSpPr/>
          <p:nvPr/>
        </p:nvSpPr>
        <p:spPr>
          <a:xfrm>
            <a:off x="9870948" y="1667256"/>
            <a:ext cx="231648" cy="31699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5" name="object 165"/>
          <p:cNvSpPr/>
          <p:nvPr/>
        </p:nvSpPr>
        <p:spPr>
          <a:xfrm>
            <a:off x="10536936" y="1667256"/>
            <a:ext cx="941831" cy="31699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286744" y="1667256"/>
            <a:ext cx="231648" cy="3169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7" name="object 167"/>
          <p:cNvSpPr/>
          <p:nvPr/>
        </p:nvSpPr>
        <p:spPr>
          <a:xfrm>
            <a:off x="316992" y="1943100"/>
            <a:ext cx="789432" cy="31699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8" name="object 168"/>
          <p:cNvSpPr/>
          <p:nvPr/>
        </p:nvSpPr>
        <p:spPr>
          <a:xfrm>
            <a:off x="914400" y="1943100"/>
            <a:ext cx="233172" cy="316991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9" name="object 169"/>
          <p:cNvSpPr/>
          <p:nvPr/>
        </p:nvSpPr>
        <p:spPr>
          <a:xfrm>
            <a:off x="955547" y="1943100"/>
            <a:ext cx="766572" cy="316991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0" name="object 170"/>
          <p:cNvSpPr/>
          <p:nvPr/>
        </p:nvSpPr>
        <p:spPr>
          <a:xfrm>
            <a:off x="1530096" y="1943100"/>
            <a:ext cx="231647" cy="31699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1" name="object 171"/>
          <p:cNvSpPr/>
          <p:nvPr/>
        </p:nvSpPr>
        <p:spPr>
          <a:xfrm>
            <a:off x="2729484" y="1943100"/>
            <a:ext cx="830580" cy="31699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2" name="object 172"/>
          <p:cNvSpPr/>
          <p:nvPr/>
        </p:nvSpPr>
        <p:spPr>
          <a:xfrm>
            <a:off x="3368040" y="1943100"/>
            <a:ext cx="231648" cy="316991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3" name="object 173"/>
          <p:cNvSpPr/>
          <p:nvPr/>
        </p:nvSpPr>
        <p:spPr>
          <a:xfrm>
            <a:off x="8266176" y="1943100"/>
            <a:ext cx="347472" cy="31699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4" name="object 174"/>
          <p:cNvSpPr/>
          <p:nvPr/>
        </p:nvSpPr>
        <p:spPr>
          <a:xfrm>
            <a:off x="8421624" y="1943100"/>
            <a:ext cx="231648" cy="31699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5" name="object 175"/>
          <p:cNvSpPr/>
          <p:nvPr/>
        </p:nvSpPr>
        <p:spPr>
          <a:xfrm>
            <a:off x="2729484" y="2237232"/>
            <a:ext cx="766571" cy="316991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6" name="object 176"/>
          <p:cNvSpPr/>
          <p:nvPr/>
        </p:nvSpPr>
        <p:spPr>
          <a:xfrm>
            <a:off x="3304032" y="2237232"/>
            <a:ext cx="231648" cy="316991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7" name="object 177"/>
          <p:cNvSpPr/>
          <p:nvPr/>
        </p:nvSpPr>
        <p:spPr>
          <a:xfrm>
            <a:off x="3343655" y="2237232"/>
            <a:ext cx="231648" cy="316991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8" name="object 178"/>
          <p:cNvSpPr/>
          <p:nvPr/>
        </p:nvSpPr>
        <p:spPr>
          <a:xfrm>
            <a:off x="316992" y="2529840"/>
            <a:ext cx="2133600" cy="316991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9" name="object 179"/>
          <p:cNvSpPr/>
          <p:nvPr/>
        </p:nvSpPr>
        <p:spPr>
          <a:xfrm>
            <a:off x="2258568" y="2529840"/>
            <a:ext cx="231648" cy="316991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0" name="object 180"/>
          <p:cNvSpPr/>
          <p:nvPr/>
        </p:nvSpPr>
        <p:spPr>
          <a:xfrm>
            <a:off x="2729484" y="2529840"/>
            <a:ext cx="711707" cy="316991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1" name="object 181"/>
          <p:cNvSpPr/>
          <p:nvPr/>
        </p:nvSpPr>
        <p:spPr>
          <a:xfrm>
            <a:off x="3249168" y="2529840"/>
            <a:ext cx="233171" cy="316991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2" name="object 182"/>
          <p:cNvSpPr/>
          <p:nvPr/>
        </p:nvSpPr>
        <p:spPr>
          <a:xfrm>
            <a:off x="3290316" y="2529840"/>
            <a:ext cx="720851" cy="316991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3" name="object 183"/>
          <p:cNvSpPr/>
          <p:nvPr/>
        </p:nvSpPr>
        <p:spPr>
          <a:xfrm>
            <a:off x="3819144" y="2529840"/>
            <a:ext cx="230124" cy="316991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4" name="object 184"/>
          <p:cNvSpPr/>
          <p:nvPr/>
        </p:nvSpPr>
        <p:spPr>
          <a:xfrm>
            <a:off x="3857244" y="2529840"/>
            <a:ext cx="231648" cy="316991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5" name="object 185"/>
          <p:cNvSpPr/>
          <p:nvPr/>
        </p:nvSpPr>
        <p:spPr>
          <a:xfrm>
            <a:off x="8266176" y="2529840"/>
            <a:ext cx="347472" cy="316991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6" name="object 186"/>
          <p:cNvSpPr/>
          <p:nvPr/>
        </p:nvSpPr>
        <p:spPr>
          <a:xfrm>
            <a:off x="8421624" y="2529840"/>
            <a:ext cx="231648" cy="316991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7" name="object 187"/>
          <p:cNvSpPr/>
          <p:nvPr/>
        </p:nvSpPr>
        <p:spPr>
          <a:xfrm>
            <a:off x="2729484" y="2823972"/>
            <a:ext cx="830580" cy="316991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8" name="object 188"/>
          <p:cNvSpPr/>
          <p:nvPr/>
        </p:nvSpPr>
        <p:spPr>
          <a:xfrm>
            <a:off x="3368040" y="2823972"/>
            <a:ext cx="228600" cy="316991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9" name="object 189"/>
          <p:cNvSpPr/>
          <p:nvPr/>
        </p:nvSpPr>
        <p:spPr>
          <a:xfrm>
            <a:off x="3404616" y="2823972"/>
            <a:ext cx="525779" cy="316991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0" name="object 190"/>
          <p:cNvSpPr/>
          <p:nvPr/>
        </p:nvSpPr>
        <p:spPr>
          <a:xfrm>
            <a:off x="3738372" y="2823972"/>
            <a:ext cx="230124" cy="316991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1" name="object 191"/>
          <p:cNvSpPr/>
          <p:nvPr/>
        </p:nvSpPr>
        <p:spPr>
          <a:xfrm>
            <a:off x="3776472" y="2823972"/>
            <a:ext cx="231648" cy="316991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2" name="object 192"/>
          <p:cNvSpPr/>
          <p:nvPr/>
        </p:nvSpPr>
        <p:spPr>
          <a:xfrm>
            <a:off x="2729484" y="3118104"/>
            <a:ext cx="876299" cy="316991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3" name="object 193"/>
          <p:cNvSpPr/>
          <p:nvPr/>
        </p:nvSpPr>
        <p:spPr>
          <a:xfrm>
            <a:off x="3413760" y="3118104"/>
            <a:ext cx="231648" cy="316991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4" name="object 194"/>
          <p:cNvSpPr/>
          <p:nvPr/>
        </p:nvSpPr>
        <p:spPr>
          <a:xfrm>
            <a:off x="2729484" y="3410712"/>
            <a:ext cx="1063752" cy="316992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5" name="object 195"/>
          <p:cNvSpPr/>
          <p:nvPr/>
        </p:nvSpPr>
        <p:spPr>
          <a:xfrm>
            <a:off x="3601212" y="3410712"/>
            <a:ext cx="239267" cy="316992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6" name="object 196"/>
          <p:cNvSpPr/>
          <p:nvPr/>
        </p:nvSpPr>
        <p:spPr>
          <a:xfrm>
            <a:off x="3648455" y="3410712"/>
            <a:ext cx="568451" cy="316992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7" name="object 197"/>
          <p:cNvSpPr/>
          <p:nvPr/>
        </p:nvSpPr>
        <p:spPr>
          <a:xfrm>
            <a:off x="4024884" y="3410712"/>
            <a:ext cx="231648" cy="316992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8" name="object 198"/>
          <p:cNvSpPr/>
          <p:nvPr/>
        </p:nvSpPr>
        <p:spPr>
          <a:xfrm>
            <a:off x="316992" y="3704844"/>
            <a:ext cx="1744980" cy="316992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9" name="object 199"/>
          <p:cNvSpPr/>
          <p:nvPr/>
        </p:nvSpPr>
        <p:spPr>
          <a:xfrm>
            <a:off x="1869948" y="3704844"/>
            <a:ext cx="231648" cy="316992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0" name="object 200"/>
          <p:cNvSpPr/>
          <p:nvPr/>
        </p:nvSpPr>
        <p:spPr>
          <a:xfrm>
            <a:off x="2729484" y="3704844"/>
            <a:ext cx="780288" cy="316992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1" name="object 201"/>
          <p:cNvSpPr/>
          <p:nvPr/>
        </p:nvSpPr>
        <p:spPr>
          <a:xfrm>
            <a:off x="3317748" y="3704844"/>
            <a:ext cx="231648" cy="316992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2" name="object 202"/>
          <p:cNvSpPr/>
          <p:nvPr/>
        </p:nvSpPr>
        <p:spPr>
          <a:xfrm>
            <a:off x="8266176" y="3704844"/>
            <a:ext cx="347472" cy="316992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3" name="object 203"/>
          <p:cNvSpPr/>
          <p:nvPr/>
        </p:nvSpPr>
        <p:spPr>
          <a:xfrm>
            <a:off x="8421624" y="3704844"/>
            <a:ext cx="231648" cy="316992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4" name="object 204"/>
          <p:cNvSpPr/>
          <p:nvPr/>
        </p:nvSpPr>
        <p:spPr>
          <a:xfrm>
            <a:off x="2729484" y="3998976"/>
            <a:ext cx="1732788" cy="316992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5" name="object 205"/>
          <p:cNvSpPr/>
          <p:nvPr/>
        </p:nvSpPr>
        <p:spPr>
          <a:xfrm>
            <a:off x="4270248" y="3998976"/>
            <a:ext cx="231648" cy="316992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6" name="object 206"/>
          <p:cNvSpPr/>
          <p:nvPr/>
        </p:nvSpPr>
        <p:spPr>
          <a:xfrm>
            <a:off x="2729484" y="4293108"/>
            <a:ext cx="804671" cy="316992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7" name="object 207"/>
          <p:cNvSpPr/>
          <p:nvPr/>
        </p:nvSpPr>
        <p:spPr>
          <a:xfrm>
            <a:off x="3342132" y="4293108"/>
            <a:ext cx="231648" cy="316992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8" name="object 208"/>
          <p:cNvSpPr/>
          <p:nvPr/>
        </p:nvSpPr>
        <p:spPr>
          <a:xfrm>
            <a:off x="2729484" y="4585716"/>
            <a:ext cx="1635251" cy="316992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9" name="object 209"/>
          <p:cNvSpPr/>
          <p:nvPr/>
        </p:nvSpPr>
        <p:spPr>
          <a:xfrm>
            <a:off x="4172712" y="4585716"/>
            <a:ext cx="231648" cy="316992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0" name="object 210"/>
          <p:cNvSpPr/>
          <p:nvPr/>
        </p:nvSpPr>
        <p:spPr>
          <a:xfrm>
            <a:off x="316992" y="4879848"/>
            <a:ext cx="1171956" cy="316992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1" name="object 211"/>
          <p:cNvSpPr/>
          <p:nvPr/>
        </p:nvSpPr>
        <p:spPr>
          <a:xfrm>
            <a:off x="1296924" y="4879848"/>
            <a:ext cx="231647" cy="316992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2" name="object 212"/>
          <p:cNvSpPr/>
          <p:nvPr/>
        </p:nvSpPr>
        <p:spPr>
          <a:xfrm>
            <a:off x="2729484" y="4879848"/>
            <a:ext cx="976883" cy="316992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3" name="object 213"/>
          <p:cNvSpPr/>
          <p:nvPr/>
        </p:nvSpPr>
        <p:spPr>
          <a:xfrm>
            <a:off x="3514344" y="4879848"/>
            <a:ext cx="231648" cy="316992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4" name="object 214"/>
          <p:cNvSpPr/>
          <p:nvPr/>
        </p:nvSpPr>
        <p:spPr>
          <a:xfrm>
            <a:off x="8304276" y="4879848"/>
            <a:ext cx="269748" cy="316992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5" name="object 215"/>
          <p:cNvSpPr/>
          <p:nvPr/>
        </p:nvSpPr>
        <p:spPr>
          <a:xfrm>
            <a:off x="8382000" y="4879848"/>
            <a:ext cx="231648" cy="316992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6" name="object 216"/>
          <p:cNvSpPr/>
          <p:nvPr/>
        </p:nvSpPr>
        <p:spPr>
          <a:xfrm>
            <a:off x="3749040" y="5173980"/>
            <a:ext cx="231648" cy="316991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7" name="object 217"/>
          <p:cNvSpPr/>
          <p:nvPr/>
        </p:nvSpPr>
        <p:spPr>
          <a:xfrm>
            <a:off x="10834116" y="1943100"/>
            <a:ext cx="347472" cy="3547872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8" name="object 218"/>
          <p:cNvSpPr/>
          <p:nvPr/>
        </p:nvSpPr>
        <p:spPr>
          <a:xfrm>
            <a:off x="10989564" y="1943100"/>
            <a:ext cx="231648" cy="3547872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9" name="object 219"/>
          <p:cNvSpPr/>
          <p:nvPr/>
        </p:nvSpPr>
        <p:spPr>
          <a:xfrm>
            <a:off x="2729484" y="5173980"/>
            <a:ext cx="1217675" cy="609600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0" name="object 220"/>
          <p:cNvSpPr/>
          <p:nvPr/>
        </p:nvSpPr>
        <p:spPr>
          <a:xfrm>
            <a:off x="3755136" y="5466588"/>
            <a:ext cx="231648" cy="316992"/>
          </a:xfrm>
          <a:prstGeom prst="rect">
            <a:avLst/>
          </a:prstGeom>
          <a:blipFill>
            <a:blip r:embed="rId7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1" name="object 221"/>
          <p:cNvSpPr/>
          <p:nvPr/>
        </p:nvSpPr>
        <p:spPr>
          <a:xfrm>
            <a:off x="2729484" y="5760720"/>
            <a:ext cx="580644" cy="316992"/>
          </a:xfrm>
          <a:prstGeom prst="rect">
            <a:avLst/>
          </a:prstGeom>
          <a:blipFill>
            <a:blip r:embed="rId8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2" name="object 222"/>
          <p:cNvSpPr/>
          <p:nvPr/>
        </p:nvSpPr>
        <p:spPr>
          <a:xfrm>
            <a:off x="3118104" y="5760720"/>
            <a:ext cx="231647" cy="316992"/>
          </a:xfrm>
          <a:prstGeom prst="rect">
            <a:avLst/>
          </a:prstGeom>
          <a:blipFill>
            <a:blip r:embed="rId8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3" name="object 223"/>
          <p:cNvSpPr/>
          <p:nvPr/>
        </p:nvSpPr>
        <p:spPr>
          <a:xfrm>
            <a:off x="10873740" y="5466588"/>
            <a:ext cx="269748" cy="611124"/>
          </a:xfrm>
          <a:prstGeom prst="rect">
            <a:avLst/>
          </a:prstGeom>
          <a:blipFill>
            <a:blip r:embed="rId8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4" name="object 224"/>
          <p:cNvSpPr/>
          <p:nvPr/>
        </p:nvSpPr>
        <p:spPr>
          <a:xfrm>
            <a:off x="10951464" y="5466588"/>
            <a:ext cx="231648" cy="611124"/>
          </a:xfrm>
          <a:prstGeom prst="rect">
            <a:avLst/>
          </a:prstGeom>
          <a:blipFill>
            <a:blip r:embed="rId8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5" name="object 225"/>
          <p:cNvSpPr/>
          <p:nvPr/>
        </p:nvSpPr>
        <p:spPr>
          <a:xfrm>
            <a:off x="2729484" y="6054852"/>
            <a:ext cx="533399" cy="316992"/>
          </a:xfrm>
          <a:prstGeom prst="rect">
            <a:avLst/>
          </a:prstGeom>
          <a:blipFill>
            <a:blip r:embed="rId8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6" name="object 226"/>
          <p:cNvSpPr/>
          <p:nvPr/>
        </p:nvSpPr>
        <p:spPr>
          <a:xfrm>
            <a:off x="3070860" y="6054852"/>
            <a:ext cx="231648" cy="316992"/>
          </a:xfrm>
          <a:prstGeom prst="rect">
            <a:avLst/>
          </a:prstGeom>
          <a:blipFill>
            <a:blip r:embed="rId8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7" name="object 227"/>
          <p:cNvSpPr/>
          <p:nvPr/>
        </p:nvSpPr>
        <p:spPr>
          <a:xfrm>
            <a:off x="5815584" y="1943100"/>
            <a:ext cx="269748" cy="4428744"/>
          </a:xfrm>
          <a:prstGeom prst="rect">
            <a:avLst/>
          </a:prstGeom>
          <a:blipFill>
            <a:blip r:embed="rId8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8" name="object 228"/>
          <p:cNvSpPr/>
          <p:nvPr/>
        </p:nvSpPr>
        <p:spPr>
          <a:xfrm>
            <a:off x="5893308" y="1943100"/>
            <a:ext cx="231648" cy="4428744"/>
          </a:xfrm>
          <a:prstGeom prst="rect">
            <a:avLst/>
          </a:prstGeom>
          <a:blipFill>
            <a:blip r:embed="rId8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9" name="object 229"/>
          <p:cNvSpPr/>
          <p:nvPr/>
        </p:nvSpPr>
        <p:spPr>
          <a:xfrm>
            <a:off x="7173468" y="1943100"/>
            <a:ext cx="269748" cy="4428744"/>
          </a:xfrm>
          <a:prstGeom prst="rect">
            <a:avLst/>
          </a:prstGeom>
          <a:blipFill>
            <a:blip r:embed="rId8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0" name="object 230"/>
          <p:cNvSpPr/>
          <p:nvPr/>
        </p:nvSpPr>
        <p:spPr>
          <a:xfrm>
            <a:off x="7251192" y="1943100"/>
            <a:ext cx="231648" cy="4428744"/>
          </a:xfrm>
          <a:prstGeom prst="rect">
            <a:avLst/>
          </a:prstGeom>
          <a:blipFill>
            <a:blip r:embed="rId8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1" name="object 231"/>
          <p:cNvSpPr/>
          <p:nvPr/>
        </p:nvSpPr>
        <p:spPr>
          <a:xfrm>
            <a:off x="9421368" y="1943100"/>
            <a:ext cx="347472" cy="4428744"/>
          </a:xfrm>
          <a:prstGeom prst="rect">
            <a:avLst/>
          </a:prstGeom>
          <a:blipFill>
            <a:blip r:embed="rId9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2" name="object 232"/>
          <p:cNvSpPr/>
          <p:nvPr/>
        </p:nvSpPr>
        <p:spPr>
          <a:xfrm>
            <a:off x="9576816" y="1943100"/>
            <a:ext cx="231648" cy="4428744"/>
          </a:xfrm>
          <a:prstGeom prst="rect">
            <a:avLst/>
          </a:prstGeom>
          <a:blipFill>
            <a:blip r:embed="rId9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3" name="object 233"/>
          <p:cNvSpPr/>
          <p:nvPr/>
        </p:nvSpPr>
        <p:spPr>
          <a:xfrm>
            <a:off x="10834116" y="6054852"/>
            <a:ext cx="347472" cy="316992"/>
          </a:xfrm>
          <a:prstGeom prst="rect">
            <a:avLst/>
          </a:prstGeom>
          <a:blipFill>
            <a:blip r:embed="rId9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4" name="object 234"/>
          <p:cNvSpPr/>
          <p:nvPr/>
        </p:nvSpPr>
        <p:spPr>
          <a:xfrm>
            <a:off x="10989564" y="6054852"/>
            <a:ext cx="231648" cy="316992"/>
          </a:xfrm>
          <a:prstGeom prst="rect">
            <a:avLst/>
          </a:prstGeom>
          <a:blipFill>
            <a:blip r:embed="rId9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5" name="object 235"/>
          <p:cNvSpPr/>
          <p:nvPr/>
        </p:nvSpPr>
        <p:spPr>
          <a:xfrm>
            <a:off x="2456688" y="6348984"/>
            <a:ext cx="682751" cy="316992"/>
          </a:xfrm>
          <a:prstGeom prst="rect">
            <a:avLst/>
          </a:prstGeom>
          <a:blipFill>
            <a:blip r:embed="rId9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6" name="object 236"/>
          <p:cNvSpPr/>
          <p:nvPr/>
        </p:nvSpPr>
        <p:spPr>
          <a:xfrm>
            <a:off x="2947416" y="6348984"/>
            <a:ext cx="231648" cy="316992"/>
          </a:xfrm>
          <a:prstGeom prst="rect">
            <a:avLst/>
          </a:prstGeom>
          <a:blipFill>
            <a:blip r:embed="rId9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7" name="object 237"/>
          <p:cNvSpPr/>
          <p:nvPr/>
        </p:nvSpPr>
        <p:spPr>
          <a:xfrm>
            <a:off x="5775960" y="6348984"/>
            <a:ext cx="347472" cy="316992"/>
          </a:xfrm>
          <a:prstGeom prst="rect">
            <a:avLst/>
          </a:prstGeom>
          <a:blipFill>
            <a:blip r:embed="rId9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8" name="object 238"/>
          <p:cNvSpPr/>
          <p:nvPr/>
        </p:nvSpPr>
        <p:spPr>
          <a:xfrm>
            <a:off x="5931408" y="6348984"/>
            <a:ext cx="231648" cy="316992"/>
          </a:xfrm>
          <a:prstGeom prst="rect">
            <a:avLst/>
          </a:prstGeom>
          <a:blipFill>
            <a:blip r:embed="rId9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9" name="object 239"/>
          <p:cNvSpPr/>
          <p:nvPr/>
        </p:nvSpPr>
        <p:spPr>
          <a:xfrm>
            <a:off x="7133844" y="6348984"/>
            <a:ext cx="347472" cy="316992"/>
          </a:xfrm>
          <a:prstGeom prst="rect">
            <a:avLst/>
          </a:prstGeom>
          <a:blipFill>
            <a:blip r:embed="rId9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0" name="object 240"/>
          <p:cNvSpPr/>
          <p:nvPr/>
        </p:nvSpPr>
        <p:spPr>
          <a:xfrm>
            <a:off x="7289292" y="6348984"/>
            <a:ext cx="231648" cy="316992"/>
          </a:xfrm>
          <a:prstGeom prst="rect">
            <a:avLst/>
          </a:prstGeom>
          <a:blipFill>
            <a:blip r:embed="rId9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1" name="object 241"/>
          <p:cNvSpPr/>
          <p:nvPr/>
        </p:nvSpPr>
        <p:spPr>
          <a:xfrm>
            <a:off x="8266176" y="6348984"/>
            <a:ext cx="347472" cy="316992"/>
          </a:xfrm>
          <a:prstGeom prst="rect">
            <a:avLst/>
          </a:prstGeom>
          <a:blipFill>
            <a:blip r:embed="rId10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2" name="object 242"/>
          <p:cNvSpPr/>
          <p:nvPr/>
        </p:nvSpPr>
        <p:spPr>
          <a:xfrm>
            <a:off x="8421624" y="6348984"/>
            <a:ext cx="231648" cy="316992"/>
          </a:xfrm>
          <a:prstGeom prst="rect">
            <a:avLst/>
          </a:prstGeom>
          <a:blipFill>
            <a:blip r:embed="rId10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3" name="object 243"/>
          <p:cNvSpPr/>
          <p:nvPr/>
        </p:nvSpPr>
        <p:spPr>
          <a:xfrm>
            <a:off x="9381744" y="6348984"/>
            <a:ext cx="425196" cy="316992"/>
          </a:xfrm>
          <a:prstGeom prst="rect">
            <a:avLst/>
          </a:prstGeom>
          <a:blipFill>
            <a:blip r:embed="rId10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4" name="object 244"/>
          <p:cNvSpPr/>
          <p:nvPr/>
        </p:nvSpPr>
        <p:spPr>
          <a:xfrm>
            <a:off x="9614916" y="6348984"/>
            <a:ext cx="231648" cy="316992"/>
          </a:xfrm>
          <a:prstGeom prst="rect">
            <a:avLst/>
          </a:prstGeom>
          <a:blipFill>
            <a:blip r:embed="rId10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5" name="object 245"/>
          <p:cNvSpPr/>
          <p:nvPr/>
        </p:nvSpPr>
        <p:spPr>
          <a:xfrm>
            <a:off x="10796016" y="6348984"/>
            <a:ext cx="425196" cy="316992"/>
          </a:xfrm>
          <a:prstGeom prst="rect">
            <a:avLst/>
          </a:prstGeom>
          <a:blipFill>
            <a:blip r:embed="rId10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6" name="object 246"/>
          <p:cNvSpPr/>
          <p:nvPr/>
        </p:nvSpPr>
        <p:spPr>
          <a:xfrm>
            <a:off x="11029188" y="6348984"/>
            <a:ext cx="231648" cy="316992"/>
          </a:xfrm>
          <a:prstGeom prst="rect">
            <a:avLst/>
          </a:prstGeom>
          <a:blipFill>
            <a:blip r:embed="rId10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7" name="object 247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8" name="object 248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1" name="object 101"/>
          <p:cNvSpPr txBox="1"/>
          <p:nvPr/>
        </p:nvSpPr>
        <p:spPr>
          <a:xfrm>
            <a:off x="1888617" y="394997"/>
            <a:ext cx="6287579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</a:t>
            </a:r>
            <a:r>
              <a:rPr dirty="0" smtClean="0" sz="2800" spc="-9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n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al</a:t>
            </a:r>
            <a:r>
              <a:rPr dirty="0" smtClean="0" sz="2800" spc="14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i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s</a:t>
            </a:r>
            <a:r>
              <a:rPr dirty="0" smtClean="0" sz="2800" spc="4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i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s</a:t>
            </a:r>
            <a:r>
              <a:rPr dirty="0" smtClean="0" sz="2800" spc="-4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 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Alt</a:t>
            </a:r>
            <a:r>
              <a:rPr dirty="0" smtClean="0" sz="2800" spc="-9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e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rn</a:t>
            </a:r>
            <a:r>
              <a:rPr dirty="0" smtClean="0" sz="2800" spc="-9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t</a:t>
            </a:r>
            <a:r>
              <a:rPr dirty="0" smtClean="0" sz="2800" spc="14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i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f</a:t>
            </a:r>
            <a:r>
              <a:rPr dirty="0" smtClean="0" sz="2800" spc="25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 </a:t>
            </a:r>
            <a:r>
              <a:rPr dirty="0" smtClean="0" sz="2800" spc="9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(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metode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 </a:t>
            </a:r>
            <a:r>
              <a:rPr dirty="0" smtClean="0" sz="2800" spc="0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Bardach)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14794" y="1357249"/>
            <a:ext cx="4953038" cy="5873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50"/>
              </a:lnSpc>
              <a:spcBef>
                <a:spcPts val="42"/>
              </a:spcBef>
            </a:pPr>
            <a:endParaRPr sz="650"/>
          </a:p>
          <a:p>
            <a:pPr marL="2207323" marR="2207293" algn="ctr">
              <a:lnSpc>
                <a:spcPct val="95825"/>
              </a:lnSpc>
              <a:spcBef>
                <a:spcPts val="1000"/>
              </a:spcBef>
            </a:pP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K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er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endParaRPr sz="11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267833" y="1357249"/>
            <a:ext cx="271716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5"/>
              </a:spcBef>
            </a:pPr>
            <a:endParaRPr sz="500"/>
          </a:p>
          <a:p>
            <a:pPr marL="1017041" marR="1016166" algn="ctr">
              <a:lnSpc>
                <a:spcPct val="95825"/>
              </a:lnSpc>
            </a:pPr>
            <a:r>
              <a:rPr dirty="0" smtClean="0" sz="1100" spc="-4" b="1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100" spc="-4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100" spc="-4" b="1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100" spc="4" b="1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ng</a:t>
            </a:r>
            <a:endParaRPr sz="11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7984998" y="1357249"/>
            <a:ext cx="895730" cy="5873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50"/>
              </a:lnSpc>
              <a:spcBef>
                <a:spcPts val="42"/>
              </a:spcBef>
            </a:pPr>
            <a:endParaRPr sz="650"/>
          </a:p>
          <a:p>
            <a:pPr marL="246125">
              <a:lnSpc>
                <a:spcPct val="95825"/>
              </a:lnSpc>
              <a:spcBef>
                <a:spcPts val="1000"/>
              </a:spcBef>
            </a:pP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ot</a:t>
            </a:r>
            <a:endParaRPr sz="11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880729" y="1357249"/>
            <a:ext cx="282663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5"/>
              </a:spcBef>
            </a:pPr>
            <a:endParaRPr sz="500"/>
          </a:p>
          <a:p>
            <a:pPr marL="1169695" marR="1166894" algn="ctr">
              <a:lnSpc>
                <a:spcPct val="95825"/>
              </a:lnSpc>
            </a:pPr>
            <a:r>
              <a:rPr dirty="0" smtClean="0" sz="1100" spc="4" b="1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100" spc="-4" b="1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100" spc="-4" b="1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100" spc="0" b="1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267833" y="1651000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6"/>
              </a:spcBef>
            </a:pPr>
            <a:endParaRPr sz="500"/>
          </a:p>
          <a:p>
            <a:pPr marL="303021">
              <a:lnSpc>
                <a:spcPct val="95825"/>
              </a:lnSpc>
            </a:pPr>
            <a:r>
              <a:rPr dirty="0" smtClean="0" sz="1100" spc="-39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ern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14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endParaRPr sz="11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6616827" y="1651000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6"/>
              </a:spcBef>
            </a:pPr>
            <a:endParaRPr sz="500"/>
          </a:p>
          <a:p>
            <a:pPr marL="309118">
              <a:lnSpc>
                <a:spcPct val="95825"/>
              </a:lnSpc>
            </a:pPr>
            <a:r>
              <a:rPr dirty="0" smtClean="0" sz="1100" spc="-39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ern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14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endParaRPr sz="11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880729" y="1651000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6"/>
              </a:spcBef>
            </a:pPr>
            <a:endParaRPr sz="500"/>
          </a:p>
          <a:p>
            <a:pPr marL="335152">
              <a:lnSpc>
                <a:spcPct val="95825"/>
              </a:lnSpc>
            </a:pPr>
            <a:r>
              <a:rPr dirty="0" smtClean="0" sz="1100" spc="-39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ern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14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endParaRPr sz="11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0296144" y="1651000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6"/>
              </a:spcBef>
            </a:pPr>
            <a:endParaRPr sz="500"/>
          </a:p>
          <a:p>
            <a:pPr marL="330961">
              <a:lnSpc>
                <a:spcPct val="95825"/>
              </a:lnSpc>
            </a:pPr>
            <a:r>
              <a:rPr dirty="0" smtClean="0" sz="1100" spc="-39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ern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14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endParaRPr sz="11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4794" y="1944624"/>
            <a:ext cx="2412149" cy="5873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ch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cal</a:t>
            </a:r>
            <a:r>
              <a:rPr dirty="0" smtClean="0" sz="1100" spc="1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726944" y="1944624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ektiv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as</a:t>
            </a:r>
            <a:endParaRPr sz="11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267833" y="1944624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6616827" y="1944624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984998" y="1944624"/>
            <a:ext cx="895730" cy="58737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7878" marR="34597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8880729" y="1944624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60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0296144" y="1944624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726944" y="2238375"/>
            <a:ext cx="2540889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ku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si</a:t>
            </a:r>
            <a:endParaRPr sz="11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267833" y="2238375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6616827" y="2238375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8880729" y="2238375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60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0296144" y="2238375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14794" y="2531999"/>
            <a:ext cx="2412149" cy="1174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omic</a:t>
            </a:r>
            <a:r>
              <a:rPr dirty="0" smtClean="0" sz="1100" spc="-9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&amp;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nc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al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ss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726944" y="2531999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si</a:t>
            </a:r>
            <a:r>
              <a:rPr dirty="0" smtClean="0" sz="1100" spc="1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ek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endParaRPr sz="11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5267833" y="2531999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6616827" y="2531999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7984998" y="2531999"/>
            <a:ext cx="895730" cy="1174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7878" marR="34597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8880729" y="2531999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0296144" y="2531999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20</a:t>
            </a:r>
            <a:endParaRPr sz="11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726944" y="2825750"/>
            <a:ext cx="2540889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ektiv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as</a:t>
            </a:r>
            <a:r>
              <a:rPr dirty="0" smtClean="0" sz="1100" spc="-1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aya</a:t>
            </a:r>
            <a:endParaRPr sz="11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267833" y="2825750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616827" y="2825750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8880729" y="2825750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0296144" y="2825750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726944" y="3119374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ofitab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267833" y="3119374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616827" y="3119374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880729" y="3119374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0296144" y="3119374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726944" y="3413125"/>
            <a:ext cx="2540889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h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in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-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w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or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h</a:t>
            </a:r>
            <a:endParaRPr sz="11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267833" y="3413125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616827" y="3413125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880729" y="3413125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296144" y="3413125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14794" y="3706749"/>
            <a:ext cx="2412149" cy="11748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dmi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ative</a:t>
            </a:r>
            <a:r>
              <a:rPr dirty="0" smtClean="0" sz="1100" spc="-19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erab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726944" y="3706749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utho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267833" y="3706749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616827" y="3706749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984998" y="3706749"/>
            <a:ext cx="895730" cy="11748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7878" marR="34597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880729" y="3706749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45</a:t>
            </a:r>
            <a:endParaRPr sz="11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0296144" y="3706749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726944" y="4000500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nstitu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al</a:t>
            </a:r>
            <a:r>
              <a:rPr dirty="0" smtClean="0" sz="1100" spc="-25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com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-9" i="1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endParaRPr sz="11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267833" y="4000500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616827" y="4000500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880729" y="4000500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6144" y="4000500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726944" y="4294251"/>
            <a:ext cx="2540889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67833" y="4294251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616827" y="4294251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880729" y="4294251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296144" y="4294251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45</a:t>
            </a:r>
            <a:endParaRPr sz="11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726944" y="4587875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0"/>
              </a:spcBef>
            </a:pP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g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34" i="1">
                <a:solidFill>
                  <a:srgbClr val="FFFF00"/>
                </a:solidFill>
                <a:latin typeface="Arial"/>
                <a:cs typeface="Arial"/>
              </a:rPr>
              <a:t>z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ati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2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su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endParaRPr sz="11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267833" y="4587875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616827" y="4587875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880729" y="4587875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45</a:t>
            </a:r>
            <a:endParaRPr sz="11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296144" y="4587875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45</a:t>
            </a:r>
            <a:endParaRPr sz="11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4794" y="4881626"/>
            <a:ext cx="2412149" cy="14683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503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cal</a:t>
            </a:r>
            <a:r>
              <a:rPr dirty="0" smtClean="0" sz="1100" spc="24" i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v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26944" y="4881626"/>
            <a:ext cx="2540889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cce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67833" y="4881626"/>
            <a:ext cx="1348993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616827" y="4881626"/>
            <a:ext cx="1368171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984998" y="4881626"/>
            <a:ext cx="895730" cy="14683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85978" marR="38536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5</a:t>
            </a:r>
            <a:endParaRPr sz="11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80729" y="4881626"/>
            <a:ext cx="1415415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296144" y="4881626"/>
            <a:ext cx="1411224" cy="29362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726944" y="5175250"/>
            <a:ext cx="2540889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ateness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267833" y="5175250"/>
            <a:ext cx="1348993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616827" y="5175250"/>
            <a:ext cx="1368171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880729" y="5175250"/>
            <a:ext cx="1415415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296144" y="5175250"/>
            <a:ext cx="1411224" cy="293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726944" y="5469001"/>
            <a:ext cx="2540889" cy="293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es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o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ve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ess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67833" y="5469001"/>
            <a:ext cx="1348993" cy="293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16827" y="5469001"/>
            <a:ext cx="1368171" cy="293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880729" y="5469001"/>
            <a:ext cx="1415415" cy="293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296144" y="5469001"/>
            <a:ext cx="1411224" cy="293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44550" marR="642286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26944" y="5762637"/>
            <a:ext cx="2540889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q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u</a:t>
            </a:r>
            <a:r>
              <a:rPr dirty="0" smtClean="0" sz="1100" spc="-4" i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1100" spc="4" i="1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67833" y="5762637"/>
            <a:ext cx="1348993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616827" y="5762637"/>
            <a:ext cx="1368171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</a:t>
            </a:r>
            <a:endParaRPr sz="11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80729" y="5762637"/>
            <a:ext cx="1415415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0296144" y="5762637"/>
            <a:ext cx="1411224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44550" marR="642286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26944" y="6056325"/>
            <a:ext cx="2540889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820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 i="1">
                <a:solidFill>
                  <a:srgbClr val="FFFF00"/>
                </a:solidFill>
                <a:latin typeface="Arial"/>
                <a:cs typeface="Arial"/>
              </a:rPr>
              <a:t>Legal</a:t>
            </a:r>
            <a:endParaRPr sz="11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67833" y="6056325"/>
            <a:ext cx="1348993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3562" marR="6110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</a:t>
            </a:r>
            <a:endParaRPr sz="11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16827" y="6056325"/>
            <a:ext cx="1368171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2706" marR="62107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80729" y="6056325"/>
            <a:ext cx="1415415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7593" marR="605941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15</a:t>
            </a:r>
            <a:endParaRPr sz="11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296144" y="6056325"/>
            <a:ext cx="1411224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4926" marR="60441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4794" y="6350012"/>
            <a:ext cx="4953038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207323" marR="220813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J</a:t>
            </a:r>
            <a:r>
              <a:rPr dirty="0" smtClean="0" sz="1100" spc="-4" b="1">
                <a:solidFill>
                  <a:srgbClr val="FFFF00"/>
                </a:solidFill>
                <a:latin typeface="Arial"/>
                <a:cs typeface="Arial"/>
              </a:rPr>
              <a:t>u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dirty="0" smtClean="0" sz="1100" spc="4" b="1">
                <a:solidFill>
                  <a:srgbClr val="FFFF00"/>
                </a:solidFill>
                <a:latin typeface="Arial"/>
                <a:cs typeface="Arial"/>
              </a:rPr>
              <a:t>l</a:t>
            </a:r>
            <a:r>
              <a:rPr dirty="0" smtClean="0" sz="1100" spc="0" b="1">
                <a:solidFill>
                  <a:srgbClr val="FFFF00"/>
                </a:solidFill>
                <a:latin typeface="Arial"/>
                <a:cs typeface="Arial"/>
              </a:rPr>
              <a:t>ah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67833" y="6350012"/>
            <a:ext cx="1348993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73938" marR="57317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37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16827" y="6350012"/>
            <a:ext cx="1368171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83082" marR="583208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29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84998" y="6350012"/>
            <a:ext cx="895730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7878" marR="345972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50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80729" y="6350012"/>
            <a:ext cx="1415415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67969" marR="567840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410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96144" y="6350012"/>
            <a:ext cx="1411224" cy="2936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66826" marR="564792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100" spc="0">
                <a:solidFill>
                  <a:srgbClr val="FFFF00"/>
                </a:solidFill>
                <a:latin typeface="Arial"/>
                <a:cs typeface="Arial"/>
              </a:rPr>
              <a:t>310</a:t>
            </a:r>
            <a:endParaRPr sz="11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23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16686" y="572561"/>
            <a:ext cx="1705610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Prince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9508" y="1237638"/>
            <a:ext cx="10998332" cy="545665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0"/>
              </a:lnSpc>
              <a:spcBef>
                <a:spcPts val="150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Metode</a:t>
            </a:r>
            <a:r>
              <a:rPr dirty="0" smtClean="0" sz="28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Pr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nce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kembangkan</a:t>
            </a:r>
            <a:r>
              <a:rPr dirty="0" smtClean="0" sz="2800" spc="-19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eh</a:t>
            </a:r>
            <a:r>
              <a:rPr dirty="0" smtClean="0" sz="28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Copl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-7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’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leary</a:t>
            </a:r>
            <a:r>
              <a:rPr dirty="0" smtClean="0" sz="2800" spc="-7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Patton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365"/>
              </a:lnSpc>
              <a:spcBef>
                <a:spcPts val="17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Saw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ck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8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1986</a:t>
            </a:r>
            <a:r>
              <a:rPr dirty="0" smtClean="0" sz="2800" spc="-29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1459785">
              <a:lnSpc>
                <a:spcPts val="3360"/>
              </a:lnSpc>
              <a:spcBef>
                <a:spcPts val="655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Empat</a:t>
            </a:r>
            <a:r>
              <a:rPr dirty="0" smtClean="0" sz="2800" spc="-7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dasar</a:t>
            </a:r>
            <a:r>
              <a:rPr dirty="0" smtClean="0" sz="2800" spc="-7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untuk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800" spc="-11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alternat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f:</a:t>
            </a:r>
            <a:r>
              <a:rPr dirty="0" smtClean="0" sz="28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Probe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5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34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nte</a:t>
            </a:r>
            <a:r>
              <a:rPr dirty="0" smtClean="0" sz="2800" spc="-4" i="1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act,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Calcu</a:t>
            </a:r>
            <a:r>
              <a:rPr dirty="0" smtClean="0" sz="2800" spc="4" i="1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at</a:t>
            </a:r>
            <a:r>
              <a:rPr dirty="0" smtClean="0" sz="2800" spc="-4" i="1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109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Execute</a:t>
            </a:r>
            <a:endParaRPr sz="2800">
              <a:latin typeface="Century Gothic"/>
              <a:cs typeface="Century Gothic"/>
            </a:endParaRPr>
          </a:p>
          <a:p>
            <a:pPr marL="12700" marR="751950" indent="99059">
              <a:lnSpc>
                <a:spcPts val="3360"/>
              </a:lnSpc>
              <a:spcBef>
                <a:spcPts val="601"/>
              </a:spcBef>
            </a:pP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PRobe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2800" spc="-7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merupakan</a:t>
            </a:r>
            <a:r>
              <a:rPr dirty="0" smtClean="0" sz="2800" spc="-13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terp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-5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tannya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dengan</a:t>
            </a:r>
            <a:r>
              <a:rPr dirty="0" smtClean="0" sz="28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alternat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tert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nt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668200" indent="99059">
              <a:lnSpc>
                <a:spcPct val="100027"/>
              </a:lnSpc>
              <a:spcBef>
                <a:spcPts val="362"/>
              </a:spcBef>
            </a:pPr>
            <a:r>
              <a:rPr dirty="0" smtClean="0" sz="2800" spc="34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Nt</a:t>
            </a:r>
            <a:r>
              <a:rPr dirty="0" smtClean="0" sz="2800" spc="-9" i="1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rac</a:t>
            </a:r>
            <a:r>
              <a:rPr dirty="0" smtClean="0" sz="2800" spc="4" i="1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800" spc="-7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mencari</a:t>
            </a:r>
            <a:r>
              <a:rPr dirty="0" smtClean="0" sz="28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tau</a:t>
            </a:r>
            <a:r>
              <a:rPr dirty="0" smtClean="0" sz="28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nan</a:t>
            </a:r>
            <a:r>
              <a:rPr dirty="0" smtClean="0" sz="2800" spc="-7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pref</a:t>
            </a:r>
            <a:r>
              <a:rPr dirty="0" smtClean="0" sz="28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re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28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pengaruh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mas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-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mas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-18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ebut</a:t>
            </a:r>
            <a:r>
              <a:rPr dirty="0" smtClean="0" sz="2800" spc="-3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adap</a:t>
            </a:r>
            <a:r>
              <a:rPr dirty="0" smtClean="0" sz="2800" spc="-4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alternat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uka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ct val="102172"/>
              </a:lnSpc>
              <a:spcBef>
                <a:spcPts val="540"/>
              </a:spcBef>
            </a:pP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Calcu</a:t>
            </a:r>
            <a:r>
              <a:rPr dirty="0" smtClean="0" sz="2800" spc="4" i="1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 i="1">
                <a:solidFill>
                  <a:srgbClr val="FFFFFF"/>
                </a:solidFill>
                <a:latin typeface="Century Gothic"/>
                <a:cs typeface="Century Gothic"/>
              </a:rPr>
              <a:t>ate:</a:t>
            </a:r>
            <a:r>
              <a:rPr dirty="0" smtClean="0" sz="2800" spc="-122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melakukan</a:t>
            </a:r>
            <a:r>
              <a:rPr dirty="0" smtClean="0" sz="2800" spc="-1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perk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raan</a:t>
            </a:r>
            <a:r>
              <a:rPr dirty="0" smtClean="0" sz="2800" spc="-11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perh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tungan</a:t>
            </a:r>
            <a:r>
              <a:rPr dirty="0" smtClean="0" sz="2800" spc="-1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adap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360"/>
              </a:lnSpc>
              <a:spcBef>
                <a:spcPts val="168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nan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bu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420"/>
              </a:lnSpc>
              <a:spcBef>
                <a:spcPts val="529"/>
              </a:spcBef>
            </a:pPr>
            <a:r>
              <a:rPr dirty="0" smtClean="0" baseline="-1941" sz="4200" spc="0" i="1">
                <a:solidFill>
                  <a:srgbClr val="FFFFFF"/>
                </a:solidFill>
                <a:latin typeface="Century Gothic"/>
                <a:cs typeface="Century Gothic"/>
              </a:rPr>
              <a:t>Execute:</a:t>
            </a:r>
            <a:r>
              <a:rPr dirty="0" smtClean="0" baseline="-1941" sz="4200" spc="39" i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Melaks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nakan</a:t>
            </a:r>
            <a:r>
              <a:rPr dirty="0" smtClean="0" baseline="-1941" sz="4200" spc="-14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suai</a:t>
            </a:r>
            <a:r>
              <a:rPr dirty="0" smtClean="0" baseline="-1941" sz="4200" spc="-4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has</a:t>
            </a:r>
            <a:r>
              <a:rPr dirty="0" smtClean="0" baseline="-1941" sz="42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941" sz="4200" spc="-4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perh</a:t>
            </a:r>
            <a:r>
              <a:rPr dirty="0" smtClean="0" baseline="-1941" sz="42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tungan</a:t>
            </a:r>
            <a:r>
              <a:rPr dirty="0" smtClean="0" baseline="-1941" sz="4200" spc="-1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ebu</a:t>
            </a:r>
            <a:r>
              <a:rPr dirty="0" smtClean="0" baseline="-1941" sz="42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6608" y="1296758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6608" y="2226779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46608" y="3156673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46608" y="4086313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6608" y="5442978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6608" y="6372923"/>
            <a:ext cx="318652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05"/>
              </a:lnSpc>
              <a:spcBef>
                <a:spcPts val="120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250">
              <a:latin typeface="Wingdings 3"/>
              <a:cs typeface="Wingdings 3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24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954024" y="493775"/>
            <a:ext cx="874776" cy="8656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237488" y="335280"/>
            <a:ext cx="978408" cy="112166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551432" y="335280"/>
            <a:ext cx="2046732" cy="11216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2933700" y="335280"/>
            <a:ext cx="949451" cy="112166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3218688" y="335280"/>
            <a:ext cx="806196" cy="112166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182116" y="567908"/>
            <a:ext cx="2296594" cy="532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5"/>
              </a:lnSpc>
              <a:spcBef>
                <a:spcPts val="209"/>
              </a:spcBef>
            </a:pPr>
            <a:r>
              <a:rPr dirty="0" smtClean="0" sz="3200" spc="-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4000" spc="-4" b="1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4000" spc="0" b="1">
                <a:solidFill>
                  <a:srgbClr val="FFFFFF"/>
                </a:solidFill>
                <a:latin typeface="Century Gothic"/>
                <a:cs typeface="Century Gothic"/>
              </a:rPr>
              <a:t>riter</a:t>
            </a:r>
            <a:r>
              <a:rPr dirty="0" smtClean="0" sz="4000" spc="9" b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4000" spc="4" b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4000" spc="0" b="1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40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82116" y="1285934"/>
            <a:ext cx="9950288" cy="153606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36">
              <a:lnSpc>
                <a:spcPts val="3435"/>
              </a:lnSpc>
              <a:spcBef>
                <a:spcPts val="171"/>
              </a:spcBef>
            </a:pPr>
            <a:r>
              <a:rPr dirty="0" smtClean="0" sz="2550" spc="9">
                <a:solidFill>
                  <a:srgbClr val="ACD333"/>
                </a:solidFill>
                <a:latin typeface="Century Gothic"/>
                <a:cs typeface="Century Gothic"/>
              </a:rPr>
              <a:t>1</a:t>
            </a:r>
            <a:r>
              <a:rPr dirty="0" smtClean="0" sz="2550" spc="0">
                <a:solidFill>
                  <a:srgbClr val="ACD333"/>
                </a:solidFill>
                <a:latin typeface="Century Gothic"/>
                <a:cs typeface="Century Gothic"/>
              </a:rPr>
              <a:t>.</a:t>
            </a:r>
            <a:r>
              <a:rPr dirty="0" smtClean="0" sz="2550" spc="0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2550" spc="54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Issue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posit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on: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samp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berapa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orang</a:t>
            </a:r>
            <a:endParaRPr sz="3200">
              <a:latin typeface="Century Gothic"/>
              <a:cs typeface="Century Gothic"/>
            </a:endParaRPr>
          </a:p>
          <a:p>
            <a:pPr marL="469900" marR="61036">
              <a:lnSpc>
                <a:spcPts val="3845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mendukung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32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menentan</a:t>
            </a:r>
            <a:r>
              <a:rPr dirty="0" smtClean="0" sz="32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3200">
              <a:latin typeface="Century Gothic"/>
              <a:cs typeface="Century Gothic"/>
            </a:endParaRPr>
          </a:p>
          <a:p>
            <a:pPr marL="12700">
              <a:lnSpc>
                <a:spcPts val="3895"/>
              </a:lnSpc>
              <a:spcBef>
                <a:spcPts val="927"/>
              </a:spcBef>
            </a:pPr>
            <a:r>
              <a:rPr dirty="0" smtClean="0" baseline="-2132" sz="3825" spc="0" i="1">
                <a:solidFill>
                  <a:srgbClr val="ACD333"/>
                </a:solidFill>
                <a:latin typeface="Century Gothic"/>
                <a:cs typeface="Century Gothic"/>
              </a:rPr>
              <a:t>2.</a:t>
            </a:r>
            <a:r>
              <a:rPr dirty="0" smtClean="0" baseline="-2132" sz="3825" spc="0" i="1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2132" sz="3825" spc="69" i="1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 i="1">
                <a:solidFill>
                  <a:srgbClr val="FFFFFF"/>
                </a:solidFill>
                <a:latin typeface="Century Gothic"/>
                <a:cs typeface="Century Gothic"/>
              </a:rPr>
              <a:t>Sal</a:t>
            </a:r>
            <a:r>
              <a:rPr dirty="0" smtClean="0" baseline="-1699" sz="4800" spc="-14" i="1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 i="1">
                <a:solidFill>
                  <a:srgbClr val="FFFFFF"/>
                </a:solidFill>
                <a:latin typeface="Century Gothic"/>
                <a:cs typeface="Century Gothic"/>
              </a:rPr>
              <a:t>en</a:t>
            </a:r>
            <a:r>
              <a:rPr dirty="0" smtClean="0" baseline="-1699" sz="4800" spc="4" i="1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baseline="-1699" sz="4800" spc="9" i="1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baseline="-1699" sz="48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samp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699" sz="48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berapa</a:t>
            </a:r>
            <a:r>
              <a:rPr dirty="0" smtClean="0" baseline="-1699" sz="48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ja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baseline="-1699" sz="48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sua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699" sz="48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ernat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159490" y="2389691"/>
            <a:ext cx="551902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39316" y="2877375"/>
            <a:ext cx="2639540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bagi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16298" y="2877375"/>
            <a:ext cx="4290272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sin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-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sing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or.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2116" y="3491797"/>
            <a:ext cx="10335271" cy="14081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4741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 i="1">
                <a:solidFill>
                  <a:srgbClr val="ACD333"/>
                </a:solidFill>
                <a:latin typeface="Century Gothic"/>
                <a:cs typeface="Century Gothic"/>
              </a:rPr>
              <a:t>3.</a:t>
            </a:r>
            <a:r>
              <a:rPr dirty="0" smtClean="0" sz="2550" spc="0" i="1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2550" spc="69" i="1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 i="1">
                <a:solidFill>
                  <a:srgbClr val="FFFFFF"/>
                </a:solidFill>
                <a:latin typeface="Century Gothic"/>
                <a:cs typeface="Century Gothic"/>
              </a:rPr>
              <a:t>Powe</a:t>
            </a:r>
            <a:r>
              <a:rPr dirty="0" smtClean="0" sz="3200" spc="4" i="1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samp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berapa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orang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or</a:t>
            </a:r>
            <a:endParaRPr sz="3200">
              <a:latin typeface="Century Gothic"/>
              <a:cs typeface="Century Gothic"/>
            </a:endParaRPr>
          </a:p>
          <a:p>
            <a:pPr marL="469900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mpu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memb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ok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iknya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mereal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sasikan</a:t>
            </a:r>
            <a:endParaRPr sz="3200">
              <a:latin typeface="Century Gothic"/>
              <a:cs typeface="Century Gothic"/>
            </a:endParaRPr>
          </a:p>
          <a:p>
            <a:pPr marL="469900" marR="74741">
              <a:lnSpc>
                <a:spcPts val="3815"/>
              </a:lnSpc>
            </a:pP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tern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baseline="-1699" sz="48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ent</a:t>
            </a:r>
            <a:r>
              <a:rPr dirty="0" smtClean="0" baseline="-1699" sz="48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25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373380" y="495300"/>
            <a:ext cx="790956" cy="7818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650748" y="352044"/>
            <a:ext cx="2253996" cy="10119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2304288" y="352044"/>
            <a:ext cx="3782567" cy="101193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5486400" y="352044"/>
            <a:ext cx="728472" cy="101193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78612" y="560399"/>
            <a:ext cx="5145073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dirty="0" smtClean="0" sz="2850" spc="16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600" spc="0" b="1">
                <a:solidFill>
                  <a:srgbClr val="FFFFFF"/>
                </a:solidFill>
                <a:latin typeface="Century Gothic"/>
                <a:cs typeface="Century Gothic"/>
              </a:rPr>
              <a:t>Kriteria</a:t>
            </a:r>
            <a:r>
              <a:rPr dirty="0" smtClean="0" sz="3600" spc="25" b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 b="1">
                <a:solidFill>
                  <a:srgbClr val="FFFFFF"/>
                </a:solidFill>
                <a:latin typeface="Century Gothic"/>
                <a:cs typeface="Century Gothic"/>
              </a:rPr>
              <a:t>pembobotan:</a:t>
            </a:r>
            <a:endParaRPr sz="36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35812" y="1166899"/>
            <a:ext cx="10242506" cy="52281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0"/>
              </a:lnSpc>
              <a:spcBef>
                <a:spcPts val="150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Kr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-3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pertama</a:t>
            </a:r>
            <a:r>
              <a:rPr dirty="0" smtClean="0" sz="2800" spc="-8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beri</a:t>
            </a:r>
            <a:r>
              <a:rPr dirty="0" smtClean="0" sz="2800" spc="-7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skor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+1</a:t>
            </a:r>
            <a:r>
              <a:rPr dirty="0" smtClean="0" sz="2800" spc="-1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bagi</a:t>
            </a:r>
            <a:r>
              <a:rPr dirty="0" smtClean="0" sz="28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menduk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365"/>
              </a:lnSpc>
              <a:spcBef>
                <a:spcPts val="17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5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-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1</a:t>
            </a:r>
            <a:r>
              <a:rPr dirty="0" smtClean="0" sz="28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bagi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8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nta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18223">
              <a:lnSpc>
                <a:spcPct val="100027"/>
              </a:lnSpc>
              <a:spcBef>
                <a:spcPts val="417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Kr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-3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kedua</a:t>
            </a:r>
            <a:r>
              <a:rPr dirty="0" smtClean="0" sz="28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tanyakan</a:t>
            </a:r>
            <a:r>
              <a:rPr dirty="0" smtClean="0" sz="2800" spc="-1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-7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daknya</a:t>
            </a:r>
            <a:r>
              <a:rPr dirty="0" smtClean="0" sz="2800" spc="-10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suatu</a:t>
            </a:r>
            <a:r>
              <a:rPr dirty="0" smtClean="0" sz="2800" spc="-6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alternat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bagi</a:t>
            </a:r>
            <a:r>
              <a:rPr dirty="0" smtClean="0" sz="28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mereka</a:t>
            </a:r>
            <a:r>
              <a:rPr dirty="0" smtClean="0" sz="28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keyak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nan</a:t>
            </a:r>
            <a:r>
              <a:rPr dirty="0" smtClean="0" sz="2800" spc="-1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8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vasi</a:t>
            </a:r>
            <a:r>
              <a:rPr dirty="0" smtClean="0" sz="2800" spc="-9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para</a:t>
            </a:r>
            <a:r>
              <a:rPr dirty="0" smtClean="0" sz="2800" spc="-6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stak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hol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er).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lai</a:t>
            </a:r>
            <a:r>
              <a:rPr dirty="0" smtClean="0" sz="2800" spc="-3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28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mu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ai</a:t>
            </a:r>
            <a:r>
              <a:rPr dirty="0" smtClean="0" sz="28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dai</a:t>
            </a:r>
            <a:r>
              <a:rPr dirty="0" smtClean="0" sz="2800" spc="-2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0</a:t>
            </a:r>
            <a:r>
              <a:rPr dirty="0" smtClean="0" sz="2800" spc="-25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0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-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1</a:t>
            </a:r>
            <a:r>
              <a:rPr dirty="0" smtClean="0" sz="2800" spc="-25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0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28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-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ngat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  <a:p>
            <a:pPr marL="12700" marR="4288">
              <a:lnSpc>
                <a:spcPct val="100027"/>
              </a:lnSpc>
              <a:spcBef>
                <a:spcPts val="59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Kr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-3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ga</a:t>
            </a:r>
            <a:r>
              <a:rPr dirty="0" smtClean="0" sz="2800" spc="-2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ukan</a:t>
            </a:r>
            <a:r>
              <a:rPr dirty="0" smtClean="0" sz="2800" spc="-1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perta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yaan</a:t>
            </a:r>
            <a:r>
              <a:rPr dirty="0" smtClean="0" sz="2800" spc="-12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apakah</a:t>
            </a:r>
            <a:r>
              <a:rPr dirty="0" smtClean="0" sz="2800" spc="-8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orang</a:t>
            </a:r>
            <a:r>
              <a:rPr dirty="0" smtClean="0" sz="2800" spc="-7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aktor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10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kurang</a:t>
            </a:r>
            <a:r>
              <a:rPr dirty="0" smtClean="0" sz="2800" spc="-8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800" spc="-10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2800" spc="-6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pu</a:t>
            </a:r>
            <a:r>
              <a:rPr dirty="0" smtClean="0" sz="2800" spc="-8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cara</a:t>
            </a:r>
            <a:r>
              <a:rPr dirty="0" smtClean="0" sz="2800" spc="-6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formal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nonformal</a:t>
            </a:r>
            <a:r>
              <a:rPr dirty="0" smtClean="0" sz="2800" spc="-10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bal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knya</a:t>
            </a:r>
            <a:r>
              <a:rPr dirty="0" smtClean="0" sz="2800" spc="-10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mendor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2800" spc="-13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ado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800" spc="-7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ement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800" spc="-14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dari</a:t>
            </a:r>
            <a:r>
              <a:rPr dirty="0" smtClean="0" sz="2800" spc="-5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alternat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8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-5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berapa</a:t>
            </a:r>
            <a:r>
              <a:rPr dirty="0" smtClean="0" sz="28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probab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tas</a:t>
            </a:r>
            <a:r>
              <a:rPr dirty="0" smtClean="0" sz="2800" spc="-15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kemamp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800" spc="-1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menghambat</a:t>
            </a:r>
            <a:r>
              <a:rPr dirty="0" smtClean="0" sz="2800" spc="-14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atau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mendorong</a:t>
            </a:r>
            <a:r>
              <a:rPr dirty="0" smtClean="0" sz="2800" spc="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alte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nat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bu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8612" y="1224412"/>
            <a:ext cx="306213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35"/>
              </a:lnSpc>
              <a:spcBef>
                <a:spcPts val="121"/>
              </a:spcBef>
            </a:pPr>
            <a:r>
              <a:rPr dirty="0" smtClean="0" sz="2250" spc="4">
                <a:solidFill>
                  <a:srgbClr val="ACD333"/>
                </a:solidFill>
                <a:latin typeface="Century Gothic"/>
                <a:cs typeface="Century Gothic"/>
              </a:rPr>
              <a:t>1.</a:t>
            </a:r>
            <a:endParaRPr sz="225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8612" y="2154433"/>
            <a:ext cx="306213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35"/>
              </a:lnSpc>
              <a:spcBef>
                <a:spcPts val="121"/>
              </a:spcBef>
            </a:pPr>
            <a:r>
              <a:rPr dirty="0" smtClean="0" sz="2250" spc="4">
                <a:solidFill>
                  <a:srgbClr val="ACD333"/>
                </a:solidFill>
                <a:latin typeface="Century Gothic"/>
                <a:cs typeface="Century Gothic"/>
              </a:rPr>
              <a:t>2.</a:t>
            </a:r>
            <a:endParaRPr sz="225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78612" y="3937767"/>
            <a:ext cx="306213" cy="310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435"/>
              </a:lnSpc>
              <a:spcBef>
                <a:spcPts val="121"/>
              </a:spcBef>
            </a:pPr>
            <a:r>
              <a:rPr dirty="0" smtClean="0" sz="2250" spc="4">
                <a:solidFill>
                  <a:srgbClr val="ACD333"/>
                </a:solidFill>
                <a:latin typeface="Century Gothic"/>
                <a:cs typeface="Century Gothic"/>
              </a:rPr>
              <a:t>3.</a:t>
            </a:r>
            <a:endParaRPr sz="225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26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object 7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2166874" y="714375"/>
            <a:ext cx="1639824" cy="930401"/>
          </a:xfrm>
          <a:custGeom>
            <a:avLst/>
            <a:gdLst/>
            <a:ahLst/>
            <a:cxnLst/>
            <a:rect l="l" t="t" r="r" b="b"/>
            <a:pathLst>
              <a:path w="1639824" h="930401">
                <a:moveTo>
                  <a:pt x="0" y="930401"/>
                </a:moveTo>
                <a:lnTo>
                  <a:pt x="1639824" y="930401"/>
                </a:lnTo>
                <a:lnTo>
                  <a:pt x="1639824" y="0"/>
                </a:lnTo>
                <a:lnTo>
                  <a:pt x="0" y="0"/>
                </a:lnTo>
                <a:lnTo>
                  <a:pt x="0" y="930401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3806698" y="714387"/>
            <a:ext cx="6361303" cy="444106"/>
          </a:xfrm>
          <a:custGeom>
            <a:avLst/>
            <a:gdLst/>
            <a:ahLst/>
            <a:cxnLst/>
            <a:rect l="l" t="t" r="r" b="b"/>
            <a:pathLst>
              <a:path w="6361303" h="444106">
                <a:moveTo>
                  <a:pt x="0" y="444106"/>
                </a:moveTo>
                <a:lnTo>
                  <a:pt x="6361303" y="444106"/>
                </a:lnTo>
                <a:lnTo>
                  <a:pt x="6361303" y="0"/>
                </a:lnTo>
                <a:lnTo>
                  <a:pt x="0" y="0"/>
                </a:lnTo>
                <a:lnTo>
                  <a:pt x="0" y="444106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3806698" y="1158481"/>
            <a:ext cx="1590294" cy="486295"/>
          </a:xfrm>
          <a:custGeom>
            <a:avLst/>
            <a:gdLst/>
            <a:ahLst/>
            <a:cxnLst/>
            <a:rect l="l" t="t" r="r" b="b"/>
            <a:pathLst>
              <a:path w="1590294" h="486295">
                <a:moveTo>
                  <a:pt x="0" y="486295"/>
                </a:moveTo>
                <a:lnTo>
                  <a:pt x="1590294" y="486295"/>
                </a:lnTo>
                <a:lnTo>
                  <a:pt x="1590294" y="0"/>
                </a:lnTo>
                <a:lnTo>
                  <a:pt x="0" y="0"/>
                </a:lnTo>
                <a:lnTo>
                  <a:pt x="0" y="486295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5396992" y="1158481"/>
            <a:ext cx="1590293" cy="486295"/>
          </a:xfrm>
          <a:custGeom>
            <a:avLst/>
            <a:gdLst/>
            <a:ahLst/>
            <a:cxnLst/>
            <a:rect l="l" t="t" r="r" b="b"/>
            <a:pathLst>
              <a:path w="1590293" h="486295">
                <a:moveTo>
                  <a:pt x="0" y="486295"/>
                </a:moveTo>
                <a:lnTo>
                  <a:pt x="1590293" y="486295"/>
                </a:lnTo>
                <a:lnTo>
                  <a:pt x="1590293" y="0"/>
                </a:lnTo>
                <a:lnTo>
                  <a:pt x="0" y="0"/>
                </a:lnTo>
                <a:lnTo>
                  <a:pt x="0" y="486295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6987285" y="1158481"/>
            <a:ext cx="1590294" cy="486295"/>
          </a:xfrm>
          <a:custGeom>
            <a:avLst/>
            <a:gdLst/>
            <a:ahLst/>
            <a:cxnLst/>
            <a:rect l="l" t="t" r="r" b="b"/>
            <a:pathLst>
              <a:path w="1590294" h="486295">
                <a:moveTo>
                  <a:pt x="0" y="486295"/>
                </a:moveTo>
                <a:lnTo>
                  <a:pt x="1590294" y="486295"/>
                </a:lnTo>
                <a:lnTo>
                  <a:pt x="1590294" y="0"/>
                </a:lnTo>
                <a:lnTo>
                  <a:pt x="0" y="0"/>
                </a:lnTo>
                <a:lnTo>
                  <a:pt x="0" y="486295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8577707" y="1158481"/>
            <a:ext cx="1590294" cy="486295"/>
          </a:xfrm>
          <a:custGeom>
            <a:avLst/>
            <a:gdLst/>
            <a:ahLst/>
            <a:cxnLst/>
            <a:rect l="l" t="t" r="r" b="b"/>
            <a:pathLst>
              <a:path w="1590294" h="486295">
                <a:moveTo>
                  <a:pt x="0" y="486295"/>
                </a:moveTo>
                <a:lnTo>
                  <a:pt x="1590294" y="486295"/>
                </a:lnTo>
                <a:lnTo>
                  <a:pt x="1590294" y="0"/>
                </a:lnTo>
                <a:lnTo>
                  <a:pt x="0" y="0"/>
                </a:lnTo>
                <a:lnTo>
                  <a:pt x="0" y="486295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2166874" y="1644764"/>
            <a:ext cx="1639824" cy="292112"/>
          </a:xfrm>
          <a:custGeom>
            <a:avLst/>
            <a:gdLst/>
            <a:ahLst/>
            <a:cxnLst/>
            <a:rect l="l" t="t" r="r" b="b"/>
            <a:pathLst>
              <a:path w="1639824" h="292112">
                <a:moveTo>
                  <a:pt x="0" y="292112"/>
                </a:moveTo>
                <a:lnTo>
                  <a:pt x="1639824" y="292112"/>
                </a:lnTo>
                <a:lnTo>
                  <a:pt x="163982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3806698" y="16447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5396992" y="1644764"/>
            <a:ext cx="1590293" cy="292112"/>
          </a:xfrm>
          <a:custGeom>
            <a:avLst/>
            <a:gdLst/>
            <a:ahLst/>
            <a:cxnLst/>
            <a:rect l="l" t="t" r="r" b="b"/>
            <a:pathLst>
              <a:path w="1590293" h="292112">
                <a:moveTo>
                  <a:pt x="0" y="292112"/>
                </a:moveTo>
                <a:lnTo>
                  <a:pt x="1590293" y="292112"/>
                </a:lnTo>
                <a:lnTo>
                  <a:pt x="1590293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6987285" y="16447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8577707" y="16447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2166874" y="1936864"/>
            <a:ext cx="1639824" cy="292112"/>
          </a:xfrm>
          <a:custGeom>
            <a:avLst/>
            <a:gdLst/>
            <a:ahLst/>
            <a:cxnLst/>
            <a:rect l="l" t="t" r="r" b="b"/>
            <a:pathLst>
              <a:path w="1639824" h="292112">
                <a:moveTo>
                  <a:pt x="0" y="292112"/>
                </a:moveTo>
                <a:lnTo>
                  <a:pt x="1639824" y="292112"/>
                </a:lnTo>
                <a:lnTo>
                  <a:pt x="163982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3806698" y="19368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5396992" y="1936864"/>
            <a:ext cx="1590293" cy="292112"/>
          </a:xfrm>
          <a:custGeom>
            <a:avLst/>
            <a:gdLst/>
            <a:ahLst/>
            <a:cxnLst/>
            <a:rect l="l" t="t" r="r" b="b"/>
            <a:pathLst>
              <a:path w="1590293" h="292112">
                <a:moveTo>
                  <a:pt x="0" y="292112"/>
                </a:moveTo>
                <a:lnTo>
                  <a:pt x="1590293" y="292112"/>
                </a:lnTo>
                <a:lnTo>
                  <a:pt x="1590293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6987285" y="19368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8577707" y="19368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2166874" y="2228964"/>
            <a:ext cx="1639824" cy="292112"/>
          </a:xfrm>
          <a:custGeom>
            <a:avLst/>
            <a:gdLst/>
            <a:ahLst/>
            <a:cxnLst/>
            <a:rect l="l" t="t" r="r" b="b"/>
            <a:pathLst>
              <a:path w="1639824" h="292112">
                <a:moveTo>
                  <a:pt x="0" y="292112"/>
                </a:moveTo>
                <a:lnTo>
                  <a:pt x="1639824" y="292112"/>
                </a:lnTo>
                <a:lnTo>
                  <a:pt x="163982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3806698" y="22289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5396992" y="2228964"/>
            <a:ext cx="1590293" cy="292112"/>
          </a:xfrm>
          <a:custGeom>
            <a:avLst/>
            <a:gdLst/>
            <a:ahLst/>
            <a:cxnLst/>
            <a:rect l="l" t="t" r="r" b="b"/>
            <a:pathLst>
              <a:path w="1590293" h="292112">
                <a:moveTo>
                  <a:pt x="0" y="292112"/>
                </a:moveTo>
                <a:lnTo>
                  <a:pt x="1590293" y="292112"/>
                </a:lnTo>
                <a:lnTo>
                  <a:pt x="1590293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6987285" y="22289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8577707" y="2228964"/>
            <a:ext cx="1590294" cy="292112"/>
          </a:xfrm>
          <a:custGeom>
            <a:avLst/>
            <a:gdLst/>
            <a:ahLst/>
            <a:cxnLst/>
            <a:rect l="l" t="t" r="r" b="b"/>
            <a:pathLst>
              <a:path w="1590294" h="292112">
                <a:moveTo>
                  <a:pt x="0" y="292112"/>
                </a:moveTo>
                <a:lnTo>
                  <a:pt x="1590294" y="292112"/>
                </a:lnTo>
                <a:lnTo>
                  <a:pt x="1590294" y="0"/>
                </a:lnTo>
                <a:lnTo>
                  <a:pt x="0" y="0"/>
                </a:lnTo>
                <a:lnTo>
                  <a:pt x="0" y="29211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2166874" y="2521064"/>
            <a:ext cx="1639824" cy="320814"/>
          </a:xfrm>
          <a:custGeom>
            <a:avLst/>
            <a:gdLst/>
            <a:ahLst/>
            <a:cxnLst/>
            <a:rect l="l" t="t" r="r" b="b"/>
            <a:pathLst>
              <a:path w="1639824" h="320814">
                <a:moveTo>
                  <a:pt x="0" y="320814"/>
                </a:moveTo>
                <a:lnTo>
                  <a:pt x="1639824" y="320814"/>
                </a:lnTo>
                <a:lnTo>
                  <a:pt x="1639824" y="0"/>
                </a:lnTo>
                <a:lnTo>
                  <a:pt x="0" y="0"/>
                </a:lnTo>
                <a:lnTo>
                  <a:pt x="0" y="320814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3806698" y="2521064"/>
            <a:ext cx="1590294" cy="320814"/>
          </a:xfrm>
          <a:custGeom>
            <a:avLst/>
            <a:gdLst/>
            <a:ahLst/>
            <a:cxnLst/>
            <a:rect l="l" t="t" r="r" b="b"/>
            <a:pathLst>
              <a:path w="1590294" h="320814">
                <a:moveTo>
                  <a:pt x="0" y="320814"/>
                </a:moveTo>
                <a:lnTo>
                  <a:pt x="1590294" y="320814"/>
                </a:lnTo>
                <a:lnTo>
                  <a:pt x="1590294" y="0"/>
                </a:lnTo>
                <a:lnTo>
                  <a:pt x="0" y="0"/>
                </a:lnTo>
                <a:lnTo>
                  <a:pt x="0" y="320814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5396992" y="2521064"/>
            <a:ext cx="1590293" cy="320814"/>
          </a:xfrm>
          <a:custGeom>
            <a:avLst/>
            <a:gdLst/>
            <a:ahLst/>
            <a:cxnLst/>
            <a:rect l="l" t="t" r="r" b="b"/>
            <a:pathLst>
              <a:path w="1590293" h="320814">
                <a:moveTo>
                  <a:pt x="0" y="320814"/>
                </a:moveTo>
                <a:lnTo>
                  <a:pt x="1590293" y="320814"/>
                </a:lnTo>
                <a:lnTo>
                  <a:pt x="1590293" y="0"/>
                </a:lnTo>
                <a:lnTo>
                  <a:pt x="0" y="0"/>
                </a:lnTo>
                <a:lnTo>
                  <a:pt x="0" y="320814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6987285" y="2521064"/>
            <a:ext cx="1590294" cy="320814"/>
          </a:xfrm>
          <a:custGeom>
            <a:avLst/>
            <a:gdLst/>
            <a:ahLst/>
            <a:cxnLst/>
            <a:rect l="l" t="t" r="r" b="b"/>
            <a:pathLst>
              <a:path w="1590294" h="320814">
                <a:moveTo>
                  <a:pt x="0" y="320814"/>
                </a:moveTo>
                <a:lnTo>
                  <a:pt x="1590294" y="320814"/>
                </a:lnTo>
                <a:lnTo>
                  <a:pt x="1590294" y="0"/>
                </a:lnTo>
                <a:lnTo>
                  <a:pt x="0" y="0"/>
                </a:lnTo>
                <a:lnTo>
                  <a:pt x="0" y="320814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8577707" y="2521064"/>
            <a:ext cx="1590294" cy="320814"/>
          </a:xfrm>
          <a:custGeom>
            <a:avLst/>
            <a:gdLst/>
            <a:ahLst/>
            <a:cxnLst/>
            <a:rect l="l" t="t" r="r" b="b"/>
            <a:pathLst>
              <a:path w="1590294" h="320814">
                <a:moveTo>
                  <a:pt x="0" y="320814"/>
                </a:moveTo>
                <a:lnTo>
                  <a:pt x="1590294" y="320814"/>
                </a:lnTo>
                <a:lnTo>
                  <a:pt x="1590294" y="0"/>
                </a:lnTo>
                <a:lnTo>
                  <a:pt x="0" y="0"/>
                </a:lnTo>
                <a:lnTo>
                  <a:pt x="0" y="320814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2166874" y="2841917"/>
            <a:ext cx="1639824" cy="301332"/>
          </a:xfrm>
          <a:custGeom>
            <a:avLst/>
            <a:gdLst/>
            <a:ahLst/>
            <a:cxnLst/>
            <a:rect l="l" t="t" r="r" b="b"/>
            <a:pathLst>
              <a:path w="1639824" h="301332">
                <a:moveTo>
                  <a:pt x="0" y="301332"/>
                </a:moveTo>
                <a:lnTo>
                  <a:pt x="1639824" y="301332"/>
                </a:lnTo>
                <a:lnTo>
                  <a:pt x="1639824" y="0"/>
                </a:lnTo>
                <a:lnTo>
                  <a:pt x="0" y="0"/>
                </a:lnTo>
                <a:lnTo>
                  <a:pt x="0" y="30133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3806698" y="2841917"/>
            <a:ext cx="1590294" cy="301332"/>
          </a:xfrm>
          <a:custGeom>
            <a:avLst/>
            <a:gdLst/>
            <a:ahLst/>
            <a:cxnLst/>
            <a:rect l="l" t="t" r="r" b="b"/>
            <a:pathLst>
              <a:path w="1590294" h="301332">
                <a:moveTo>
                  <a:pt x="0" y="301332"/>
                </a:moveTo>
                <a:lnTo>
                  <a:pt x="1590294" y="301332"/>
                </a:lnTo>
                <a:lnTo>
                  <a:pt x="1590294" y="0"/>
                </a:lnTo>
                <a:lnTo>
                  <a:pt x="0" y="0"/>
                </a:lnTo>
                <a:lnTo>
                  <a:pt x="0" y="30133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5396992" y="2841917"/>
            <a:ext cx="1590293" cy="301332"/>
          </a:xfrm>
          <a:custGeom>
            <a:avLst/>
            <a:gdLst/>
            <a:ahLst/>
            <a:cxnLst/>
            <a:rect l="l" t="t" r="r" b="b"/>
            <a:pathLst>
              <a:path w="1590293" h="301332">
                <a:moveTo>
                  <a:pt x="0" y="301332"/>
                </a:moveTo>
                <a:lnTo>
                  <a:pt x="1590293" y="301332"/>
                </a:lnTo>
                <a:lnTo>
                  <a:pt x="1590293" y="0"/>
                </a:lnTo>
                <a:lnTo>
                  <a:pt x="0" y="0"/>
                </a:lnTo>
                <a:lnTo>
                  <a:pt x="0" y="30133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6987285" y="2841917"/>
            <a:ext cx="1590294" cy="301332"/>
          </a:xfrm>
          <a:custGeom>
            <a:avLst/>
            <a:gdLst/>
            <a:ahLst/>
            <a:cxnLst/>
            <a:rect l="l" t="t" r="r" b="b"/>
            <a:pathLst>
              <a:path w="1590294" h="301332">
                <a:moveTo>
                  <a:pt x="0" y="301332"/>
                </a:moveTo>
                <a:lnTo>
                  <a:pt x="1590294" y="301332"/>
                </a:lnTo>
                <a:lnTo>
                  <a:pt x="1590294" y="0"/>
                </a:lnTo>
                <a:lnTo>
                  <a:pt x="0" y="0"/>
                </a:lnTo>
                <a:lnTo>
                  <a:pt x="0" y="30133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8577707" y="2841917"/>
            <a:ext cx="1590294" cy="301332"/>
          </a:xfrm>
          <a:custGeom>
            <a:avLst/>
            <a:gdLst/>
            <a:ahLst/>
            <a:cxnLst/>
            <a:rect l="l" t="t" r="r" b="b"/>
            <a:pathLst>
              <a:path w="1590294" h="301332">
                <a:moveTo>
                  <a:pt x="0" y="301332"/>
                </a:moveTo>
                <a:lnTo>
                  <a:pt x="1590294" y="301332"/>
                </a:lnTo>
                <a:lnTo>
                  <a:pt x="1590294" y="0"/>
                </a:lnTo>
                <a:lnTo>
                  <a:pt x="0" y="0"/>
                </a:lnTo>
                <a:lnTo>
                  <a:pt x="0" y="301332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2166874" y="3143250"/>
            <a:ext cx="6410706" cy="304800"/>
          </a:xfrm>
          <a:custGeom>
            <a:avLst/>
            <a:gdLst/>
            <a:ahLst/>
            <a:cxnLst/>
            <a:rect l="l" t="t" r="r" b="b"/>
            <a:pathLst>
              <a:path w="6410706" h="304800">
                <a:moveTo>
                  <a:pt x="0" y="304800"/>
                </a:moveTo>
                <a:lnTo>
                  <a:pt x="6410706" y="304800"/>
                </a:lnTo>
                <a:lnTo>
                  <a:pt x="6410706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8577707" y="3143250"/>
            <a:ext cx="1590294" cy="304800"/>
          </a:xfrm>
          <a:custGeom>
            <a:avLst/>
            <a:gdLst/>
            <a:ahLst/>
            <a:cxnLst/>
            <a:rect l="l" t="t" r="r" b="b"/>
            <a:pathLst>
              <a:path w="1590294" h="304800">
                <a:moveTo>
                  <a:pt x="0" y="304800"/>
                </a:moveTo>
                <a:lnTo>
                  <a:pt x="1590294" y="304800"/>
                </a:lnTo>
                <a:lnTo>
                  <a:pt x="1590294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DFF7EB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3806698" y="708025"/>
            <a:ext cx="0" cy="2441575"/>
          </a:xfrm>
          <a:custGeom>
            <a:avLst/>
            <a:gdLst/>
            <a:ahLst/>
            <a:cxnLst/>
            <a:rect l="l" t="t" r="r" b="b"/>
            <a:pathLst>
              <a:path w="0" h="2441575">
                <a:moveTo>
                  <a:pt x="0" y="0"/>
                </a:moveTo>
                <a:lnTo>
                  <a:pt x="0" y="244157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5396992" y="1152144"/>
            <a:ext cx="0" cy="1997455"/>
          </a:xfrm>
          <a:custGeom>
            <a:avLst/>
            <a:gdLst/>
            <a:ahLst/>
            <a:cxnLst/>
            <a:rect l="l" t="t" r="r" b="b"/>
            <a:pathLst>
              <a:path w="0" h="1997455">
                <a:moveTo>
                  <a:pt x="0" y="0"/>
                </a:moveTo>
                <a:lnTo>
                  <a:pt x="0" y="199745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6987285" y="1152144"/>
            <a:ext cx="0" cy="1997455"/>
          </a:xfrm>
          <a:custGeom>
            <a:avLst/>
            <a:gdLst/>
            <a:ahLst/>
            <a:cxnLst/>
            <a:rect l="l" t="t" r="r" b="b"/>
            <a:pathLst>
              <a:path w="0" h="1997455">
                <a:moveTo>
                  <a:pt x="0" y="0"/>
                </a:moveTo>
                <a:lnTo>
                  <a:pt x="0" y="199745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1" name="object 121"/>
          <p:cNvSpPr/>
          <p:nvPr/>
        </p:nvSpPr>
        <p:spPr>
          <a:xfrm>
            <a:off x="8577707" y="1152144"/>
            <a:ext cx="0" cy="2302255"/>
          </a:xfrm>
          <a:custGeom>
            <a:avLst/>
            <a:gdLst/>
            <a:ahLst/>
            <a:cxnLst/>
            <a:rect l="l" t="t" r="r" b="b"/>
            <a:pathLst>
              <a:path w="0" h="2302255">
                <a:moveTo>
                  <a:pt x="0" y="0"/>
                </a:moveTo>
                <a:lnTo>
                  <a:pt x="0" y="230225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3800348" y="1158494"/>
            <a:ext cx="6374003" cy="0"/>
          </a:xfrm>
          <a:custGeom>
            <a:avLst/>
            <a:gdLst/>
            <a:ahLst/>
            <a:cxnLst/>
            <a:rect l="l" t="t" r="r" b="b"/>
            <a:pathLst>
              <a:path w="6374003" h="0">
                <a:moveTo>
                  <a:pt x="0" y="0"/>
                </a:moveTo>
                <a:lnTo>
                  <a:pt x="637400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2160524" y="1644777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4" name="object 124"/>
          <p:cNvSpPr/>
          <p:nvPr/>
        </p:nvSpPr>
        <p:spPr>
          <a:xfrm>
            <a:off x="2160524" y="1936877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5" name="object 125"/>
          <p:cNvSpPr/>
          <p:nvPr/>
        </p:nvSpPr>
        <p:spPr>
          <a:xfrm>
            <a:off x="2160524" y="2228977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6" name="object 126"/>
          <p:cNvSpPr/>
          <p:nvPr/>
        </p:nvSpPr>
        <p:spPr>
          <a:xfrm>
            <a:off x="2160524" y="2521077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7" name="object 127"/>
          <p:cNvSpPr/>
          <p:nvPr/>
        </p:nvSpPr>
        <p:spPr>
          <a:xfrm>
            <a:off x="2160524" y="2841879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8" name="object 128"/>
          <p:cNvSpPr/>
          <p:nvPr/>
        </p:nvSpPr>
        <p:spPr>
          <a:xfrm>
            <a:off x="2160524" y="3143250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9" name="object 129"/>
          <p:cNvSpPr/>
          <p:nvPr/>
        </p:nvSpPr>
        <p:spPr>
          <a:xfrm>
            <a:off x="2166874" y="708025"/>
            <a:ext cx="0" cy="2746375"/>
          </a:xfrm>
          <a:custGeom>
            <a:avLst/>
            <a:gdLst/>
            <a:ahLst/>
            <a:cxnLst/>
            <a:rect l="l" t="t" r="r" b="b"/>
            <a:pathLst>
              <a:path w="0" h="2746375">
                <a:moveTo>
                  <a:pt x="0" y="0"/>
                </a:moveTo>
                <a:lnTo>
                  <a:pt x="0" y="274637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0" name="object 130"/>
          <p:cNvSpPr/>
          <p:nvPr/>
        </p:nvSpPr>
        <p:spPr>
          <a:xfrm>
            <a:off x="10168001" y="708025"/>
            <a:ext cx="0" cy="2746375"/>
          </a:xfrm>
          <a:custGeom>
            <a:avLst/>
            <a:gdLst/>
            <a:ahLst/>
            <a:cxnLst/>
            <a:rect l="l" t="t" r="r" b="b"/>
            <a:pathLst>
              <a:path w="0" h="2746375">
                <a:moveTo>
                  <a:pt x="0" y="0"/>
                </a:moveTo>
                <a:lnTo>
                  <a:pt x="0" y="274637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1" name="object 131"/>
          <p:cNvSpPr/>
          <p:nvPr/>
        </p:nvSpPr>
        <p:spPr>
          <a:xfrm>
            <a:off x="2160524" y="714375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2" name="object 132"/>
          <p:cNvSpPr/>
          <p:nvPr/>
        </p:nvSpPr>
        <p:spPr>
          <a:xfrm>
            <a:off x="2160524" y="3448050"/>
            <a:ext cx="8013827" cy="0"/>
          </a:xfrm>
          <a:custGeom>
            <a:avLst/>
            <a:gdLst/>
            <a:ahLst/>
            <a:cxnLst/>
            <a:rect l="l" t="t" r="r" b="b"/>
            <a:pathLst>
              <a:path w="8013827" h="0">
                <a:moveTo>
                  <a:pt x="0" y="0"/>
                </a:moveTo>
                <a:lnTo>
                  <a:pt x="801382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3" name="object 133"/>
          <p:cNvSpPr/>
          <p:nvPr/>
        </p:nvSpPr>
        <p:spPr>
          <a:xfrm>
            <a:off x="1001268" y="3531108"/>
            <a:ext cx="1744980" cy="6797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4" name="object 134"/>
          <p:cNvSpPr/>
          <p:nvPr/>
        </p:nvSpPr>
        <p:spPr>
          <a:xfrm>
            <a:off x="2340864" y="3531108"/>
            <a:ext cx="487680" cy="67970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5" name="object 135"/>
          <p:cNvSpPr/>
          <p:nvPr/>
        </p:nvSpPr>
        <p:spPr>
          <a:xfrm>
            <a:off x="2423160" y="3531108"/>
            <a:ext cx="1167384" cy="6797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6" name="object 136"/>
          <p:cNvSpPr/>
          <p:nvPr/>
        </p:nvSpPr>
        <p:spPr>
          <a:xfrm>
            <a:off x="3185160" y="3531108"/>
            <a:ext cx="3096767" cy="6797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7" name="object 137"/>
          <p:cNvSpPr/>
          <p:nvPr/>
        </p:nvSpPr>
        <p:spPr>
          <a:xfrm>
            <a:off x="5876544" y="3531108"/>
            <a:ext cx="507491" cy="6797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8" name="object 138"/>
          <p:cNvSpPr/>
          <p:nvPr/>
        </p:nvSpPr>
        <p:spPr>
          <a:xfrm>
            <a:off x="5978652" y="3531108"/>
            <a:ext cx="1536192" cy="6797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9" name="object 139"/>
          <p:cNvSpPr/>
          <p:nvPr/>
        </p:nvSpPr>
        <p:spPr>
          <a:xfrm>
            <a:off x="7109459" y="3531108"/>
            <a:ext cx="507492" cy="67970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0" name="object 140"/>
          <p:cNvSpPr/>
          <p:nvPr/>
        </p:nvSpPr>
        <p:spPr>
          <a:xfrm>
            <a:off x="7211568" y="3531108"/>
            <a:ext cx="760476" cy="67970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1" name="object 141"/>
          <p:cNvSpPr/>
          <p:nvPr/>
        </p:nvSpPr>
        <p:spPr>
          <a:xfrm>
            <a:off x="7566659" y="3531108"/>
            <a:ext cx="490727" cy="67970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2" name="object 142"/>
          <p:cNvSpPr/>
          <p:nvPr/>
        </p:nvSpPr>
        <p:spPr>
          <a:xfrm>
            <a:off x="2166874" y="4071874"/>
            <a:ext cx="1616328" cy="734568"/>
          </a:xfrm>
          <a:custGeom>
            <a:avLst/>
            <a:gdLst/>
            <a:ahLst/>
            <a:cxnLst/>
            <a:rect l="l" t="t" r="r" b="b"/>
            <a:pathLst>
              <a:path w="1616328" h="734568">
                <a:moveTo>
                  <a:pt x="0" y="734568"/>
                </a:moveTo>
                <a:lnTo>
                  <a:pt x="1616328" y="734568"/>
                </a:lnTo>
                <a:lnTo>
                  <a:pt x="1616328" y="0"/>
                </a:lnTo>
                <a:lnTo>
                  <a:pt x="0" y="0"/>
                </a:lnTo>
                <a:lnTo>
                  <a:pt x="0" y="734568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3" name="object 143"/>
          <p:cNvSpPr/>
          <p:nvPr/>
        </p:nvSpPr>
        <p:spPr>
          <a:xfrm>
            <a:off x="3783203" y="4071924"/>
            <a:ext cx="6456172" cy="275666"/>
          </a:xfrm>
          <a:custGeom>
            <a:avLst/>
            <a:gdLst/>
            <a:ahLst/>
            <a:cxnLst/>
            <a:rect l="l" t="t" r="r" b="b"/>
            <a:pathLst>
              <a:path w="6456172" h="275666">
                <a:moveTo>
                  <a:pt x="0" y="275666"/>
                </a:moveTo>
                <a:lnTo>
                  <a:pt x="6456172" y="275666"/>
                </a:lnTo>
                <a:lnTo>
                  <a:pt x="6456172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4" name="object 144"/>
          <p:cNvSpPr/>
          <p:nvPr/>
        </p:nvSpPr>
        <p:spPr>
          <a:xfrm>
            <a:off x="3783203" y="4347540"/>
            <a:ext cx="1614043" cy="458901"/>
          </a:xfrm>
          <a:custGeom>
            <a:avLst/>
            <a:gdLst/>
            <a:ahLst/>
            <a:cxnLst/>
            <a:rect l="l" t="t" r="r" b="b"/>
            <a:pathLst>
              <a:path w="1614043" h="458901">
                <a:moveTo>
                  <a:pt x="0" y="458901"/>
                </a:moveTo>
                <a:lnTo>
                  <a:pt x="1614043" y="458901"/>
                </a:lnTo>
                <a:lnTo>
                  <a:pt x="1614043" y="0"/>
                </a:lnTo>
                <a:lnTo>
                  <a:pt x="0" y="0"/>
                </a:lnTo>
                <a:lnTo>
                  <a:pt x="0" y="458901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5" name="object 145"/>
          <p:cNvSpPr/>
          <p:nvPr/>
        </p:nvSpPr>
        <p:spPr>
          <a:xfrm>
            <a:off x="5397246" y="4347540"/>
            <a:ext cx="1614043" cy="458901"/>
          </a:xfrm>
          <a:custGeom>
            <a:avLst/>
            <a:gdLst/>
            <a:ahLst/>
            <a:cxnLst/>
            <a:rect l="l" t="t" r="r" b="b"/>
            <a:pathLst>
              <a:path w="1614043" h="458901">
                <a:moveTo>
                  <a:pt x="0" y="458901"/>
                </a:moveTo>
                <a:lnTo>
                  <a:pt x="1614043" y="458901"/>
                </a:lnTo>
                <a:lnTo>
                  <a:pt x="1614043" y="0"/>
                </a:lnTo>
                <a:lnTo>
                  <a:pt x="0" y="0"/>
                </a:lnTo>
                <a:lnTo>
                  <a:pt x="0" y="458901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6" name="object 146"/>
          <p:cNvSpPr/>
          <p:nvPr/>
        </p:nvSpPr>
        <p:spPr>
          <a:xfrm>
            <a:off x="7011289" y="4347540"/>
            <a:ext cx="1614043" cy="458901"/>
          </a:xfrm>
          <a:custGeom>
            <a:avLst/>
            <a:gdLst/>
            <a:ahLst/>
            <a:cxnLst/>
            <a:rect l="l" t="t" r="r" b="b"/>
            <a:pathLst>
              <a:path w="1614043" h="458901">
                <a:moveTo>
                  <a:pt x="0" y="458901"/>
                </a:moveTo>
                <a:lnTo>
                  <a:pt x="1614043" y="458901"/>
                </a:lnTo>
                <a:lnTo>
                  <a:pt x="1614043" y="0"/>
                </a:lnTo>
                <a:lnTo>
                  <a:pt x="0" y="0"/>
                </a:lnTo>
                <a:lnTo>
                  <a:pt x="0" y="458901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7" name="object 147"/>
          <p:cNvSpPr/>
          <p:nvPr/>
        </p:nvSpPr>
        <p:spPr>
          <a:xfrm>
            <a:off x="8625332" y="4347540"/>
            <a:ext cx="1614043" cy="458901"/>
          </a:xfrm>
          <a:custGeom>
            <a:avLst/>
            <a:gdLst/>
            <a:ahLst/>
            <a:cxnLst/>
            <a:rect l="l" t="t" r="r" b="b"/>
            <a:pathLst>
              <a:path w="1614043" h="458901">
                <a:moveTo>
                  <a:pt x="0" y="458901"/>
                </a:moveTo>
                <a:lnTo>
                  <a:pt x="1614043" y="458901"/>
                </a:lnTo>
                <a:lnTo>
                  <a:pt x="1614043" y="0"/>
                </a:lnTo>
                <a:lnTo>
                  <a:pt x="0" y="0"/>
                </a:lnTo>
                <a:lnTo>
                  <a:pt x="0" y="458901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8" name="object 148"/>
          <p:cNvSpPr/>
          <p:nvPr/>
        </p:nvSpPr>
        <p:spPr>
          <a:xfrm>
            <a:off x="2166874" y="4806492"/>
            <a:ext cx="1616328" cy="275666"/>
          </a:xfrm>
          <a:custGeom>
            <a:avLst/>
            <a:gdLst/>
            <a:ahLst/>
            <a:cxnLst/>
            <a:rect l="l" t="t" r="r" b="b"/>
            <a:pathLst>
              <a:path w="1616328" h="275666">
                <a:moveTo>
                  <a:pt x="0" y="275666"/>
                </a:moveTo>
                <a:lnTo>
                  <a:pt x="1616328" y="275666"/>
                </a:lnTo>
                <a:lnTo>
                  <a:pt x="1616328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9" name="object 149"/>
          <p:cNvSpPr/>
          <p:nvPr/>
        </p:nvSpPr>
        <p:spPr>
          <a:xfrm>
            <a:off x="3783203" y="4806492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0" name="object 150"/>
          <p:cNvSpPr/>
          <p:nvPr/>
        </p:nvSpPr>
        <p:spPr>
          <a:xfrm>
            <a:off x="5397246" y="4806492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1" name="object 151"/>
          <p:cNvSpPr/>
          <p:nvPr/>
        </p:nvSpPr>
        <p:spPr>
          <a:xfrm>
            <a:off x="7011289" y="4806492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2" name="object 152"/>
          <p:cNvSpPr/>
          <p:nvPr/>
        </p:nvSpPr>
        <p:spPr>
          <a:xfrm>
            <a:off x="8625332" y="4806492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3" name="object 153"/>
          <p:cNvSpPr/>
          <p:nvPr/>
        </p:nvSpPr>
        <p:spPr>
          <a:xfrm>
            <a:off x="2166874" y="5082209"/>
            <a:ext cx="1616328" cy="275666"/>
          </a:xfrm>
          <a:custGeom>
            <a:avLst/>
            <a:gdLst/>
            <a:ahLst/>
            <a:cxnLst/>
            <a:rect l="l" t="t" r="r" b="b"/>
            <a:pathLst>
              <a:path w="1616328" h="275666">
                <a:moveTo>
                  <a:pt x="0" y="275666"/>
                </a:moveTo>
                <a:lnTo>
                  <a:pt x="1616328" y="275666"/>
                </a:lnTo>
                <a:lnTo>
                  <a:pt x="1616328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4" name="object 154"/>
          <p:cNvSpPr/>
          <p:nvPr/>
        </p:nvSpPr>
        <p:spPr>
          <a:xfrm>
            <a:off x="3783203" y="5082209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5" name="object 155"/>
          <p:cNvSpPr/>
          <p:nvPr/>
        </p:nvSpPr>
        <p:spPr>
          <a:xfrm>
            <a:off x="5397246" y="5082209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6" name="object 156"/>
          <p:cNvSpPr/>
          <p:nvPr/>
        </p:nvSpPr>
        <p:spPr>
          <a:xfrm>
            <a:off x="7011289" y="5082209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7" name="object 157"/>
          <p:cNvSpPr/>
          <p:nvPr/>
        </p:nvSpPr>
        <p:spPr>
          <a:xfrm>
            <a:off x="8625332" y="5082209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8" name="object 158"/>
          <p:cNvSpPr/>
          <p:nvPr/>
        </p:nvSpPr>
        <p:spPr>
          <a:xfrm>
            <a:off x="2166874" y="5357825"/>
            <a:ext cx="1616328" cy="275666"/>
          </a:xfrm>
          <a:custGeom>
            <a:avLst/>
            <a:gdLst/>
            <a:ahLst/>
            <a:cxnLst/>
            <a:rect l="l" t="t" r="r" b="b"/>
            <a:pathLst>
              <a:path w="1616328" h="275666">
                <a:moveTo>
                  <a:pt x="0" y="275666"/>
                </a:moveTo>
                <a:lnTo>
                  <a:pt x="1616328" y="275666"/>
                </a:lnTo>
                <a:lnTo>
                  <a:pt x="1616328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9" name="object 159"/>
          <p:cNvSpPr/>
          <p:nvPr/>
        </p:nvSpPr>
        <p:spPr>
          <a:xfrm>
            <a:off x="3783203" y="53578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0" name="object 160"/>
          <p:cNvSpPr/>
          <p:nvPr/>
        </p:nvSpPr>
        <p:spPr>
          <a:xfrm>
            <a:off x="5397246" y="53578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1" name="object 161"/>
          <p:cNvSpPr/>
          <p:nvPr/>
        </p:nvSpPr>
        <p:spPr>
          <a:xfrm>
            <a:off x="7011289" y="53578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2" name="object 162"/>
          <p:cNvSpPr/>
          <p:nvPr/>
        </p:nvSpPr>
        <p:spPr>
          <a:xfrm>
            <a:off x="8625332" y="53578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3" name="object 163"/>
          <p:cNvSpPr/>
          <p:nvPr/>
        </p:nvSpPr>
        <p:spPr>
          <a:xfrm>
            <a:off x="2166874" y="5633478"/>
            <a:ext cx="1616328" cy="295846"/>
          </a:xfrm>
          <a:custGeom>
            <a:avLst/>
            <a:gdLst/>
            <a:ahLst/>
            <a:cxnLst/>
            <a:rect l="l" t="t" r="r" b="b"/>
            <a:pathLst>
              <a:path w="1616328" h="295846">
                <a:moveTo>
                  <a:pt x="0" y="295846"/>
                </a:moveTo>
                <a:lnTo>
                  <a:pt x="1616328" y="295846"/>
                </a:lnTo>
                <a:lnTo>
                  <a:pt x="1616328" y="0"/>
                </a:lnTo>
                <a:lnTo>
                  <a:pt x="0" y="0"/>
                </a:lnTo>
                <a:lnTo>
                  <a:pt x="0" y="29584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4" name="object 164"/>
          <p:cNvSpPr/>
          <p:nvPr/>
        </p:nvSpPr>
        <p:spPr>
          <a:xfrm>
            <a:off x="3783203" y="5633478"/>
            <a:ext cx="1614043" cy="295846"/>
          </a:xfrm>
          <a:custGeom>
            <a:avLst/>
            <a:gdLst/>
            <a:ahLst/>
            <a:cxnLst/>
            <a:rect l="l" t="t" r="r" b="b"/>
            <a:pathLst>
              <a:path w="1614043" h="295846">
                <a:moveTo>
                  <a:pt x="0" y="295846"/>
                </a:moveTo>
                <a:lnTo>
                  <a:pt x="1614043" y="295846"/>
                </a:lnTo>
                <a:lnTo>
                  <a:pt x="1614043" y="0"/>
                </a:lnTo>
                <a:lnTo>
                  <a:pt x="0" y="0"/>
                </a:lnTo>
                <a:lnTo>
                  <a:pt x="0" y="29584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5" name="object 165"/>
          <p:cNvSpPr/>
          <p:nvPr/>
        </p:nvSpPr>
        <p:spPr>
          <a:xfrm>
            <a:off x="5397246" y="5633478"/>
            <a:ext cx="1614043" cy="295846"/>
          </a:xfrm>
          <a:custGeom>
            <a:avLst/>
            <a:gdLst/>
            <a:ahLst/>
            <a:cxnLst/>
            <a:rect l="l" t="t" r="r" b="b"/>
            <a:pathLst>
              <a:path w="1614043" h="295846">
                <a:moveTo>
                  <a:pt x="0" y="295846"/>
                </a:moveTo>
                <a:lnTo>
                  <a:pt x="1614043" y="295846"/>
                </a:lnTo>
                <a:lnTo>
                  <a:pt x="1614043" y="0"/>
                </a:lnTo>
                <a:lnTo>
                  <a:pt x="0" y="0"/>
                </a:lnTo>
                <a:lnTo>
                  <a:pt x="0" y="29584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6" name="object 166"/>
          <p:cNvSpPr/>
          <p:nvPr/>
        </p:nvSpPr>
        <p:spPr>
          <a:xfrm>
            <a:off x="7011289" y="5633478"/>
            <a:ext cx="1614043" cy="295846"/>
          </a:xfrm>
          <a:custGeom>
            <a:avLst/>
            <a:gdLst/>
            <a:ahLst/>
            <a:cxnLst/>
            <a:rect l="l" t="t" r="r" b="b"/>
            <a:pathLst>
              <a:path w="1614043" h="295846">
                <a:moveTo>
                  <a:pt x="0" y="295846"/>
                </a:moveTo>
                <a:lnTo>
                  <a:pt x="1614043" y="295846"/>
                </a:lnTo>
                <a:lnTo>
                  <a:pt x="1614043" y="0"/>
                </a:lnTo>
                <a:lnTo>
                  <a:pt x="0" y="0"/>
                </a:lnTo>
                <a:lnTo>
                  <a:pt x="0" y="29584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7" name="object 167"/>
          <p:cNvSpPr/>
          <p:nvPr/>
        </p:nvSpPr>
        <p:spPr>
          <a:xfrm>
            <a:off x="8625332" y="5633478"/>
            <a:ext cx="1614043" cy="295846"/>
          </a:xfrm>
          <a:custGeom>
            <a:avLst/>
            <a:gdLst/>
            <a:ahLst/>
            <a:cxnLst/>
            <a:rect l="l" t="t" r="r" b="b"/>
            <a:pathLst>
              <a:path w="1614043" h="295846">
                <a:moveTo>
                  <a:pt x="0" y="295846"/>
                </a:moveTo>
                <a:lnTo>
                  <a:pt x="1614043" y="295846"/>
                </a:lnTo>
                <a:lnTo>
                  <a:pt x="1614043" y="0"/>
                </a:lnTo>
                <a:lnTo>
                  <a:pt x="0" y="0"/>
                </a:lnTo>
                <a:lnTo>
                  <a:pt x="0" y="29584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8" name="object 168"/>
          <p:cNvSpPr/>
          <p:nvPr/>
        </p:nvSpPr>
        <p:spPr>
          <a:xfrm>
            <a:off x="2166874" y="5929325"/>
            <a:ext cx="1616328" cy="275666"/>
          </a:xfrm>
          <a:custGeom>
            <a:avLst/>
            <a:gdLst/>
            <a:ahLst/>
            <a:cxnLst/>
            <a:rect l="l" t="t" r="r" b="b"/>
            <a:pathLst>
              <a:path w="1616328" h="275666">
                <a:moveTo>
                  <a:pt x="0" y="275666"/>
                </a:moveTo>
                <a:lnTo>
                  <a:pt x="1616328" y="275666"/>
                </a:lnTo>
                <a:lnTo>
                  <a:pt x="1616328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9" name="object 169"/>
          <p:cNvSpPr/>
          <p:nvPr/>
        </p:nvSpPr>
        <p:spPr>
          <a:xfrm>
            <a:off x="3783203" y="59293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0" name="object 170"/>
          <p:cNvSpPr/>
          <p:nvPr/>
        </p:nvSpPr>
        <p:spPr>
          <a:xfrm>
            <a:off x="5397246" y="59293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1" name="object 171"/>
          <p:cNvSpPr/>
          <p:nvPr/>
        </p:nvSpPr>
        <p:spPr>
          <a:xfrm>
            <a:off x="7011289" y="59293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2" name="object 172"/>
          <p:cNvSpPr/>
          <p:nvPr/>
        </p:nvSpPr>
        <p:spPr>
          <a:xfrm>
            <a:off x="8625332" y="5929325"/>
            <a:ext cx="1614043" cy="275666"/>
          </a:xfrm>
          <a:custGeom>
            <a:avLst/>
            <a:gdLst/>
            <a:ahLst/>
            <a:cxnLst/>
            <a:rect l="l" t="t" r="r" b="b"/>
            <a:pathLst>
              <a:path w="1614043" h="275666">
                <a:moveTo>
                  <a:pt x="0" y="275666"/>
                </a:moveTo>
                <a:lnTo>
                  <a:pt x="1614043" y="275666"/>
                </a:lnTo>
                <a:lnTo>
                  <a:pt x="1614043" y="0"/>
                </a:lnTo>
                <a:lnTo>
                  <a:pt x="0" y="0"/>
                </a:lnTo>
                <a:lnTo>
                  <a:pt x="0" y="275666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3" name="object 173"/>
          <p:cNvSpPr/>
          <p:nvPr/>
        </p:nvSpPr>
        <p:spPr>
          <a:xfrm>
            <a:off x="2166874" y="6204991"/>
            <a:ext cx="6458458" cy="304800"/>
          </a:xfrm>
          <a:custGeom>
            <a:avLst/>
            <a:gdLst/>
            <a:ahLst/>
            <a:cxnLst/>
            <a:rect l="l" t="t" r="r" b="b"/>
            <a:pathLst>
              <a:path w="6458458" h="304800">
                <a:moveTo>
                  <a:pt x="0" y="304800"/>
                </a:moveTo>
                <a:lnTo>
                  <a:pt x="6458458" y="304800"/>
                </a:lnTo>
                <a:lnTo>
                  <a:pt x="6458458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4" name="object 174"/>
          <p:cNvSpPr/>
          <p:nvPr/>
        </p:nvSpPr>
        <p:spPr>
          <a:xfrm>
            <a:off x="8625332" y="6204991"/>
            <a:ext cx="1614043" cy="304800"/>
          </a:xfrm>
          <a:custGeom>
            <a:avLst/>
            <a:gdLst/>
            <a:ahLst/>
            <a:cxnLst/>
            <a:rect l="l" t="t" r="r" b="b"/>
            <a:pathLst>
              <a:path w="1614043" h="304800">
                <a:moveTo>
                  <a:pt x="0" y="304800"/>
                </a:moveTo>
                <a:lnTo>
                  <a:pt x="1614043" y="304800"/>
                </a:lnTo>
                <a:lnTo>
                  <a:pt x="1614043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BCD9FA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5" name="object 175"/>
          <p:cNvSpPr/>
          <p:nvPr/>
        </p:nvSpPr>
        <p:spPr>
          <a:xfrm>
            <a:off x="3783203" y="4065651"/>
            <a:ext cx="0" cy="2145690"/>
          </a:xfrm>
          <a:custGeom>
            <a:avLst/>
            <a:gdLst/>
            <a:ahLst/>
            <a:cxnLst/>
            <a:rect l="l" t="t" r="r" b="b"/>
            <a:pathLst>
              <a:path w="0" h="2145690">
                <a:moveTo>
                  <a:pt x="0" y="0"/>
                </a:moveTo>
                <a:lnTo>
                  <a:pt x="0" y="214569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6" name="object 176"/>
          <p:cNvSpPr/>
          <p:nvPr/>
        </p:nvSpPr>
        <p:spPr>
          <a:xfrm>
            <a:off x="5397246" y="4341241"/>
            <a:ext cx="0" cy="1870100"/>
          </a:xfrm>
          <a:custGeom>
            <a:avLst/>
            <a:gdLst/>
            <a:ahLst/>
            <a:cxnLst/>
            <a:rect l="l" t="t" r="r" b="b"/>
            <a:pathLst>
              <a:path w="0" h="1870100">
                <a:moveTo>
                  <a:pt x="0" y="0"/>
                </a:moveTo>
                <a:lnTo>
                  <a:pt x="0" y="1870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7" name="object 177"/>
          <p:cNvSpPr/>
          <p:nvPr/>
        </p:nvSpPr>
        <p:spPr>
          <a:xfrm>
            <a:off x="7011289" y="4341241"/>
            <a:ext cx="0" cy="1870100"/>
          </a:xfrm>
          <a:custGeom>
            <a:avLst/>
            <a:gdLst/>
            <a:ahLst/>
            <a:cxnLst/>
            <a:rect l="l" t="t" r="r" b="b"/>
            <a:pathLst>
              <a:path w="0" h="1870100">
                <a:moveTo>
                  <a:pt x="0" y="0"/>
                </a:moveTo>
                <a:lnTo>
                  <a:pt x="0" y="1870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8" name="object 178"/>
          <p:cNvSpPr/>
          <p:nvPr/>
        </p:nvSpPr>
        <p:spPr>
          <a:xfrm>
            <a:off x="8625332" y="4341241"/>
            <a:ext cx="0" cy="2174900"/>
          </a:xfrm>
          <a:custGeom>
            <a:avLst/>
            <a:gdLst/>
            <a:ahLst/>
            <a:cxnLst/>
            <a:rect l="l" t="t" r="r" b="b"/>
            <a:pathLst>
              <a:path w="0" h="2174900">
                <a:moveTo>
                  <a:pt x="0" y="0"/>
                </a:moveTo>
                <a:lnTo>
                  <a:pt x="0" y="21749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9" name="object 179"/>
          <p:cNvSpPr/>
          <p:nvPr/>
        </p:nvSpPr>
        <p:spPr>
          <a:xfrm>
            <a:off x="3776853" y="4347591"/>
            <a:ext cx="6468872" cy="0"/>
          </a:xfrm>
          <a:custGeom>
            <a:avLst/>
            <a:gdLst/>
            <a:ahLst/>
            <a:cxnLst/>
            <a:rect l="l" t="t" r="r" b="b"/>
            <a:pathLst>
              <a:path w="6468872" h="0">
                <a:moveTo>
                  <a:pt x="0" y="0"/>
                </a:moveTo>
                <a:lnTo>
                  <a:pt x="646887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0" name="object 180"/>
          <p:cNvSpPr/>
          <p:nvPr/>
        </p:nvSpPr>
        <p:spPr>
          <a:xfrm>
            <a:off x="2160524" y="4806442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1" name="object 181"/>
          <p:cNvSpPr/>
          <p:nvPr/>
        </p:nvSpPr>
        <p:spPr>
          <a:xfrm>
            <a:off x="2160524" y="5082158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2" name="object 182"/>
          <p:cNvSpPr/>
          <p:nvPr/>
        </p:nvSpPr>
        <p:spPr>
          <a:xfrm>
            <a:off x="2160524" y="5357876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60524" y="5633491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60524" y="5929325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5" name="object 185"/>
          <p:cNvSpPr/>
          <p:nvPr/>
        </p:nvSpPr>
        <p:spPr>
          <a:xfrm>
            <a:off x="2160524" y="6204991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6" name="object 186"/>
          <p:cNvSpPr/>
          <p:nvPr/>
        </p:nvSpPr>
        <p:spPr>
          <a:xfrm>
            <a:off x="2166874" y="4065651"/>
            <a:ext cx="0" cy="2450490"/>
          </a:xfrm>
          <a:custGeom>
            <a:avLst/>
            <a:gdLst/>
            <a:ahLst/>
            <a:cxnLst/>
            <a:rect l="l" t="t" r="r" b="b"/>
            <a:pathLst>
              <a:path w="0" h="2450490">
                <a:moveTo>
                  <a:pt x="0" y="0"/>
                </a:moveTo>
                <a:lnTo>
                  <a:pt x="0" y="245049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7" name="object 187"/>
          <p:cNvSpPr/>
          <p:nvPr/>
        </p:nvSpPr>
        <p:spPr>
          <a:xfrm>
            <a:off x="10239375" y="4065651"/>
            <a:ext cx="0" cy="2450490"/>
          </a:xfrm>
          <a:custGeom>
            <a:avLst/>
            <a:gdLst/>
            <a:ahLst/>
            <a:cxnLst/>
            <a:rect l="l" t="t" r="r" b="b"/>
            <a:pathLst>
              <a:path w="0" h="2450490">
                <a:moveTo>
                  <a:pt x="0" y="0"/>
                </a:moveTo>
                <a:lnTo>
                  <a:pt x="0" y="245049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8" name="object 188"/>
          <p:cNvSpPr/>
          <p:nvPr/>
        </p:nvSpPr>
        <p:spPr>
          <a:xfrm>
            <a:off x="2160524" y="4072001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9" name="object 189"/>
          <p:cNvSpPr/>
          <p:nvPr/>
        </p:nvSpPr>
        <p:spPr>
          <a:xfrm>
            <a:off x="2160524" y="6509791"/>
            <a:ext cx="8085201" cy="0"/>
          </a:xfrm>
          <a:custGeom>
            <a:avLst/>
            <a:gdLst/>
            <a:ahLst/>
            <a:cxnLst/>
            <a:rect l="l" t="t" r="r" b="b"/>
            <a:pathLst>
              <a:path w="8085201" h="0">
                <a:moveTo>
                  <a:pt x="0" y="0"/>
                </a:moveTo>
                <a:lnTo>
                  <a:pt x="80852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0" name="object 190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1" name="object 191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6" name="object 76"/>
          <p:cNvSpPr txBox="1"/>
          <p:nvPr/>
        </p:nvSpPr>
        <p:spPr>
          <a:xfrm>
            <a:off x="887069" y="238410"/>
            <a:ext cx="1409801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Alternat</a:t>
            </a:r>
            <a:r>
              <a:rPr dirty="0" smtClean="0" sz="2400" spc="4" b="1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f</a:t>
            </a:r>
            <a:endParaRPr sz="24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308987" y="238410"/>
            <a:ext cx="325323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1.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647315" y="238410"/>
            <a:ext cx="132501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Mem</a:t>
            </a:r>
            <a:r>
              <a:rPr dirty="0" smtClean="0" sz="2400" spc="4" b="1">
                <a:solidFill>
                  <a:srgbClr val="FFFF00"/>
                </a:solidFill>
                <a:latin typeface="Arial"/>
                <a:cs typeface="Arial"/>
              </a:rPr>
              <a:t>b</a:t>
            </a: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eri</a:t>
            </a:r>
            <a:endParaRPr sz="24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985945" y="238410"/>
            <a:ext cx="1255268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ba</a:t>
            </a:r>
            <a:r>
              <a:rPr dirty="0" smtClean="0" sz="2400" spc="-9" b="1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tuan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254828" y="238410"/>
            <a:ext cx="96875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modal</a:t>
            </a:r>
            <a:endParaRPr sz="24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235065" y="238410"/>
            <a:ext cx="781608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pa</a:t>
            </a:r>
            <a:r>
              <a:rPr dirty="0" smtClean="0" sz="2400" spc="-4" b="1">
                <a:solidFill>
                  <a:srgbClr val="FFFF00"/>
                </a:solidFill>
                <a:latin typeface="Arial"/>
                <a:cs typeface="Arial"/>
              </a:rPr>
              <a:t>d</a:t>
            </a: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030288" y="238410"/>
            <a:ext cx="1202842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nela</a:t>
            </a:r>
            <a:r>
              <a:rPr dirty="0" smtClean="0" sz="2400" spc="-25" b="1">
                <a:solidFill>
                  <a:srgbClr val="FFFF00"/>
                </a:solidFill>
                <a:latin typeface="Arial"/>
                <a:cs typeface="Arial"/>
              </a:rPr>
              <a:t>y</a:t>
            </a:r>
            <a:r>
              <a:rPr dirty="0" smtClean="0" sz="2400" spc="0" b="1">
                <a:solidFill>
                  <a:srgbClr val="FFFF00"/>
                </a:solidFill>
                <a:latin typeface="Arial"/>
                <a:cs typeface="Arial"/>
              </a:rPr>
              <a:t>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179372" y="3667918"/>
            <a:ext cx="663709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Alternat</a:t>
            </a:r>
            <a:r>
              <a:rPr dirty="0" smtClean="0" sz="2400" spc="4" b="1">
                <a:solidFill>
                  <a:srgbClr val="FF66FF"/>
                </a:solidFill>
                <a:latin typeface="Arial"/>
                <a:cs typeface="Arial"/>
              </a:rPr>
              <a:t>i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f</a:t>
            </a:r>
            <a:r>
              <a:rPr dirty="0" smtClean="0" sz="2400" spc="-9" b="1">
                <a:solidFill>
                  <a:srgbClr val="FF66FF"/>
                </a:solidFill>
                <a:latin typeface="Arial"/>
                <a:cs typeface="Arial"/>
              </a:rPr>
              <a:t> 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2.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 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Memberi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 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P</a:t>
            </a:r>
            <a:r>
              <a:rPr dirty="0" smtClean="0" sz="2400" spc="-9" b="1">
                <a:solidFill>
                  <a:srgbClr val="FF66FF"/>
                </a:solidFill>
                <a:latin typeface="Arial"/>
                <a:cs typeface="Arial"/>
              </a:rPr>
              <a:t>e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lat</a:t>
            </a:r>
            <a:r>
              <a:rPr dirty="0" smtClean="0" sz="2400" spc="9" b="1">
                <a:solidFill>
                  <a:srgbClr val="FF66FF"/>
                </a:solidFill>
                <a:latin typeface="Arial"/>
                <a:cs typeface="Arial"/>
              </a:rPr>
              <a:t>i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han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 </a:t>
            </a:r>
            <a:r>
              <a:rPr dirty="0" smtClean="0" sz="2400" spc="-9" b="1">
                <a:solidFill>
                  <a:srgbClr val="FF66FF"/>
                </a:solidFill>
                <a:latin typeface="Arial"/>
                <a:cs typeface="Arial"/>
              </a:rPr>
              <a:t>k</a:t>
            </a:r>
            <a:r>
              <a:rPr dirty="0" smtClean="0" sz="2400" spc="4" b="1">
                <a:solidFill>
                  <a:srgbClr val="FF66FF"/>
                </a:solidFill>
                <a:latin typeface="Arial"/>
                <a:cs typeface="Arial"/>
              </a:rPr>
              <a:t>e</a:t>
            </a:r>
            <a:r>
              <a:rPr dirty="0" smtClean="0" sz="2400" spc="4" b="1">
                <a:solidFill>
                  <a:srgbClr val="FF66FF"/>
                </a:solidFill>
                <a:latin typeface="Arial"/>
                <a:cs typeface="Arial"/>
              </a:rPr>
              <a:t>-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nela</a:t>
            </a:r>
            <a:r>
              <a:rPr dirty="0" smtClean="0" sz="2400" spc="-29" b="1">
                <a:solidFill>
                  <a:srgbClr val="FF66FF"/>
                </a:solidFill>
                <a:latin typeface="Arial"/>
                <a:cs typeface="Arial"/>
              </a:rPr>
              <a:t>y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a</a:t>
            </a:r>
            <a:r>
              <a:rPr dirty="0" smtClean="0" sz="2400" spc="-4" b="1">
                <a:solidFill>
                  <a:srgbClr val="FF66FF"/>
                </a:solidFill>
                <a:latin typeface="Arial"/>
                <a:cs typeface="Arial"/>
              </a:rPr>
              <a:t>n</a:t>
            </a:r>
            <a:r>
              <a:rPr dirty="0" smtClean="0" sz="2400" spc="4" b="1">
                <a:solidFill>
                  <a:srgbClr val="FF66FF"/>
                </a:solidFill>
                <a:latin typeface="Arial"/>
                <a:cs typeface="Arial"/>
              </a:rPr>
              <a:t>-</a:t>
            </a:r>
            <a:r>
              <a:rPr dirty="0" smtClean="0" sz="2400" spc="0" b="1">
                <a:solidFill>
                  <a:srgbClr val="FF66FF"/>
                </a:solidFill>
                <a:latin typeface="Arial"/>
                <a:cs typeface="Arial"/>
              </a:rPr>
              <a:t>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166874" y="4072001"/>
            <a:ext cx="1616328" cy="7344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Sta</a:t>
            </a:r>
            <a:r>
              <a:rPr dirty="0" smtClean="0" sz="1200" spc="4" b="1">
                <a:latin typeface="Arial"/>
                <a:cs typeface="Arial"/>
              </a:rPr>
              <a:t>k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holder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783203" y="4072001"/>
            <a:ext cx="6456172" cy="2755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628772" marR="2629738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Kriteria</a:t>
            </a:r>
            <a:r>
              <a:rPr dirty="0" smtClean="0" sz="1200" spc="-59" b="1">
                <a:latin typeface="Arial"/>
                <a:cs typeface="Arial"/>
              </a:rPr>
              <a:t> </a:t>
            </a:r>
            <a:r>
              <a:rPr dirty="0" smtClean="0" sz="1200" spc="-39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na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0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is</a:t>
            </a:r>
            <a:endParaRPr sz="12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783203" y="4347591"/>
            <a:ext cx="1614043" cy="4588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74269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u</a:t>
            </a:r>
            <a:r>
              <a:rPr dirty="0" smtClean="0" sz="1200" spc="4" b="1">
                <a:latin typeface="Arial"/>
                <a:cs typeface="Arial"/>
              </a:rPr>
              <a:t> </a:t>
            </a:r>
            <a:r>
              <a:rPr dirty="0" smtClean="0" sz="1200" spc="0" b="1">
                <a:latin typeface="Arial"/>
                <a:cs typeface="Arial"/>
              </a:rPr>
              <a:t>Pos</a:t>
            </a:r>
            <a:r>
              <a:rPr dirty="0" smtClean="0" sz="1200" spc="4" b="1">
                <a:latin typeface="Arial"/>
                <a:cs typeface="Arial"/>
              </a:rPr>
              <a:t>i</a:t>
            </a:r>
            <a:r>
              <a:rPr dirty="0" smtClean="0" sz="1200" spc="0" b="1">
                <a:latin typeface="Arial"/>
                <a:cs typeface="Arial"/>
              </a:rPr>
              <a:t>tion</a:t>
            </a:r>
            <a:endParaRPr sz="1200">
              <a:latin typeface="Arial"/>
              <a:cs typeface="Arial"/>
            </a:endParaRPr>
          </a:p>
          <a:p>
            <a:pPr marL="384937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Dukungan)</a:t>
            </a:r>
            <a:endParaRPr sz="12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397246" y="4347591"/>
            <a:ext cx="1614043" cy="4588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70472" marR="471768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S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l</a:t>
            </a:r>
            <a:r>
              <a:rPr dirty="0" smtClean="0" sz="1200" spc="4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nce</a:t>
            </a:r>
            <a:endParaRPr sz="1200">
              <a:latin typeface="Arial"/>
              <a:cs typeface="Arial"/>
            </a:endParaRPr>
          </a:p>
          <a:p>
            <a:pPr marL="324358" marR="321995" algn="ctr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</a:t>
            </a:r>
            <a:r>
              <a:rPr dirty="0" smtClean="0" sz="1200" spc="-4" b="1">
                <a:latin typeface="Arial"/>
                <a:cs typeface="Arial"/>
              </a:rPr>
              <a:t>t</a:t>
            </a:r>
            <a:r>
              <a:rPr dirty="0" smtClean="0" sz="1200" spc="0" b="1">
                <a:latin typeface="Arial"/>
                <a:cs typeface="Arial"/>
              </a:rPr>
              <a:t>ingn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011289" y="4347591"/>
            <a:ext cx="1614042" cy="4588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51498" marR="54969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Po</a:t>
            </a:r>
            <a:r>
              <a:rPr dirty="0" smtClean="0" sz="1200" spc="25" b="1">
                <a:latin typeface="Arial"/>
                <a:cs typeface="Arial"/>
              </a:rPr>
              <a:t>w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r</a:t>
            </a:r>
            <a:endParaRPr sz="1200">
              <a:latin typeface="Arial"/>
              <a:cs typeface="Arial"/>
            </a:endParaRPr>
          </a:p>
          <a:p>
            <a:pPr marL="277367" marR="274497" algn="ctr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Sumberd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9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625332" y="4347591"/>
            <a:ext cx="1614043" cy="4588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45237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S</a:t>
            </a:r>
            <a:r>
              <a:rPr dirty="0" smtClean="0" sz="1200" spc="4" b="1">
                <a:latin typeface="Arial"/>
                <a:cs typeface="Arial"/>
              </a:rPr>
              <a:t>k</a:t>
            </a:r>
            <a:r>
              <a:rPr dirty="0" smtClean="0" sz="1200" spc="0" b="1">
                <a:latin typeface="Arial"/>
                <a:cs typeface="Arial"/>
              </a:rPr>
              <a:t>or</a:t>
            </a:r>
            <a:r>
              <a:rPr dirty="0" smtClean="0" sz="1200" spc="-4" b="1">
                <a:latin typeface="Arial"/>
                <a:cs typeface="Arial"/>
              </a:rPr>
              <a:t> </a:t>
            </a:r>
            <a:r>
              <a:rPr dirty="0" smtClean="0" sz="1200" spc="0" b="1">
                <a:latin typeface="Arial"/>
                <a:cs typeface="Arial"/>
              </a:rPr>
              <a:t>Fe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ibi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0" b="1">
                <a:latin typeface="Arial"/>
                <a:cs typeface="Arial"/>
              </a:rPr>
              <a:t>ity</a:t>
            </a:r>
            <a:endParaRPr sz="12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166874" y="4806442"/>
            <a:ext cx="1616328" cy="2757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Gub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rnur</a:t>
            </a:r>
            <a:endParaRPr sz="12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783203" y="4806442"/>
            <a:ext cx="1614043" cy="2757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96087" marR="697179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97246" y="4806442"/>
            <a:ext cx="1614043" cy="2757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074" marR="71899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011289" y="4806442"/>
            <a:ext cx="1614042" cy="2757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327" marR="718743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.9</a:t>
            </a:r>
            <a:endParaRPr sz="12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625332" y="4806442"/>
            <a:ext cx="1614043" cy="2757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32587" marR="63220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7</a:t>
            </a:r>
            <a:endParaRPr sz="12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166874" y="5082158"/>
            <a:ext cx="1616328" cy="275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Bu</a:t>
            </a:r>
            <a:r>
              <a:rPr dirty="0" smtClean="0" sz="1200" spc="-4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783203" y="5082158"/>
            <a:ext cx="1614043" cy="275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96087" marR="697179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397246" y="5082158"/>
            <a:ext cx="1614043" cy="275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074" marR="71899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011289" y="5082158"/>
            <a:ext cx="1614042" cy="275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327" marR="718743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.7</a:t>
            </a:r>
            <a:endParaRPr sz="12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625332" y="5082158"/>
            <a:ext cx="1614043" cy="2757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32587" marR="63220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166874" y="5357876"/>
            <a:ext cx="1616328" cy="2756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DPRD</a:t>
            </a:r>
            <a:endParaRPr sz="12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783203" y="5357876"/>
            <a:ext cx="1614043" cy="2756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96087" marR="697179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397246" y="5357876"/>
            <a:ext cx="1614043" cy="2756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074" marR="71899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011289" y="5357876"/>
            <a:ext cx="1614042" cy="2756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327" marR="718743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.6</a:t>
            </a:r>
            <a:endParaRPr sz="12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625332" y="5357876"/>
            <a:ext cx="1614043" cy="2756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32587" marR="63220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1</a:t>
            </a:r>
            <a:r>
              <a:rPr dirty="0" smtClean="0" sz="1200" spc="0" b="1">
                <a:latin typeface="Arial"/>
                <a:cs typeface="Arial"/>
              </a:rPr>
              <a:t>8</a:t>
            </a:r>
            <a:endParaRPr sz="12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166874" y="5633491"/>
            <a:ext cx="1616328" cy="295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200" spc="0" b="1">
                <a:latin typeface="Arial"/>
                <a:cs typeface="Arial"/>
              </a:rPr>
              <a:t>Ne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83203" y="5633491"/>
            <a:ext cx="1614043" cy="295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5899" marR="714857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200" spc="-4" b="1">
                <a:latin typeface="Arial"/>
                <a:cs typeface="Arial"/>
              </a:rPr>
              <a:t>-</a:t>
            </a:r>
            <a:r>
              <a:rPr dirty="0" smtClean="0" sz="1200" spc="0" b="1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97246" y="5633491"/>
            <a:ext cx="1614043" cy="295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074" marR="718997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200" spc="0" b="1">
                <a:latin typeface="Arial"/>
                <a:cs typeface="Arial"/>
              </a:rPr>
              <a:t>.9</a:t>
            </a:r>
            <a:endParaRPr sz="12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011289" y="5633491"/>
            <a:ext cx="1614042" cy="295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327" marR="718743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625332" y="5633491"/>
            <a:ext cx="1614043" cy="2958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52399" marR="650494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200" spc="-4" b="1">
                <a:latin typeface="Arial"/>
                <a:cs typeface="Arial"/>
              </a:rPr>
              <a:t>-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7</a:t>
            </a:r>
            <a:endParaRPr sz="12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166874" y="5929325"/>
            <a:ext cx="1616328" cy="2756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ngus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ha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783203" y="5929325"/>
            <a:ext cx="1614043" cy="2756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96087" marR="697179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397246" y="5929325"/>
            <a:ext cx="1614043" cy="2756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074" marR="71899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.4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011289" y="5929325"/>
            <a:ext cx="1614042" cy="2756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19327" marR="718743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0" b="1">
                <a:latin typeface="Arial"/>
                <a:cs typeface="Arial"/>
              </a:rPr>
              <a:t>.8</a:t>
            </a:r>
            <a:endParaRPr sz="12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625332" y="5929325"/>
            <a:ext cx="1614043" cy="2756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32587" marR="632205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3</a:t>
            </a:r>
            <a:r>
              <a:rPr dirty="0" smtClean="0" sz="1200" spc="0" b="1"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166874" y="6204991"/>
            <a:ext cx="6458458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319870" marR="2312485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400" spc="-114" b="1">
                <a:latin typeface="Arial"/>
                <a:cs typeface="Arial"/>
              </a:rPr>
              <a:t>T</a:t>
            </a:r>
            <a:r>
              <a:rPr dirty="0" smtClean="0" sz="1400" spc="-4" b="1">
                <a:latin typeface="Arial"/>
                <a:cs typeface="Arial"/>
              </a:rPr>
              <a:t>o</a:t>
            </a:r>
            <a:r>
              <a:rPr dirty="0" smtClean="0" sz="1400" spc="0" b="1">
                <a:latin typeface="Arial"/>
                <a:cs typeface="Arial"/>
              </a:rPr>
              <a:t>tal</a:t>
            </a:r>
            <a:r>
              <a:rPr dirty="0" smtClean="0" sz="1400" spc="-9" b="1">
                <a:latin typeface="Arial"/>
                <a:cs typeface="Arial"/>
              </a:rPr>
              <a:t> </a:t>
            </a:r>
            <a:r>
              <a:rPr dirty="0" smtClean="0" sz="1400" spc="0" b="1">
                <a:latin typeface="Arial"/>
                <a:cs typeface="Arial"/>
              </a:rPr>
              <a:t>Sk</a:t>
            </a:r>
            <a:r>
              <a:rPr dirty="0" smtClean="0" sz="1400" spc="-4" b="1">
                <a:latin typeface="Arial"/>
                <a:cs typeface="Arial"/>
              </a:rPr>
              <a:t>o</a:t>
            </a:r>
            <a:r>
              <a:rPr dirty="0" smtClean="0" sz="1400" spc="0" b="1">
                <a:latin typeface="Arial"/>
                <a:cs typeface="Arial"/>
              </a:rPr>
              <a:t>r</a:t>
            </a:r>
            <a:r>
              <a:rPr dirty="0" smtClean="0" sz="1400" spc="-9" b="1">
                <a:latin typeface="Arial"/>
                <a:cs typeface="Arial"/>
              </a:rPr>
              <a:t> </a:t>
            </a:r>
            <a:r>
              <a:rPr dirty="0" smtClean="0" sz="1400" spc="-4" b="1">
                <a:latin typeface="Arial"/>
                <a:cs typeface="Arial"/>
              </a:rPr>
              <a:t>F</a:t>
            </a:r>
            <a:r>
              <a:rPr dirty="0" smtClean="0" sz="1400" spc="0" b="1">
                <a:latin typeface="Arial"/>
                <a:cs typeface="Arial"/>
              </a:rPr>
              <a:t>easibi</a:t>
            </a:r>
            <a:r>
              <a:rPr dirty="0" smtClean="0" sz="1400" spc="9" b="1">
                <a:latin typeface="Arial"/>
                <a:cs typeface="Arial"/>
              </a:rPr>
              <a:t>l</a:t>
            </a:r>
            <a:r>
              <a:rPr dirty="0" smtClean="0" sz="1400" spc="-4" b="1">
                <a:latin typeface="Arial"/>
                <a:cs typeface="Arial"/>
              </a:rPr>
              <a:t>i</a:t>
            </a:r>
            <a:r>
              <a:rPr dirty="0" smtClean="0" sz="1400" spc="0" b="1">
                <a:latin typeface="Arial"/>
                <a:cs typeface="Arial"/>
              </a:rPr>
              <a:t>ty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625332" y="6204991"/>
            <a:ext cx="1614043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6259" marR="603656" algn="ctr">
              <a:lnSpc>
                <a:spcPct val="95825"/>
              </a:lnSpc>
              <a:spcBef>
                <a:spcPts val="409"/>
              </a:spcBef>
            </a:pPr>
            <a:r>
              <a:rPr dirty="0" smtClean="0" sz="1400" spc="0" b="1">
                <a:latin typeface="Arial"/>
                <a:cs typeface="Arial"/>
              </a:rPr>
              <a:t>+.53</a:t>
            </a:r>
            <a:endParaRPr sz="14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166874" y="714375"/>
            <a:ext cx="1639824" cy="9304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39"/>
              </a:spcBef>
            </a:pPr>
            <a:endParaRPr sz="800"/>
          </a:p>
          <a:p>
            <a:pPr marL="91693">
              <a:lnSpc>
                <a:spcPct val="95825"/>
              </a:lnSpc>
              <a:spcBef>
                <a:spcPts val="1000"/>
              </a:spcBef>
            </a:pPr>
            <a:r>
              <a:rPr dirty="0" smtClean="0" sz="1200" spc="0" b="1">
                <a:latin typeface="Arial"/>
                <a:cs typeface="Arial"/>
              </a:rPr>
              <a:t>Sta</a:t>
            </a:r>
            <a:r>
              <a:rPr dirty="0" smtClean="0" sz="1200" spc="4" b="1">
                <a:latin typeface="Arial"/>
                <a:cs typeface="Arial"/>
              </a:rPr>
              <a:t>k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holder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06698" y="714375"/>
            <a:ext cx="6361303" cy="4441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81909" marR="258173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Kriteria</a:t>
            </a:r>
            <a:r>
              <a:rPr dirty="0" smtClean="0" sz="1200" spc="-59" b="1">
                <a:latin typeface="Arial"/>
                <a:cs typeface="Arial"/>
              </a:rPr>
              <a:t> </a:t>
            </a:r>
            <a:r>
              <a:rPr dirty="0" smtClean="0" sz="1200" spc="-39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na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0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is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06698" y="1158494"/>
            <a:ext cx="1590293" cy="4862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62076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u</a:t>
            </a:r>
            <a:r>
              <a:rPr dirty="0" smtClean="0" sz="1200" spc="4" b="1">
                <a:latin typeface="Arial"/>
                <a:cs typeface="Arial"/>
              </a:rPr>
              <a:t> </a:t>
            </a:r>
            <a:r>
              <a:rPr dirty="0" smtClean="0" sz="1200" spc="0" b="1">
                <a:latin typeface="Arial"/>
                <a:cs typeface="Arial"/>
              </a:rPr>
              <a:t>Pos</a:t>
            </a:r>
            <a:r>
              <a:rPr dirty="0" smtClean="0" sz="1200" spc="4" b="1">
                <a:latin typeface="Arial"/>
                <a:cs typeface="Arial"/>
              </a:rPr>
              <a:t>i</a:t>
            </a:r>
            <a:r>
              <a:rPr dirty="0" smtClean="0" sz="1200" spc="0" b="1">
                <a:latin typeface="Arial"/>
                <a:cs typeface="Arial"/>
              </a:rPr>
              <a:t>tion</a:t>
            </a:r>
            <a:endParaRPr sz="1200">
              <a:latin typeface="Arial"/>
              <a:cs typeface="Arial"/>
            </a:endParaRPr>
          </a:p>
          <a:p>
            <a:pPr marL="372744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Dukunga</a:t>
            </a:r>
            <a:r>
              <a:rPr dirty="0" smtClean="0" sz="1200" spc="4" b="1">
                <a:latin typeface="Arial"/>
                <a:cs typeface="Arial"/>
              </a:rPr>
              <a:t>n</a:t>
            </a:r>
            <a:r>
              <a:rPr dirty="0" smtClean="0" sz="1200" spc="0" b="1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96992" y="1158494"/>
            <a:ext cx="1590293" cy="4862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58280" marR="46021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S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l</a:t>
            </a:r>
            <a:r>
              <a:rPr dirty="0" smtClean="0" sz="1200" spc="4" b="1">
                <a:latin typeface="Arial"/>
                <a:cs typeface="Arial"/>
              </a:rPr>
              <a:t>i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nce</a:t>
            </a:r>
            <a:endParaRPr sz="1200">
              <a:latin typeface="Arial"/>
              <a:cs typeface="Arial"/>
            </a:endParaRPr>
          </a:p>
          <a:p>
            <a:pPr marL="312166" marR="310184" algn="ctr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</a:t>
            </a:r>
            <a:r>
              <a:rPr dirty="0" smtClean="0" sz="1200" spc="-4" b="1">
                <a:latin typeface="Arial"/>
                <a:cs typeface="Arial"/>
              </a:rPr>
              <a:t>t</a:t>
            </a:r>
            <a:r>
              <a:rPr dirty="0" smtClean="0" sz="1200" spc="0" b="1">
                <a:latin typeface="Arial"/>
                <a:cs typeface="Arial"/>
              </a:rPr>
              <a:t>ingn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9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87285" y="1158494"/>
            <a:ext cx="1590421" cy="4862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39560" marR="538011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Po</a:t>
            </a:r>
            <a:r>
              <a:rPr dirty="0" smtClean="0" sz="1200" spc="25" b="1">
                <a:latin typeface="Arial"/>
                <a:cs typeface="Arial"/>
              </a:rPr>
              <a:t>w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r</a:t>
            </a:r>
            <a:endParaRPr sz="1200">
              <a:latin typeface="Arial"/>
              <a:cs typeface="Arial"/>
            </a:endParaRPr>
          </a:p>
          <a:p>
            <a:pPr marL="265430" marR="262813" algn="ctr">
              <a:lnSpc>
                <a:spcPct val="95825"/>
              </a:lnSpc>
              <a:spcBef>
                <a:spcPts val="60"/>
              </a:spcBef>
            </a:pPr>
            <a:r>
              <a:rPr dirty="0" smtClean="0" sz="1200" spc="-4" b="1">
                <a:latin typeface="Arial"/>
                <a:cs typeface="Arial"/>
              </a:rPr>
              <a:t>(</a:t>
            </a:r>
            <a:r>
              <a:rPr dirty="0" smtClean="0" sz="1200" spc="0" b="1">
                <a:latin typeface="Arial"/>
                <a:cs typeface="Arial"/>
              </a:rPr>
              <a:t>Sumberd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9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)</a:t>
            </a:r>
            <a:endParaRPr sz="12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577707" y="1158494"/>
            <a:ext cx="1590294" cy="4862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33172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S</a:t>
            </a:r>
            <a:r>
              <a:rPr dirty="0" smtClean="0" sz="1200" spc="4" b="1">
                <a:latin typeface="Arial"/>
                <a:cs typeface="Arial"/>
              </a:rPr>
              <a:t>k</a:t>
            </a:r>
            <a:r>
              <a:rPr dirty="0" smtClean="0" sz="1200" spc="0" b="1">
                <a:latin typeface="Arial"/>
                <a:cs typeface="Arial"/>
              </a:rPr>
              <a:t>or</a:t>
            </a:r>
            <a:r>
              <a:rPr dirty="0" smtClean="0" sz="1200" spc="-4" b="1">
                <a:latin typeface="Arial"/>
                <a:cs typeface="Arial"/>
              </a:rPr>
              <a:t> </a:t>
            </a:r>
            <a:r>
              <a:rPr dirty="0" smtClean="0" sz="1200" spc="0" b="1">
                <a:latin typeface="Arial"/>
                <a:cs typeface="Arial"/>
              </a:rPr>
              <a:t>Fe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4" b="1">
                <a:latin typeface="Arial"/>
                <a:cs typeface="Arial"/>
              </a:rPr>
              <a:t>s</a:t>
            </a:r>
            <a:r>
              <a:rPr dirty="0" smtClean="0" sz="1200" spc="0" b="1">
                <a:latin typeface="Arial"/>
                <a:cs typeface="Arial"/>
              </a:rPr>
              <a:t>ibi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0" b="1">
                <a:latin typeface="Arial"/>
                <a:cs typeface="Arial"/>
              </a:rPr>
              <a:t>ity</a:t>
            </a:r>
            <a:endParaRPr sz="12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66874" y="1644777"/>
            <a:ext cx="163982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Gub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rnur</a:t>
            </a:r>
            <a:endParaRPr sz="12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806698" y="16447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83895" marR="68562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396992" y="16447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136" marR="70718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.4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87285" y="1644777"/>
            <a:ext cx="1590421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390" marR="70705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.9</a:t>
            </a:r>
            <a:endParaRPr sz="12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577707" y="1644777"/>
            <a:ext cx="159029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0522" marR="62052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3</a:t>
            </a:r>
            <a:r>
              <a:rPr dirty="0" smtClean="0" sz="1200" spc="0" b="1">
                <a:latin typeface="Arial"/>
                <a:cs typeface="Arial"/>
              </a:rPr>
              <a:t>6</a:t>
            </a:r>
            <a:endParaRPr sz="12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166874" y="1936877"/>
            <a:ext cx="163982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Bu</a:t>
            </a:r>
            <a:r>
              <a:rPr dirty="0" smtClean="0" sz="1200" spc="-4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ti</a:t>
            </a:r>
            <a:endParaRPr sz="12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806698" y="19368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3706" marR="70304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-1</a:t>
            </a:r>
            <a:endParaRPr sz="12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396992" y="19368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136" marR="70718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.5</a:t>
            </a:r>
            <a:endParaRPr sz="12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87285" y="1936877"/>
            <a:ext cx="1590421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390" marR="70705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.8</a:t>
            </a:r>
            <a:endParaRPr sz="12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77707" y="1936877"/>
            <a:ext cx="159029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40334" marR="63880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-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4</a:t>
            </a:r>
            <a:r>
              <a:rPr dirty="0" smtClean="0" sz="1200" spc="0" b="1">
                <a:latin typeface="Arial"/>
                <a:cs typeface="Arial"/>
              </a:rPr>
              <a:t>0</a:t>
            </a:r>
            <a:endParaRPr sz="12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66874" y="2228977"/>
            <a:ext cx="163982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DPRD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06698" y="22289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3706" marR="70304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-1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396992" y="2228977"/>
            <a:ext cx="1590293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136" marR="70718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87285" y="2228977"/>
            <a:ext cx="1590421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390" marR="70705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.7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77707" y="2228977"/>
            <a:ext cx="1590294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40334" marR="63880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-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1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66874" y="2521077"/>
            <a:ext cx="1639824" cy="320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Ne</a:t>
            </a:r>
            <a:r>
              <a:rPr dirty="0" smtClean="0" sz="1200" spc="4" b="1">
                <a:latin typeface="Arial"/>
                <a:cs typeface="Arial"/>
              </a:rPr>
              <a:t>l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-29" b="1">
                <a:latin typeface="Arial"/>
                <a:cs typeface="Arial"/>
              </a:rPr>
              <a:t>y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06698" y="2521077"/>
            <a:ext cx="1590293" cy="320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3706" marR="70304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-1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96992" y="2521077"/>
            <a:ext cx="1590293" cy="320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136" marR="70718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.9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87285" y="2521077"/>
            <a:ext cx="1590421" cy="320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390" marR="70705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.3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577707" y="2521077"/>
            <a:ext cx="1590294" cy="320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40334" marR="63880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-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7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66874" y="2841879"/>
            <a:ext cx="1639824" cy="3013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P</a:t>
            </a:r>
            <a:r>
              <a:rPr dirty="0" smtClean="0" sz="1200" spc="4" b="1">
                <a:latin typeface="Arial"/>
                <a:cs typeface="Arial"/>
              </a:rPr>
              <a:t>e</a:t>
            </a:r>
            <a:r>
              <a:rPr dirty="0" smtClean="0" sz="1200" spc="0" b="1">
                <a:latin typeface="Arial"/>
                <a:cs typeface="Arial"/>
              </a:rPr>
              <a:t>ngus</a:t>
            </a:r>
            <a:r>
              <a:rPr dirty="0" smtClean="0" sz="1200" spc="4" b="1">
                <a:latin typeface="Arial"/>
                <a:cs typeface="Arial"/>
              </a:rPr>
              <a:t>a</a:t>
            </a:r>
            <a:r>
              <a:rPr dirty="0" smtClean="0" sz="1200" spc="0" b="1">
                <a:latin typeface="Arial"/>
                <a:cs typeface="Arial"/>
              </a:rPr>
              <a:t>ha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06698" y="2841879"/>
            <a:ext cx="1590293" cy="3013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83895" marR="68562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+1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96992" y="2841879"/>
            <a:ext cx="1590293" cy="3013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136" marR="707186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.4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87285" y="2841879"/>
            <a:ext cx="1590421" cy="3013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07390" marR="707059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0" b="1">
                <a:latin typeface="Arial"/>
                <a:cs typeface="Arial"/>
              </a:rPr>
              <a:t>.6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77707" y="2841879"/>
            <a:ext cx="1590294" cy="3013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20522" marR="620522" algn="ctr">
              <a:lnSpc>
                <a:spcPct val="95825"/>
              </a:lnSpc>
              <a:spcBef>
                <a:spcPts val="400"/>
              </a:spcBef>
            </a:pPr>
            <a:r>
              <a:rPr dirty="0" smtClean="0" sz="1200" spc="-4" b="1">
                <a:latin typeface="Arial"/>
                <a:cs typeface="Arial"/>
              </a:rPr>
              <a:t>+</a:t>
            </a:r>
            <a:r>
              <a:rPr dirty="0" smtClean="0" sz="1200" spc="0" b="1">
                <a:latin typeface="Arial"/>
                <a:cs typeface="Arial"/>
              </a:rPr>
              <a:t>.</a:t>
            </a:r>
            <a:r>
              <a:rPr dirty="0" smtClean="0" sz="1200" spc="4" b="1">
                <a:latin typeface="Arial"/>
                <a:cs typeface="Arial"/>
              </a:rPr>
              <a:t>2</a:t>
            </a:r>
            <a:r>
              <a:rPr dirty="0" smtClean="0" sz="1200" spc="0" b="1">
                <a:latin typeface="Arial"/>
                <a:cs typeface="Arial"/>
              </a:rPr>
              <a:t>4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66874" y="3143250"/>
            <a:ext cx="6410833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295486" marR="2289244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400" spc="-114" b="1">
                <a:latin typeface="Arial"/>
                <a:cs typeface="Arial"/>
              </a:rPr>
              <a:t>T</a:t>
            </a:r>
            <a:r>
              <a:rPr dirty="0" smtClean="0" sz="1400" spc="-4" b="1">
                <a:latin typeface="Arial"/>
                <a:cs typeface="Arial"/>
              </a:rPr>
              <a:t>o</a:t>
            </a:r>
            <a:r>
              <a:rPr dirty="0" smtClean="0" sz="1400" spc="0" b="1">
                <a:latin typeface="Arial"/>
                <a:cs typeface="Arial"/>
              </a:rPr>
              <a:t>tal</a:t>
            </a:r>
            <a:r>
              <a:rPr dirty="0" smtClean="0" sz="1400" spc="-9" b="1">
                <a:latin typeface="Arial"/>
                <a:cs typeface="Arial"/>
              </a:rPr>
              <a:t> </a:t>
            </a:r>
            <a:r>
              <a:rPr dirty="0" smtClean="0" sz="1400" spc="0" b="1">
                <a:latin typeface="Arial"/>
                <a:cs typeface="Arial"/>
              </a:rPr>
              <a:t>Sk</a:t>
            </a:r>
            <a:r>
              <a:rPr dirty="0" smtClean="0" sz="1400" spc="-4" b="1">
                <a:latin typeface="Arial"/>
                <a:cs typeface="Arial"/>
              </a:rPr>
              <a:t>o</a:t>
            </a:r>
            <a:r>
              <a:rPr dirty="0" smtClean="0" sz="1400" spc="0" b="1">
                <a:latin typeface="Arial"/>
                <a:cs typeface="Arial"/>
              </a:rPr>
              <a:t>r</a:t>
            </a:r>
            <a:r>
              <a:rPr dirty="0" smtClean="0" sz="1400" spc="-9" b="1">
                <a:latin typeface="Arial"/>
                <a:cs typeface="Arial"/>
              </a:rPr>
              <a:t> </a:t>
            </a:r>
            <a:r>
              <a:rPr dirty="0" smtClean="0" sz="1400" spc="-4" b="1">
                <a:latin typeface="Arial"/>
                <a:cs typeface="Arial"/>
              </a:rPr>
              <a:t>F</a:t>
            </a:r>
            <a:r>
              <a:rPr dirty="0" smtClean="0" sz="1400" spc="0" b="1">
                <a:latin typeface="Arial"/>
                <a:cs typeface="Arial"/>
              </a:rPr>
              <a:t>easibi</a:t>
            </a:r>
            <a:r>
              <a:rPr dirty="0" smtClean="0" sz="1400" spc="9" b="1">
                <a:latin typeface="Arial"/>
                <a:cs typeface="Arial"/>
              </a:rPr>
              <a:t>l</a:t>
            </a:r>
            <a:r>
              <a:rPr dirty="0" smtClean="0" sz="1400" spc="-4" b="1">
                <a:latin typeface="Arial"/>
                <a:cs typeface="Arial"/>
              </a:rPr>
              <a:t>i</a:t>
            </a:r>
            <a:r>
              <a:rPr dirty="0" smtClean="0" sz="1400" spc="0" b="1">
                <a:latin typeface="Arial"/>
                <a:cs typeface="Arial"/>
              </a:rPr>
              <a:t>ty</a:t>
            </a:r>
            <a:endParaRPr sz="1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77707" y="3143250"/>
            <a:ext cx="1590294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5530" marR="614797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 b="1">
                <a:latin typeface="Arial"/>
                <a:cs typeface="Arial"/>
              </a:rPr>
              <a:t>-</a:t>
            </a:r>
            <a:r>
              <a:rPr dirty="0" smtClean="0" sz="1400" spc="4" b="1">
                <a:latin typeface="Arial"/>
                <a:cs typeface="Arial"/>
              </a:rPr>
              <a:t>.</a:t>
            </a:r>
            <a:r>
              <a:rPr dirty="0" smtClean="0" sz="1400" spc="0" b="1">
                <a:latin typeface="Arial"/>
                <a:cs typeface="Arial"/>
              </a:rPr>
              <a:t>28</a:t>
            </a:r>
            <a:endParaRPr sz="14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27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724916" y="99871"/>
            <a:ext cx="1172278" cy="559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USG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46480" y="920123"/>
            <a:ext cx="950960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Menyu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ur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tan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pr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or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tas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kat</a:t>
            </a:r>
            <a:r>
              <a:rPr dirty="0" smtClean="0" sz="2400" spc="-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ur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ensi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dari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03580" y="971509"/>
            <a:ext cx="276311" cy="2692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65"/>
              </a:lnSpc>
              <a:spcBef>
                <a:spcPts val="103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900">
              <a:latin typeface="Wingdings 3"/>
              <a:cs typeface="Wingdings 3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6480" y="1285883"/>
            <a:ext cx="10257502" cy="15543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72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tersebut,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keser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kemun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nan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kembangnya</a:t>
            </a:r>
            <a:endParaRPr sz="2400">
              <a:latin typeface="Century Gothic"/>
              <a:cs typeface="Century Gothic"/>
            </a:endParaRPr>
          </a:p>
          <a:p>
            <a:pPr marL="12700" marR="45720">
              <a:lnSpc>
                <a:spcPts val="2880"/>
              </a:lnSpc>
              <a:spcBef>
                <a:spcPts val="1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baseline="-1132" sz="36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baseline="-1132" sz="36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sem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-1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in</a:t>
            </a:r>
            <a:r>
              <a:rPr dirty="0" smtClean="0" baseline="-1132" sz="36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besar</a:t>
            </a:r>
            <a:endParaRPr sz="2400">
              <a:latin typeface="Century Gothic"/>
              <a:cs typeface="Century Gothic"/>
            </a:endParaRPr>
          </a:p>
          <a:p>
            <a:pPr marL="12700" marR="45720">
              <a:lnSpc>
                <a:spcPct val="102172"/>
              </a:lnSpc>
              <a:spcBef>
                <a:spcPts val="792"/>
              </a:spcBef>
            </a:pPr>
            <a:r>
              <a:rPr dirty="0" smtClean="0" sz="2400" spc="-25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rgen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y: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era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mendesak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ut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harus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bahas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endParaRPr sz="2400">
              <a:latin typeface="Century Gothic"/>
              <a:cs typeface="Century Gothic"/>
            </a:endParaRPr>
          </a:p>
          <a:p>
            <a:pPr marL="12700">
              <a:lnSpc>
                <a:spcPts val="2880"/>
              </a:lnSpc>
              <a:spcBef>
                <a:spcPts val="14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deng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132" sz="36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waktu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tersed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serta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sebe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as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ekanan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132" sz="36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waktu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3580" y="2195413"/>
            <a:ext cx="276624" cy="26954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65"/>
              </a:lnSpc>
              <a:spcBef>
                <a:spcPts val="103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900">
              <a:latin typeface="Wingdings 3"/>
              <a:cs typeface="Wingdings 3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46480" y="2875796"/>
            <a:ext cx="9513547" cy="22861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ecahkan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menyebabakan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endParaRPr sz="2400">
              <a:latin typeface="Century Gothic"/>
              <a:cs typeface="Century Gothic"/>
            </a:endParaRPr>
          </a:p>
          <a:p>
            <a:pPr marL="12700" marR="69794">
              <a:lnSpc>
                <a:spcPct val="100027"/>
              </a:lnSpc>
              <a:spcBef>
                <a:spcPts val="856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Ser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ou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nes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sebe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ser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us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perlu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2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bahas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tk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deng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bat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bul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deng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penunda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emecah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mbu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bat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mbulkan</a:t>
            </a:r>
            <a:r>
              <a:rPr dirty="0" smtClean="0" sz="24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kalau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ebab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cah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an.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570565" y="2875796"/>
            <a:ext cx="653042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3580" y="3419688"/>
            <a:ext cx="276311" cy="2692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65"/>
              </a:lnSpc>
              <a:spcBef>
                <a:spcPts val="103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900">
              <a:latin typeface="Wingdings 3"/>
              <a:cs typeface="Wingdings 3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46480" y="5325448"/>
            <a:ext cx="9926460" cy="106172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95"/>
              </a:lnSpc>
              <a:spcBef>
                <a:spcPts val="12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owth: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seberapa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kemun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tersebut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adi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kembang</a:t>
            </a:r>
            <a:endParaRPr sz="2400">
              <a:latin typeface="Century Gothic"/>
              <a:cs typeface="Century Gothic"/>
            </a:endParaRPr>
          </a:p>
          <a:p>
            <a:pPr marL="12700" marR="825302">
              <a:lnSpc>
                <a:spcPts val="2880"/>
              </a:lnSpc>
              <a:spcBef>
                <a:spcPts val="59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tk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kemun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pen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ebab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su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akan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buruk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ark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03580" y="5376834"/>
            <a:ext cx="276311" cy="2692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065"/>
              </a:lnSpc>
              <a:spcBef>
                <a:spcPts val="103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900">
              <a:latin typeface="Wingdings 3"/>
              <a:cs typeface="Wingdings 3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28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233932" y="2669437"/>
            <a:ext cx="6112206" cy="24614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37205">
              <a:lnSpc>
                <a:spcPts val="7590"/>
              </a:lnSpc>
              <a:spcBef>
                <a:spcPts val="379"/>
              </a:spcBef>
            </a:pPr>
            <a:r>
              <a:rPr dirty="0" smtClean="0" sz="7200" spc="0">
                <a:solidFill>
                  <a:srgbClr val="EBEBEB"/>
                </a:solidFill>
                <a:latin typeface="Century Gothic"/>
                <a:cs typeface="Century Gothic"/>
              </a:rPr>
              <a:t>Rencana</a:t>
            </a:r>
            <a:endParaRPr sz="7200">
              <a:latin typeface="Century Gothic"/>
              <a:cs typeface="Century Gothic"/>
            </a:endParaRPr>
          </a:p>
          <a:p>
            <a:pPr marL="12700">
              <a:lnSpc>
                <a:spcPts val="8645"/>
              </a:lnSpc>
              <a:spcBef>
                <a:spcPts val="52"/>
              </a:spcBef>
            </a:pPr>
            <a:r>
              <a:rPr dirty="0" smtClean="0" baseline="-1132" sz="10800" spc="0">
                <a:solidFill>
                  <a:srgbClr val="EBEBEB"/>
                </a:solidFill>
                <a:latin typeface="Century Gothic"/>
                <a:cs typeface="Century Gothic"/>
              </a:rPr>
              <a:t>Implementasi</a:t>
            </a:r>
            <a:endParaRPr sz="7200">
              <a:latin typeface="Century Gothic"/>
              <a:cs typeface="Century Gothic"/>
            </a:endParaRPr>
          </a:p>
          <a:p>
            <a:pPr marL="12700" marR="137205">
              <a:lnSpc>
                <a:spcPct val="102172"/>
              </a:lnSpc>
              <a:spcBef>
                <a:spcPts val="242"/>
              </a:spcBef>
            </a:pPr>
            <a:r>
              <a:rPr dirty="0" smtClean="0" sz="2000" spc="-4">
                <a:solidFill>
                  <a:srgbClr val="ACD333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-14">
                <a:solidFill>
                  <a:srgbClr val="ACD333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-9">
                <a:solidFill>
                  <a:srgbClr val="ACD333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N,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9">
                <a:solidFill>
                  <a:srgbClr val="ACD333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-4">
                <a:solidFill>
                  <a:srgbClr val="ACD333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NT</a:t>
            </a:r>
            <a:r>
              <a:rPr dirty="0" smtClean="0" sz="2000" spc="-29">
                <a:solidFill>
                  <a:srgbClr val="ACD333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-9">
                <a:solidFill>
                  <a:srgbClr val="ACD333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ACD333"/>
                </a:solidFill>
                <a:latin typeface="Century Gothic"/>
                <a:cs typeface="Century Gothic"/>
              </a:rPr>
              <a:t>GROHO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29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724916" y="572561"/>
            <a:ext cx="2131965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DEFINISI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59586" y="1182856"/>
            <a:ext cx="10732683" cy="52540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678"/>
              </a:lnSpc>
              <a:spcBef>
                <a:spcPts val="195"/>
              </a:spcBef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ansparan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adalah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mbuka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diri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adap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hak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masyarakat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untuk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mpe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oleh</a:t>
            </a:r>
            <a:r>
              <a:rPr dirty="0" smtClean="0" sz="30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in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ormasi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bena</a:t>
            </a:r>
            <a:r>
              <a:rPr dirty="0" smtClean="0" sz="30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jujur,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3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tidak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dis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ri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inatif</a:t>
            </a:r>
            <a:r>
              <a:rPr dirty="0" smtClean="0" sz="3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tang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ye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araan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gara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tetap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mpe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hatikan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perli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dun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atas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hak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asasi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pri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ad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golonga</a:t>
            </a:r>
            <a:r>
              <a:rPr dirty="0" smtClean="0" sz="30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3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rahasia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gar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3000">
              <a:latin typeface="Century Gothic"/>
              <a:cs typeface="Century Gothic"/>
            </a:endParaRPr>
          </a:p>
          <a:p>
            <a:pPr marL="12700" marR="57370">
              <a:lnSpc>
                <a:spcPts val="3554"/>
              </a:lnSpc>
            </a:pPr>
            <a:r>
              <a:rPr dirty="0" smtClean="0" baseline="-2718" sz="4500" spc="0" b="1">
                <a:solidFill>
                  <a:srgbClr val="FFFFFF"/>
                </a:solidFill>
                <a:latin typeface="Century Gothic"/>
                <a:cs typeface="Century Gothic"/>
              </a:rPr>
              <a:t>Responsif</a:t>
            </a:r>
            <a:r>
              <a:rPr dirty="0" smtClean="0" baseline="-2718" sz="4500" spc="0" b="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adalah</a:t>
            </a:r>
            <a:r>
              <a:rPr dirty="0" smtClean="0" baseline="-2718" sz="45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dapat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2718" sz="45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2718" sz="45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antisipasi</a:t>
            </a:r>
            <a:r>
              <a:rPr dirty="0" smtClean="0" baseline="-2718" sz="45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2718" sz="4500" spc="0">
                <a:solidFill>
                  <a:srgbClr val="FFFFFF"/>
                </a:solidFill>
                <a:latin typeface="Century Gothic"/>
                <a:cs typeface="Century Gothic"/>
              </a:rPr>
              <a:t>berbagai</a:t>
            </a:r>
            <a:endParaRPr sz="3000">
              <a:latin typeface="Century Gothic"/>
              <a:cs typeface="Century Gothic"/>
            </a:endParaRPr>
          </a:p>
          <a:p>
            <a:pPr marL="12700" marR="57370">
              <a:lnSpc>
                <a:spcPts val="3000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tens</a:t>
            </a:r>
            <a:r>
              <a:rPr dirty="0" smtClean="0" sz="3000" spc="-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masalah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perubahan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terjadi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-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dae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000" spc="-4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3000">
              <a:latin typeface="Century Gothic"/>
              <a:cs typeface="Century Gothic"/>
            </a:endParaRPr>
          </a:p>
          <a:p>
            <a:pPr marL="12700" marR="777351">
              <a:lnSpc>
                <a:spcPts val="3678"/>
              </a:lnSpc>
              <a:spcBef>
                <a:spcPts val="906"/>
              </a:spcBef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Efisi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adalah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pencap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ian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luaran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terte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 marR="777351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masu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ah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ata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masu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ah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 marR="777351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luaran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al.</a:t>
            </a:r>
            <a:endParaRPr sz="3000">
              <a:latin typeface="Century Gothic"/>
              <a:cs typeface="Century Gothic"/>
            </a:endParaRPr>
          </a:p>
          <a:p>
            <a:pPr marL="12700" marR="730107">
              <a:lnSpc>
                <a:spcPts val="3678"/>
              </a:lnSpc>
              <a:spcBef>
                <a:spcPts val="402"/>
              </a:spcBef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Ef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ktif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adalah</a:t>
            </a:r>
            <a:r>
              <a:rPr dirty="0" smtClean="0" sz="3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pu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ncap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target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 marR="730107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sumber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daya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dim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liki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cara</a:t>
            </a:r>
            <a:r>
              <a:rPr dirty="0" smtClean="0" sz="3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4">
                <a:solidFill>
                  <a:srgbClr val="FFFFFF"/>
                </a:solidFill>
                <a:latin typeface="Century Gothic"/>
                <a:cs typeface="Century Gothic"/>
              </a:rPr>
              <a:t>ata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proses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endParaRPr sz="3000">
              <a:latin typeface="Century Gothic"/>
              <a:cs typeface="Century Gothic"/>
            </a:endParaRPr>
          </a:p>
          <a:p>
            <a:pPr marL="12700" marR="730107">
              <a:lnSpc>
                <a:spcPts val="3678"/>
              </a:lnSpc>
            </a:pP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paling</a:t>
            </a:r>
            <a:r>
              <a:rPr dirty="0" smtClean="0" sz="3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000" spc="0">
                <a:solidFill>
                  <a:srgbClr val="FFFFFF"/>
                </a:solidFill>
                <a:latin typeface="Century Gothic"/>
                <a:cs typeface="Century Gothic"/>
              </a:rPr>
              <a:t>optimal.</a:t>
            </a:r>
            <a:endParaRPr sz="30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16686" y="1247088"/>
            <a:ext cx="33903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0"/>
              </a:lnSpc>
              <a:spcBef>
                <a:spcPts val="128"/>
              </a:spcBef>
            </a:pPr>
            <a:r>
              <a:rPr dirty="0" smtClean="0" sz="24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400">
              <a:latin typeface="Wingdings 3"/>
              <a:cs typeface="Wingdings 3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16686" y="3228675"/>
            <a:ext cx="339352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dirty="0" smtClean="0" sz="24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400">
              <a:latin typeface="Wingdings 3"/>
              <a:cs typeface="Wingdings 3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16686" y="4112843"/>
            <a:ext cx="33903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0"/>
              </a:lnSpc>
              <a:spcBef>
                <a:spcPts val="128"/>
              </a:spcBef>
            </a:pPr>
            <a:r>
              <a:rPr dirty="0" smtClean="0" sz="24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400">
              <a:latin typeface="Wingdings 3"/>
              <a:cs typeface="Wingdings 3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6686" y="5362828"/>
            <a:ext cx="33903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0"/>
              </a:lnSpc>
              <a:spcBef>
                <a:spcPts val="128"/>
              </a:spcBef>
            </a:pPr>
            <a:r>
              <a:rPr dirty="0" smtClean="0" sz="24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2400">
              <a:latin typeface="Wingdings 3"/>
              <a:cs typeface="Wingdings 3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1620" marR="211932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724916" y="569513"/>
            <a:ext cx="6235419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Implem</a:t>
            </a:r>
            <a:r>
              <a:rPr dirty="0" smtClean="0" sz="4200" spc="-19">
                <a:solidFill>
                  <a:srgbClr val="EBEBEB"/>
                </a:solidFill>
                <a:latin typeface="Century Gothic"/>
                <a:cs typeface="Century Gothic"/>
              </a:rPr>
              <a:t>e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ntasi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kebijakan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25016" y="1302250"/>
            <a:ext cx="8428351" cy="475066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4013">
              <a:lnSpc>
                <a:spcPts val="2185"/>
              </a:lnSpc>
              <a:spcBef>
                <a:spcPts val="109"/>
              </a:spcBef>
            </a:pP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paya</a:t>
            </a:r>
            <a:r>
              <a:rPr dirty="0" smtClean="0" sz="2000" spc="54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policy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mak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nga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hi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1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der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ag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endParaRPr sz="2000">
              <a:latin typeface="Century Gothic"/>
              <a:cs typeface="Century Gothic"/>
            </a:endParaRPr>
          </a:p>
          <a:p>
            <a:pPr marL="12700" marR="34013">
              <a:lnSpc>
                <a:spcPts val="2400"/>
              </a:lnSpc>
              <a:spcBef>
                <a:spcPts val="10"/>
              </a:spcBef>
            </a:pP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359" sz="3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reka</a:t>
            </a:r>
            <a:r>
              <a:rPr dirty="0" smtClean="0" baseline="-1359" sz="30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359" sz="3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359" sz="3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359" sz="30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359" sz="30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359" sz="3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359" sz="3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359" sz="3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baseline="-1359" sz="3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359" sz="3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baseline="-1359" sz="3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359" sz="3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359" sz="3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359" sz="30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359" sz="3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359" sz="3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ncapai</a:t>
            </a:r>
            <a:r>
              <a:rPr dirty="0" smtClean="0" baseline="-1359" sz="3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359" sz="3000" spc="4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uan</a:t>
            </a:r>
            <a:r>
              <a:rPr dirty="0" smtClean="0" baseline="-1359" sz="3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359" sz="3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359" sz="3000" spc="0">
                <a:solidFill>
                  <a:srgbClr val="FFFFFF"/>
                </a:solidFill>
                <a:latin typeface="Century Gothic"/>
                <a:cs typeface="Century Gothic"/>
              </a:rPr>
              <a:t>rsama</a:t>
            </a:r>
            <a:endParaRPr sz="2000">
              <a:latin typeface="Century Gothic"/>
              <a:cs typeface="Century Gothic"/>
            </a:endParaRPr>
          </a:p>
          <a:p>
            <a:pPr marL="12700" marR="10929">
              <a:lnSpc>
                <a:spcPts val="2400"/>
              </a:lnSpc>
              <a:spcBef>
                <a:spcPts val="1035"/>
              </a:spcBef>
            </a:pP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ent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bijakan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bisa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derhana,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angsung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ib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pejabat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pub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ik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erte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juga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bisa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bersi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at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kompl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ks</a:t>
            </a:r>
            <a:r>
              <a:rPr dirty="0" smtClean="0" sz="20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ibat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banyak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1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akeh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der</a:t>
            </a:r>
            <a:endParaRPr sz="2000">
              <a:latin typeface="Century Gothic"/>
              <a:cs typeface="Century Gothic"/>
            </a:endParaRPr>
          </a:p>
          <a:p>
            <a:pPr marL="12700" marR="217069" algn="just">
              <a:lnSpc>
                <a:spcPts val="2400"/>
              </a:lnSpc>
              <a:spcBef>
                <a:spcPts val="1008"/>
              </a:spcBef>
            </a:pP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ent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ga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panga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ol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banyak</a:t>
            </a:r>
            <a:r>
              <a:rPr dirty="0" smtClean="0" sz="20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abel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baik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in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pun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gan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sasi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masing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masing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dapat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mi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iki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ngan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komp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2000">
              <a:latin typeface="Century Gothic"/>
              <a:cs typeface="Century Gothic"/>
            </a:endParaRPr>
          </a:p>
          <a:p>
            <a:pPr marL="12700" marR="56612">
              <a:lnSpc>
                <a:spcPts val="2400"/>
              </a:lnSpc>
              <a:spcBef>
                <a:spcPts val="998"/>
              </a:spcBef>
            </a:pP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Rencana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imp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atu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bijakan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pr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am)</a:t>
            </a:r>
            <a:r>
              <a:rPr dirty="0" smtClean="0" sz="2000" spc="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harus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njawab: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20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ahapan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rjan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a,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pa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gjawab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masing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masing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ahap,</a:t>
            </a:r>
            <a:r>
              <a:rPr dirty="0" smtClean="0" sz="2000" spc="-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baga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mana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rk</a:t>
            </a:r>
            <a:r>
              <a:rPr dirty="0" smtClean="0" sz="20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it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reka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erl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t,</a:t>
            </a:r>
            <a:r>
              <a:rPr dirty="0" smtClean="0" sz="20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kapan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jawal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wak</a:t>
            </a:r>
            <a:r>
              <a:rPr dirty="0" smtClean="0" sz="2000" spc="1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aksanakan</a:t>
            </a:r>
            <a:endParaRPr sz="2000">
              <a:latin typeface="Century Gothic"/>
              <a:cs typeface="Century Gothic"/>
            </a:endParaRPr>
          </a:p>
          <a:p>
            <a:pPr marL="12700">
              <a:lnSpc>
                <a:spcPts val="2400"/>
              </a:lnSpc>
              <a:spcBef>
                <a:spcPts val="998"/>
              </a:spcBef>
            </a:pP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nyaj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an: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ime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able</a:t>
            </a:r>
            <a:r>
              <a:rPr dirty="0" smtClean="0" sz="2000" spc="-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0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gkapi</a:t>
            </a:r>
            <a:r>
              <a:rPr dirty="0" smtClean="0" sz="20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dengan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akeh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der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cost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ab</a:t>
            </a:r>
            <a:r>
              <a:rPr dirty="0" smtClean="0" sz="20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0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20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kar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0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>
                <a:solidFill>
                  <a:srgbClr val="FFFFFF"/>
                </a:solidFill>
                <a:latin typeface="Century Gothic"/>
                <a:cs typeface="Century Gothic"/>
              </a:rPr>
              <a:t>ugas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82116" y="1345902"/>
            <a:ext cx="233970" cy="2280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9"/>
              </a:lnSpc>
              <a:spcBef>
                <a:spcPts val="87"/>
              </a:spcBef>
            </a:pPr>
            <a:r>
              <a:rPr dirty="0" smtClean="0" sz="16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600">
              <a:latin typeface="Wingdings 3"/>
              <a:cs typeface="Wingdings 3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82116" y="2081994"/>
            <a:ext cx="233970" cy="2280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9"/>
              </a:lnSpc>
              <a:spcBef>
                <a:spcPts val="87"/>
              </a:spcBef>
            </a:pPr>
            <a:r>
              <a:rPr dirty="0" smtClean="0" sz="16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600">
              <a:latin typeface="Wingdings 3"/>
              <a:cs typeface="Wingdings 3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2116" y="3124664"/>
            <a:ext cx="233970" cy="2280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9"/>
              </a:lnSpc>
              <a:spcBef>
                <a:spcPts val="87"/>
              </a:spcBef>
            </a:pPr>
            <a:r>
              <a:rPr dirty="0" smtClean="0" sz="16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600">
              <a:latin typeface="Wingdings 3"/>
              <a:cs typeface="Wingdings 3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82116" y="4165810"/>
            <a:ext cx="233970" cy="2280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9"/>
              </a:lnSpc>
              <a:spcBef>
                <a:spcPts val="87"/>
              </a:spcBef>
            </a:pPr>
            <a:r>
              <a:rPr dirty="0" smtClean="0" sz="16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600">
              <a:latin typeface="Wingdings 3"/>
              <a:cs typeface="Wingdings 3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2116" y="5511858"/>
            <a:ext cx="233970" cy="2280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39"/>
              </a:lnSpc>
              <a:spcBef>
                <a:spcPts val="87"/>
              </a:spcBef>
            </a:pPr>
            <a:r>
              <a:rPr dirty="0" smtClean="0" sz="16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endParaRPr sz="1600">
              <a:latin typeface="Wingdings 3"/>
              <a:cs typeface="Wingdings 3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3415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30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object 20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3" name="object 203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4" name="object 204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5" name="object 205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6" name="object 206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7" name="object 207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8" name="object 208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9" name="object 209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34000" y="1295463"/>
            <a:ext cx="457200" cy="347662"/>
          </a:xfrm>
          <a:custGeom>
            <a:avLst/>
            <a:gdLst/>
            <a:ahLst/>
            <a:cxnLst/>
            <a:rect l="l" t="t" r="r" b="b"/>
            <a:pathLst>
              <a:path w="457200" h="347662">
                <a:moveTo>
                  <a:pt x="0" y="347662"/>
                </a:moveTo>
                <a:lnTo>
                  <a:pt x="457200" y="347662"/>
                </a:lnTo>
                <a:lnTo>
                  <a:pt x="4572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1" name="object 211"/>
          <p:cNvSpPr/>
          <p:nvPr/>
        </p:nvSpPr>
        <p:spPr>
          <a:xfrm>
            <a:off x="5791200" y="1295463"/>
            <a:ext cx="457200" cy="347662"/>
          </a:xfrm>
          <a:custGeom>
            <a:avLst/>
            <a:gdLst/>
            <a:ahLst/>
            <a:cxnLst/>
            <a:rect l="l" t="t" r="r" b="b"/>
            <a:pathLst>
              <a:path w="457200" h="347662">
                <a:moveTo>
                  <a:pt x="0" y="347662"/>
                </a:moveTo>
                <a:lnTo>
                  <a:pt x="457200" y="347662"/>
                </a:lnTo>
                <a:lnTo>
                  <a:pt x="4572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2" name="object 212"/>
          <p:cNvSpPr/>
          <p:nvPr/>
        </p:nvSpPr>
        <p:spPr>
          <a:xfrm>
            <a:off x="6248400" y="1295463"/>
            <a:ext cx="457200" cy="347662"/>
          </a:xfrm>
          <a:custGeom>
            <a:avLst/>
            <a:gdLst/>
            <a:ahLst/>
            <a:cxnLst/>
            <a:rect l="l" t="t" r="r" b="b"/>
            <a:pathLst>
              <a:path w="457200" h="347662">
                <a:moveTo>
                  <a:pt x="0" y="347662"/>
                </a:moveTo>
                <a:lnTo>
                  <a:pt x="457200" y="347662"/>
                </a:lnTo>
                <a:lnTo>
                  <a:pt x="4572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3" name="object 213"/>
          <p:cNvSpPr/>
          <p:nvPr/>
        </p:nvSpPr>
        <p:spPr>
          <a:xfrm>
            <a:off x="67056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4" name="object 214"/>
          <p:cNvSpPr/>
          <p:nvPr/>
        </p:nvSpPr>
        <p:spPr>
          <a:xfrm>
            <a:off x="7086600" y="1295463"/>
            <a:ext cx="457200" cy="347662"/>
          </a:xfrm>
          <a:custGeom>
            <a:avLst/>
            <a:gdLst/>
            <a:ahLst/>
            <a:cxnLst/>
            <a:rect l="l" t="t" r="r" b="b"/>
            <a:pathLst>
              <a:path w="457200" h="347662">
                <a:moveTo>
                  <a:pt x="0" y="347662"/>
                </a:moveTo>
                <a:lnTo>
                  <a:pt x="457200" y="347662"/>
                </a:lnTo>
                <a:lnTo>
                  <a:pt x="4572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5" name="object 215"/>
          <p:cNvSpPr/>
          <p:nvPr/>
        </p:nvSpPr>
        <p:spPr>
          <a:xfrm>
            <a:off x="7543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6" name="object 216"/>
          <p:cNvSpPr/>
          <p:nvPr/>
        </p:nvSpPr>
        <p:spPr>
          <a:xfrm>
            <a:off x="7924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7" name="object 217"/>
          <p:cNvSpPr/>
          <p:nvPr/>
        </p:nvSpPr>
        <p:spPr>
          <a:xfrm>
            <a:off x="8305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8" name="object 218"/>
          <p:cNvSpPr/>
          <p:nvPr/>
        </p:nvSpPr>
        <p:spPr>
          <a:xfrm>
            <a:off x="8686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9" name="object 219"/>
          <p:cNvSpPr/>
          <p:nvPr/>
        </p:nvSpPr>
        <p:spPr>
          <a:xfrm>
            <a:off x="9067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0" name="object 220"/>
          <p:cNvSpPr/>
          <p:nvPr/>
        </p:nvSpPr>
        <p:spPr>
          <a:xfrm>
            <a:off x="9448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1" name="object 221"/>
          <p:cNvSpPr/>
          <p:nvPr/>
        </p:nvSpPr>
        <p:spPr>
          <a:xfrm>
            <a:off x="9829800" y="1295463"/>
            <a:ext cx="381000" cy="347662"/>
          </a:xfrm>
          <a:custGeom>
            <a:avLst/>
            <a:gdLst/>
            <a:ahLst/>
            <a:cxnLst/>
            <a:rect l="l" t="t" r="r" b="b"/>
            <a:pathLst>
              <a:path w="381000" h="347662">
                <a:moveTo>
                  <a:pt x="0" y="347662"/>
                </a:moveTo>
                <a:lnTo>
                  <a:pt x="381000" y="347662"/>
                </a:lnTo>
                <a:lnTo>
                  <a:pt x="381000" y="0"/>
                </a:lnTo>
                <a:lnTo>
                  <a:pt x="0" y="0"/>
                </a:lnTo>
                <a:lnTo>
                  <a:pt x="0" y="347662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2" name="object 222"/>
          <p:cNvSpPr/>
          <p:nvPr/>
        </p:nvSpPr>
        <p:spPr>
          <a:xfrm>
            <a:off x="6705600" y="2286000"/>
            <a:ext cx="381000" cy="339725"/>
          </a:xfrm>
          <a:custGeom>
            <a:avLst/>
            <a:gdLst/>
            <a:ahLst/>
            <a:cxnLst/>
            <a:rect l="l" t="t" r="r" b="b"/>
            <a:pathLst>
              <a:path w="381000" h="339725">
                <a:moveTo>
                  <a:pt x="0" y="339725"/>
                </a:moveTo>
                <a:lnTo>
                  <a:pt x="381000" y="339725"/>
                </a:lnTo>
                <a:lnTo>
                  <a:pt x="381000" y="0"/>
                </a:lnTo>
                <a:lnTo>
                  <a:pt x="0" y="0"/>
                </a:lnTo>
                <a:lnTo>
                  <a:pt x="0" y="339725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3" name="object 223"/>
          <p:cNvSpPr/>
          <p:nvPr/>
        </p:nvSpPr>
        <p:spPr>
          <a:xfrm>
            <a:off x="7086600" y="2286000"/>
            <a:ext cx="457200" cy="339725"/>
          </a:xfrm>
          <a:custGeom>
            <a:avLst/>
            <a:gdLst/>
            <a:ahLst/>
            <a:cxnLst/>
            <a:rect l="l" t="t" r="r" b="b"/>
            <a:pathLst>
              <a:path w="457200" h="339725">
                <a:moveTo>
                  <a:pt x="0" y="339725"/>
                </a:moveTo>
                <a:lnTo>
                  <a:pt x="457200" y="339725"/>
                </a:lnTo>
                <a:lnTo>
                  <a:pt x="457200" y="0"/>
                </a:lnTo>
                <a:lnTo>
                  <a:pt x="0" y="0"/>
                </a:lnTo>
                <a:lnTo>
                  <a:pt x="0" y="339725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4" name="object 224"/>
          <p:cNvSpPr/>
          <p:nvPr/>
        </p:nvSpPr>
        <p:spPr>
          <a:xfrm>
            <a:off x="7543800" y="2286000"/>
            <a:ext cx="381000" cy="339725"/>
          </a:xfrm>
          <a:custGeom>
            <a:avLst/>
            <a:gdLst/>
            <a:ahLst/>
            <a:cxnLst/>
            <a:rect l="l" t="t" r="r" b="b"/>
            <a:pathLst>
              <a:path w="381000" h="339725">
                <a:moveTo>
                  <a:pt x="0" y="339725"/>
                </a:moveTo>
                <a:lnTo>
                  <a:pt x="381000" y="339725"/>
                </a:lnTo>
                <a:lnTo>
                  <a:pt x="381000" y="0"/>
                </a:lnTo>
                <a:lnTo>
                  <a:pt x="0" y="0"/>
                </a:lnTo>
                <a:lnTo>
                  <a:pt x="0" y="339725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5" name="object 225"/>
          <p:cNvSpPr/>
          <p:nvPr/>
        </p:nvSpPr>
        <p:spPr>
          <a:xfrm>
            <a:off x="6705600" y="2625725"/>
            <a:ext cx="381000" cy="518160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60"/>
                </a:moveTo>
                <a:lnTo>
                  <a:pt x="381000" y="518160"/>
                </a:lnTo>
                <a:lnTo>
                  <a:pt x="381000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6" name="object 226"/>
          <p:cNvSpPr/>
          <p:nvPr/>
        </p:nvSpPr>
        <p:spPr>
          <a:xfrm>
            <a:off x="7086600" y="2625725"/>
            <a:ext cx="457200" cy="518160"/>
          </a:xfrm>
          <a:custGeom>
            <a:avLst/>
            <a:gdLst/>
            <a:ahLst/>
            <a:cxnLst/>
            <a:rect l="l" t="t" r="r" b="b"/>
            <a:pathLst>
              <a:path w="457200" h="518160">
                <a:moveTo>
                  <a:pt x="0" y="518160"/>
                </a:moveTo>
                <a:lnTo>
                  <a:pt x="457200" y="518160"/>
                </a:lnTo>
                <a:lnTo>
                  <a:pt x="457200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7" name="object 227"/>
          <p:cNvSpPr/>
          <p:nvPr/>
        </p:nvSpPr>
        <p:spPr>
          <a:xfrm>
            <a:off x="7543800" y="2625725"/>
            <a:ext cx="381000" cy="518160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60"/>
                </a:moveTo>
                <a:lnTo>
                  <a:pt x="381000" y="518160"/>
                </a:lnTo>
                <a:lnTo>
                  <a:pt x="381000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8" name="object 228"/>
          <p:cNvSpPr/>
          <p:nvPr/>
        </p:nvSpPr>
        <p:spPr>
          <a:xfrm>
            <a:off x="6705600" y="3143948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9" name="object 229"/>
          <p:cNvSpPr/>
          <p:nvPr/>
        </p:nvSpPr>
        <p:spPr>
          <a:xfrm>
            <a:off x="7086600" y="3482086"/>
            <a:ext cx="457200" cy="518159"/>
          </a:xfrm>
          <a:custGeom>
            <a:avLst/>
            <a:gdLst/>
            <a:ahLst/>
            <a:cxnLst/>
            <a:rect l="l" t="t" r="r" b="b"/>
            <a:pathLst>
              <a:path w="457200" h="518160">
                <a:moveTo>
                  <a:pt x="0" y="518159"/>
                </a:moveTo>
                <a:lnTo>
                  <a:pt x="457200" y="518159"/>
                </a:lnTo>
                <a:lnTo>
                  <a:pt x="457200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0" name="object 230"/>
          <p:cNvSpPr/>
          <p:nvPr/>
        </p:nvSpPr>
        <p:spPr>
          <a:xfrm>
            <a:off x="9067800" y="3482086"/>
            <a:ext cx="381000" cy="518159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59"/>
                </a:moveTo>
                <a:lnTo>
                  <a:pt x="381000" y="518159"/>
                </a:lnTo>
                <a:lnTo>
                  <a:pt x="381000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1" name="object 231"/>
          <p:cNvSpPr/>
          <p:nvPr/>
        </p:nvSpPr>
        <p:spPr>
          <a:xfrm>
            <a:off x="9448800" y="3482086"/>
            <a:ext cx="381000" cy="518159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59"/>
                </a:moveTo>
                <a:lnTo>
                  <a:pt x="381000" y="518159"/>
                </a:lnTo>
                <a:lnTo>
                  <a:pt x="381000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2" name="object 232"/>
          <p:cNvSpPr/>
          <p:nvPr/>
        </p:nvSpPr>
        <p:spPr>
          <a:xfrm>
            <a:off x="7543800" y="4000182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3" name="object 233"/>
          <p:cNvSpPr/>
          <p:nvPr/>
        </p:nvSpPr>
        <p:spPr>
          <a:xfrm>
            <a:off x="7924800" y="4000182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4" name="object 234"/>
          <p:cNvSpPr/>
          <p:nvPr/>
        </p:nvSpPr>
        <p:spPr>
          <a:xfrm>
            <a:off x="8305800" y="4000182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5" name="object 235"/>
          <p:cNvSpPr/>
          <p:nvPr/>
        </p:nvSpPr>
        <p:spPr>
          <a:xfrm>
            <a:off x="8686800" y="4000182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6" name="object 236"/>
          <p:cNvSpPr/>
          <p:nvPr/>
        </p:nvSpPr>
        <p:spPr>
          <a:xfrm>
            <a:off x="7924800" y="4338320"/>
            <a:ext cx="381000" cy="518159"/>
          </a:xfrm>
          <a:custGeom>
            <a:avLst/>
            <a:gdLst/>
            <a:ahLst/>
            <a:cxnLst/>
            <a:rect l="l" t="t" r="r" b="b"/>
            <a:pathLst>
              <a:path w="381000" h="518159">
                <a:moveTo>
                  <a:pt x="0" y="518159"/>
                </a:moveTo>
                <a:lnTo>
                  <a:pt x="381000" y="518159"/>
                </a:lnTo>
                <a:lnTo>
                  <a:pt x="381000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7" name="object 237"/>
          <p:cNvSpPr/>
          <p:nvPr/>
        </p:nvSpPr>
        <p:spPr>
          <a:xfrm>
            <a:off x="8305800" y="4856480"/>
            <a:ext cx="381000" cy="518159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60"/>
                </a:moveTo>
                <a:lnTo>
                  <a:pt x="381000" y="518160"/>
                </a:lnTo>
                <a:lnTo>
                  <a:pt x="381000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8" name="object 238"/>
          <p:cNvSpPr/>
          <p:nvPr/>
        </p:nvSpPr>
        <p:spPr>
          <a:xfrm>
            <a:off x="8305800" y="5374640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9" name="object 239"/>
          <p:cNvSpPr/>
          <p:nvPr/>
        </p:nvSpPr>
        <p:spPr>
          <a:xfrm>
            <a:off x="9067800" y="5374640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0" name="object 240"/>
          <p:cNvSpPr/>
          <p:nvPr/>
        </p:nvSpPr>
        <p:spPr>
          <a:xfrm>
            <a:off x="9448800" y="5712777"/>
            <a:ext cx="381000" cy="518159"/>
          </a:xfrm>
          <a:custGeom>
            <a:avLst/>
            <a:gdLst/>
            <a:ahLst/>
            <a:cxnLst/>
            <a:rect l="l" t="t" r="r" b="b"/>
            <a:pathLst>
              <a:path w="381000" h="518160">
                <a:moveTo>
                  <a:pt x="0" y="518160"/>
                </a:moveTo>
                <a:lnTo>
                  <a:pt x="381000" y="518160"/>
                </a:lnTo>
                <a:lnTo>
                  <a:pt x="381000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1" name="object 241"/>
          <p:cNvSpPr/>
          <p:nvPr/>
        </p:nvSpPr>
        <p:spPr>
          <a:xfrm>
            <a:off x="9448800" y="6230937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0" y="338137"/>
                </a:moveTo>
                <a:lnTo>
                  <a:pt x="381000" y="338137"/>
                </a:lnTo>
                <a:lnTo>
                  <a:pt x="381000" y="0"/>
                </a:lnTo>
                <a:lnTo>
                  <a:pt x="0" y="0"/>
                </a:lnTo>
                <a:lnTo>
                  <a:pt x="0" y="338137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2" name="object 242"/>
          <p:cNvSpPr/>
          <p:nvPr/>
        </p:nvSpPr>
        <p:spPr>
          <a:xfrm>
            <a:off x="9829800" y="6569077"/>
            <a:ext cx="381000" cy="338137"/>
          </a:xfrm>
          <a:custGeom>
            <a:avLst/>
            <a:gdLst/>
            <a:ahLst/>
            <a:cxnLst/>
            <a:rect l="l" t="t" r="r" b="b"/>
            <a:pathLst>
              <a:path w="381000" h="338137">
                <a:moveTo>
                  <a:pt x="381000" y="0"/>
                </a:moveTo>
                <a:lnTo>
                  <a:pt x="0" y="0"/>
                </a:lnTo>
                <a:lnTo>
                  <a:pt x="0" y="288919"/>
                </a:lnTo>
                <a:lnTo>
                  <a:pt x="381000" y="288919"/>
                </a:lnTo>
                <a:lnTo>
                  <a:pt x="381000" y="0"/>
                </a:lnTo>
                <a:close/>
              </a:path>
            </a:pathLst>
          </a:custGeom>
          <a:solidFill>
            <a:srgbClr val="0D5480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3" name="object 243"/>
          <p:cNvSpPr/>
          <p:nvPr/>
        </p:nvSpPr>
        <p:spPr>
          <a:xfrm>
            <a:off x="53340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4" name="object 244"/>
          <p:cNvSpPr/>
          <p:nvPr/>
        </p:nvSpPr>
        <p:spPr>
          <a:xfrm>
            <a:off x="57912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5" name="object 245"/>
          <p:cNvSpPr/>
          <p:nvPr/>
        </p:nvSpPr>
        <p:spPr>
          <a:xfrm>
            <a:off x="62484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6" name="object 246"/>
          <p:cNvSpPr/>
          <p:nvPr/>
        </p:nvSpPr>
        <p:spPr>
          <a:xfrm>
            <a:off x="67056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7" name="object 247"/>
          <p:cNvSpPr/>
          <p:nvPr/>
        </p:nvSpPr>
        <p:spPr>
          <a:xfrm>
            <a:off x="70866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8" name="object 248"/>
          <p:cNvSpPr/>
          <p:nvPr/>
        </p:nvSpPr>
        <p:spPr>
          <a:xfrm>
            <a:off x="7543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9" name="object 249"/>
          <p:cNvSpPr/>
          <p:nvPr/>
        </p:nvSpPr>
        <p:spPr>
          <a:xfrm>
            <a:off x="7924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0" name="object 250"/>
          <p:cNvSpPr/>
          <p:nvPr/>
        </p:nvSpPr>
        <p:spPr>
          <a:xfrm>
            <a:off x="8305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1" name="object 251"/>
          <p:cNvSpPr/>
          <p:nvPr/>
        </p:nvSpPr>
        <p:spPr>
          <a:xfrm>
            <a:off x="8686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2" name="object 252"/>
          <p:cNvSpPr/>
          <p:nvPr/>
        </p:nvSpPr>
        <p:spPr>
          <a:xfrm>
            <a:off x="9067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3" name="object 253"/>
          <p:cNvSpPr/>
          <p:nvPr/>
        </p:nvSpPr>
        <p:spPr>
          <a:xfrm>
            <a:off x="9448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4" name="object 254"/>
          <p:cNvSpPr/>
          <p:nvPr/>
        </p:nvSpPr>
        <p:spPr>
          <a:xfrm>
            <a:off x="9829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5" name="object 255"/>
          <p:cNvSpPr/>
          <p:nvPr/>
        </p:nvSpPr>
        <p:spPr>
          <a:xfrm>
            <a:off x="1079995" y="129540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6" name="object 256"/>
          <p:cNvSpPr/>
          <p:nvPr/>
        </p:nvSpPr>
        <p:spPr>
          <a:xfrm>
            <a:off x="1079995" y="1643126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7" name="object 257"/>
          <p:cNvSpPr/>
          <p:nvPr/>
        </p:nvSpPr>
        <p:spPr>
          <a:xfrm>
            <a:off x="1079995" y="198120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8" name="object 258"/>
          <p:cNvSpPr/>
          <p:nvPr/>
        </p:nvSpPr>
        <p:spPr>
          <a:xfrm>
            <a:off x="1079995" y="228600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9" name="object 259"/>
          <p:cNvSpPr/>
          <p:nvPr/>
        </p:nvSpPr>
        <p:spPr>
          <a:xfrm>
            <a:off x="1079995" y="2625725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0" name="object 260"/>
          <p:cNvSpPr/>
          <p:nvPr/>
        </p:nvSpPr>
        <p:spPr>
          <a:xfrm>
            <a:off x="1079995" y="3143885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1" name="object 261"/>
          <p:cNvSpPr/>
          <p:nvPr/>
        </p:nvSpPr>
        <p:spPr>
          <a:xfrm>
            <a:off x="1079995" y="3482086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2" name="object 262"/>
          <p:cNvSpPr/>
          <p:nvPr/>
        </p:nvSpPr>
        <p:spPr>
          <a:xfrm>
            <a:off x="1079995" y="4000246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3" name="object 263"/>
          <p:cNvSpPr/>
          <p:nvPr/>
        </p:nvSpPr>
        <p:spPr>
          <a:xfrm>
            <a:off x="1079995" y="433832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4" name="object 264"/>
          <p:cNvSpPr/>
          <p:nvPr/>
        </p:nvSpPr>
        <p:spPr>
          <a:xfrm>
            <a:off x="1079995" y="485648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5" name="object 265"/>
          <p:cNvSpPr/>
          <p:nvPr/>
        </p:nvSpPr>
        <p:spPr>
          <a:xfrm>
            <a:off x="1079995" y="537464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6" name="object 266"/>
          <p:cNvSpPr/>
          <p:nvPr/>
        </p:nvSpPr>
        <p:spPr>
          <a:xfrm>
            <a:off x="1079995" y="5712777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7" name="object 267"/>
          <p:cNvSpPr/>
          <p:nvPr/>
        </p:nvSpPr>
        <p:spPr>
          <a:xfrm>
            <a:off x="1079995" y="6230937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8" name="object 268"/>
          <p:cNvSpPr/>
          <p:nvPr/>
        </p:nvSpPr>
        <p:spPr>
          <a:xfrm>
            <a:off x="1079995" y="6569075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9" name="object 269"/>
          <p:cNvSpPr/>
          <p:nvPr/>
        </p:nvSpPr>
        <p:spPr>
          <a:xfrm>
            <a:off x="1094282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0" name="object 270"/>
          <p:cNvSpPr/>
          <p:nvPr/>
        </p:nvSpPr>
        <p:spPr>
          <a:xfrm>
            <a:off x="10210800" y="976376"/>
            <a:ext cx="0" cy="5945126"/>
          </a:xfrm>
          <a:custGeom>
            <a:avLst/>
            <a:gdLst/>
            <a:ahLst/>
            <a:cxnLst/>
            <a:rect l="l" t="t" r="r" b="b"/>
            <a:pathLst>
              <a:path w="0" h="5945126">
                <a:moveTo>
                  <a:pt x="0" y="0"/>
                </a:moveTo>
                <a:lnTo>
                  <a:pt x="0" y="588162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1" name="object 271"/>
          <p:cNvSpPr/>
          <p:nvPr/>
        </p:nvSpPr>
        <p:spPr>
          <a:xfrm>
            <a:off x="1079995" y="990600"/>
            <a:ext cx="9145028" cy="0"/>
          </a:xfrm>
          <a:custGeom>
            <a:avLst/>
            <a:gdLst/>
            <a:ahLst/>
            <a:cxnLst/>
            <a:rect l="l" t="t" r="r" b="b"/>
            <a:pathLst>
              <a:path w="9145028" h="0">
                <a:moveTo>
                  <a:pt x="0" y="0"/>
                </a:moveTo>
                <a:lnTo>
                  <a:pt x="9145028" y="0"/>
                </a:lnTo>
              </a:path>
            </a:pathLst>
          </a:custGeom>
          <a:ln w="285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2" name="object 272"/>
          <p:cNvSpPr/>
          <p:nvPr/>
        </p:nvSpPr>
        <p:spPr>
          <a:xfrm>
            <a:off x="5791200" y="1676400"/>
            <a:ext cx="152400" cy="304800"/>
          </a:xfrm>
          <a:custGeom>
            <a:avLst/>
            <a:gdLst/>
            <a:ahLst/>
            <a:cxnLst/>
            <a:rect l="l" t="t" r="r" b="b"/>
            <a:pathLst>
              <a:path w="152400" h="304800">
                <a:moveTo>
                  <a:pt x="0" y="304800"/>
                </a:moveTo>
                <a:lnTo>
                  <a:pt x="152400" y="304800"/>
                </a:lnTo>
                <a:lnTo>
                  <a:pt x="152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3" name="object 273"/>
          <p:cNvSpPr/>
          <p:nvPr/>
        </p:nvSpPr>
        <p:spPr>
          <a:xfrm>
            <a:off x="6705600" y="1981200"/>
            <a:ext cx="152400" cy="304800"/>
          </a:xfrm>
          <a:custGeom>
            <a:avLst/>
            <a:gdLst/>
            <a:ahLst/>
            <a:cxnLst/>
            <a:rect l="l" t="t" r="r" b="b"/>
            <a:pathLst>
              <a:path w="152400" h="304800">
                <a:moveTo>
                  <a:pt x="0" y="304800"/>
                </a:moveTo>
                <a:lnTo>
                  <a:pt x="152400" y="304800"/>
                </a:lnTo>
                <a:lnTo>
                  <a:pt x="152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4" name="object 274"/>
          <p:cNvSpPr/>
          <p:nvPr/>
        </p:nvSpPr>
        <p:spPr>
          <a:xfrm>
            <a:off x="7086600" y="1981200"/>
            <a:ext cx="152400" cy="304800"/>
          </a:xfrm>
          <a:custGeom>
            <a:avLst/>
            <a:gdLst/>
            <a:ahLst/>
            <a:cxnLst/>
            <a:rect l="l" t="t" r="r" b="b"/>
            <a:pathLst>
              <a:path w="152400" h="304800">
                <a:moveTo>
                  <a:pt x="0" y="304800"/>
                </a:moveTo>
                <a:lnTo>
                  <a:pt x="152400" y="304800"/>
                </a:lnTo>
                <a:lnTo>
                  <a:pt x="152400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5" name="object 275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6" name="object 276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1" name="object 201"/>
          <p:cNvSpPr txBox="1"/>
          <p:nvPr/>
        </p:nvSpPr>
        <p:spPr>
          <a:xfrm>
            <a:off x="2060194" y="348734"/>
            <a:ext cx="6754645" cy="5850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85"/>
              </a:lnSpc>
              <a:spcBef>
                <a:spcPts val="109"/>
              </a:spcBef>
            </a:pP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Time</a:t>
            </a:r>
            <a:r>
              <a:rPr dirty="0" smtClean="0" sz="2000" spc="-1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Ta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le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Progr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m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inform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25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dan</a:t>
            </a:r>
            <a:endParaRPr sz="2000">
              <a:latin typeface="Century Gothic"/>
              <a:cs typeface="Century Gothic"/>
            </a:endParaRPr>
          </a:p>
          <a:p>
            <a:pPr marL="12700" marR="38176">
              <a:lnSpc>
                <a:spcPts val="2405"/>
              </a:lnSpc>
              <a:spcBef>
                <a:spcPts val="11"/>
              </a:spcBef>
            </a:pP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menin</a:t>
            </a:r>
            <a:r>
              <a:rPr dirty="0" smtClean="0" baseline="-1359" sz="3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r>
              <a:rPr dirty="0" smtClean="0" baseline="-1359" sz="3000" spc="-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kuali</a:t>
            </a:r>
            <a:r>
              <a:rPr dirty="0" smtClean="0" baseline="-1359" sz="3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as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baseline="-1359" sz="3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oduk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Batik</a:t>
            </a:r>
            <a:r>
              <a:rPr dirty="0" smtClean="0" baseline="-1359" sz="3000" spc="-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Kayu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359" sz="3000" spc="4" b="1">
                <a:solidFill>
                  <a:srgbClr val="EBEBEB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baseline="-1359" sz="3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359" sz="3000" spc="0" b="1">
                <a:solidFill>
                  <a:srgbClr val="EBEBEB"/>
                </a:solidFill>
                <a:latin typeface="Century Gothic"/>
                <a:cs typeface="Century Gothic"/>
              </a:rPr>
              <a:t>ul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1094282" y="990600"/>
            <a:ext cx="4239717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62163" marR="1762280" algn="ctr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9" name="object 199"/>
          <p:cNvSpPr txBox="1"/>
          <p:nvPr/>
        </p:nvSpPr>
        <p:spPr>
          <a:xfrm>
            <a:off x="5334000" y="9906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075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8" name="object 198"/>
          <p:cNvSpPr txBox="1"/>
          <p:nvPr/>
        </p:nvSpPr>
        <p:spPr>
          <a:xfrm>
            <a:off x="5791200" y="9906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075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7" name="object 197"/>
          <p:cNvSpPr txBox="1"/>
          <p:nvPr/>
        </p:nvSpPr>
        <p:spPr>
          <a:xfrm>
            <a:off x="6248400" y="9906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075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6" name="object 196"/>
          <p:cNvSpPr txBox="1"/>
          <p:nvPr/>
        </p:nvSpPr>
        <p:spPr>
          <a:xfrm>
            <a:off x="67056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5" name="object 195"/>
          <p:cNvSpPr txBox="1"/>
          <p:nvPr/>
        </p:nvSpPr>
        <p:spPr>
          <a:xfrm>
            <a:off x="7086600" y="9906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5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4" name="object 194"/>
          <p:cNvSpPr txBox="1"/>
          <p:nvPr/>
        </p:nvSpPr>
        <p:spPr>
          <a:xfrm>
            <a:off x="7543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3" name="object 193"/>
          <p:cNvSpPr txBox="1"/>
          <p:nvPr/>
        </p:nvSpPr>
        <p:spPr>
          <a:xfrm>
            <a:off x="7924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8305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1" name="object 191"/>
          <p:cNvSpPr txBox="1"/>
          <p:nvPr/>
        </p:nvSpPr>
        <p:spPr>
          <a:xfrm>
            <a:off x="8686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8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1400">
              <a:latin typeface="Arial"/>
              <a:cs typeface="Arial"/>
            </a:endParaRPr>
          </a:p>
        </p:txBody>
      </p:sp>
      <p:sp>
        <p:nvSpPr>
          <p:cNvPr id="190" name="object 190"/>
          <p:cNvSpPr txBox="1"/>
          <p:nvPr/>
        </p:nvSpPr>
        <p:spPr>
          <a:xfrm>
            <a:off x="9067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709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9" name="object 189"/>
          <p:cNvSpPr txBox="1"/>
          <p:nvPr/>
        </p:nvSpPr>
        <p:spPr>
          <a:xfrm>
            <a:off x="9448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709">
              <a:lnSpc>
                <a:spcPct val="95825"/>
              </a:lnSpc>
              <a:spcBef>
                <a:spcPts val="405"/>
              </a:spcBef>
            </a:pPr>
            <a:r>
              <a:rPr dirty="0" smtClean="0" sz="1400" spc="-109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8" name="object 188"/>
          <p:cNvSpPr txBox="1"/>
          <p:nvPr/>
        </p:nvSpPr>
        <p:spPr>
          <a:xfrm>
            <a:off x="9829800" y="9906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709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12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1094282" y="1295400"/>
            <a:ext cx="4239717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bentu</a:t>
            </a:r>
            <a:r>
              <a:rPr dirty="0" smtClean="0" sz="1400" spc="9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im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5334000" y="1295400"/>
            <a:ext cx="4572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5" name="object 185"/>
          <p:cNvSpPr txBox="1"/>
          <p:nvPr/>
        </p:nvSpPr>
        <p:spPr>
          <a:xfrm>
            <a:off x="5791200" y="1295400"/>
            <a:ext cx="4572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4" name="object 184"/>
          <p:cNvSpPr txBox="1"/>
          <p:nvPr/>
        </p:nvSpPr>
        <p:spPr>
          <a:xfrm>
            <a:off x="6248400" y="1295400"/>
            <a:ext cx="4572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3" name="object 183"/>
          <p:cNvSpPr txBox="1"/>
          <p:nvPr/>
        </p:nvSpPr>
        <p:spPr>
          <a:xfrm>
            <a:off x="67056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2" name="object 182"/>
          <p:cNvSpPr txBox="1"/>
          <p:nvPr/>
        </p:nvSpPr>
        <p:spPr>
          <a:xfrm>
            <a:off x="7086600" y="1295400"/>
            <a:ext cx="4572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1" name="object 181"/>
          <p:cNvSpPr txBox="1"/>
          <p:nvPr/>
        </p:nvSpPr>
        <p:spPr>
          <a:xfrm>
            <a:off x="7543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0" name="object 180"/>
          <p:cNvSpPr txBox="1"/>
          <p:nvPr/>
        </p:nvSpPr>
        <p:spPr>
          <a:xfrm>
            <a:off x="7924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9" name="object 179"/>
          <p:cNvSpPr txBox="1"/>
          <p:nvPr/>
        </p:nvSpPr>
        <p:spPr>
          <a:xfrm>
            <a:off x="8305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8" name="object 178"/>
          <p:cNvSpPr txBox="1"/>
          <p:nvPr/>
        </p:nvSpPr>
        <p:spPr>
          <a:xfrm>
            <a:off x="8686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7" name="object 177"/>
          <p:cNvSpPr txBox="1"/>
          <p:nvPr/>
        </p:nvSpPr>
        <p:spPr>
          <a:xfrm>
            <a:off x="9067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6" name="object 176"/>
          <p:cNvSpPr txBox="1"/>
          <p:nvPr/>
        </p:nvSpPr>
        <p:spPr>
          <a:xfrm>
            <a:off x="9448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5" name="object 175"/>
          <p:cNvSpPr txBox="1"/>
          <p:nvPr/>
        </p:nvSpPr>
        <p:spPr>
          <a:xfrm>
            <a:off x="9829800" y="1295400"/>
            <a:ext cx="381000" cy="347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4" name="object 174"/>
          <p:cNvSpPr txBox="1"/>
          <p:nvPr/>
        </p:nvSpPr>
        <p:spPr>
          <a:xfrm>
            <a:off x="1094282" y="1643126"/>
            <a:ext cx="4239717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Koordina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dengan</a:t>
            </a:r>
            <a:r>
              <a:rPr dirty="0" smtClean="0" sz="1400" spc="-2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pengrajin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5334000" y="164312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2" name="object 172"/>
          <p:cNvSpPr txBox="1"/>
          <p:nvPr/>
        </p:nvSpPr>
        <p:spPr>
          <a:xfrm>
            <a:off x="5791200" y="1643126"/>
            <a:ext cx="1524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1" name="object 171"/>
          <p:cNvSpPr txBox="1"/>
          <p:nvPr/>
        </p:nvSpPr>
        <p:spPr>
          <a:xfrm>
            <a:off x="5943600" y="1643126"/>
            <a:ext cx="3048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0" name="object 170"/>
          <p:cNvSpPr txBox="1"/>
          <p:nvPr/>
        </p:nvSpPr>
        <p:spPr>
          <a:xfrm>
            <a:off x="6248400" y="164312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9" name="object 169"/>
          <p:cNvSpPr txBox="1"/>
          <p:nvPr/>
        </p:nvSpPr>
        <p:spPr>
          <a:xfrm>
            <a:off x="67056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8" name="object 168"/>
          <p:cNvSpPr txBox="1"/>
          <p:nvPr/>
        </p:nvSpPr>
        <p:spPr>
          <a:xfrm>
            <a:off x="7086600" y="164312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7" name="object 167"/>
          <p:cNvSpPr txBox="1"/>
          <p:nvPr/>
        </p:nvSpPr>
        <p:spPr>
          <a:xfrm>
            <a:off x="7543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6" name="object 166"/>
          <p:cNvSpPr txBox="1"/>
          <p:nvPr/>
        </p:nvSpPr>
        <p:spPr>
          <a:xfrm>
            <a:off x="7924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5" name="object 165"/>
          <p:cNvSpPr txBox="1"/>
          <p:nvPr/>
        </p:nvSpPr>
        <p:spPr>
          <a:xfrm>
            <a:off x="8305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4" name="object 164"/>
          <p:cNvSpPr txBox="1"/>
          <p:nvPr/>
        </p:nvSpPr>
        <p:spPr>
          <a:xfrm>
            <a:off x="8686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3" name="object 163"/>
          <p:cNvSpPr txBox="1"/>
          <p:nvPr/>
        </p:nvSpPr>
        <p:spPr>
          <a:xfrm>
            <a:off x="9067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2" name="object 162"/>
          <p:cNvSpPr txBox="1"/>
          <p:nvPr/>
        </p:nvSpPr>
        <p:spPr>
          <a:xfrm>
            <a:off x="9448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1" name="object 161"/>
          <p:cNvSpPr txBox="1"/>
          <p:nvPr/>
        </p:nvSpPr>
        <p:spPr>
          <a:xfrm>
            <a:off x="9829800" y="164312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0" name="object 160"/>
          <p:cNvSpPr txBox="1"/>
          <p:nvPr/>
        </p:nvSpPr>
        <p:spPr>
          <a:xfrm>
            <a:off x="1094282" y="1981200"/>
            <a:ext cx="4239717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Ba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uan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eknis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pada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duk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5334000" y="19812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8" name="object 158"/>
          <p:cNvSpPr txBox="1"/>
          <p:nvPr/>
        </p:nvSpPr>
        <p:spPr>
          <a:xfrm>
            <a:off x="5791200" y="19812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7" name="object 157"/>
          <p:cNvSpPr txBox="1"/>
          <p:nvPr/>
        </p:nvSpPr>
        <p:spPr>
          <a:xfrm>
            <a:off x="6248400" y="1981200"/>
            <a:ext cx="4572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6" name="object 156"/>
          <p:cNvSpPr txBox="1"/>
          <p:nvPr/>
        </p:nvSpPr>
        <p:spPr>
          <a:xfrm>
            <a:off x="6705600" y="1981200"/>
            <a:ext cx="1524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5" name="object 155"/>
          <p:cNvSpPr txBox="1"/>
          <p:nvPr/>
        </p:nvSpPr>
        <p:spPr>
          <a:xfrm>
            <a:off x="6858000" y="1981200"/>
            <a:ext cx="2286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4" name="object 154"/>
          <p:cNvSpPr txBox="1"/>
          <p:nvPr/>
        </p:nvSpPr>
        <p:spPr>
          <a:xfrm>
            <a:off x="7086600" y="1981200"/>
            <a:ext cx="1524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3" name="object 153"/>
          <p:cNvSpPr txBox="1"/>
          <p:nvPr/>
        </p:nvSpPr>
        <p:spPr>
          <a:xfrm>
            <a:off x="7239000" y="1981200"/>
            <a:ext cx="3048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2" name="object 152"/>
          <p:cNvSpPr txBox="1"/>
          <p:nvPr/>
        </p:nvSpPr>
        <p:spPr>
          <a:xfrm>
            <a:off x="7543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1" name="object 151"/>
          <p:cNvSpPr txBox="1"/>
          <p:nvPr/>
        </p:nvSpPr>
        <p:spPr>
          <a:xfrm>
            <a:off x="7924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0" name="object 150"/>
          <p:cNvSpPr txBox="1"/>
          <p:nvPr/>
        </p:nvSpPr>
        <p:spPr>
          <a:xfrm>
            <a:off x="8305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9" name="object 149"/>
          <p:cNvSpPr txBox="1"/>
          <p:nvPr/>
        </p:nvSpPr>
        <p:spPr>
          <a:xfrm>
            <a:off x="8686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8" name="object 148"/>
          <p:cNvSpPr txBox="1"/>
          <p:nvPr/>
        </p:nvSpPr>
        <p:spPr>
          <a:xfrm>
            <a:off x="9067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7" name="object 147"/>
          <p:cNvSpPr txBox="1"/>
          <p:nvPr/>
        </p:nvSpPr>
        <p:spPr>
          <a:xfrm>
            <a:off x="9448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6" name="object 146"/>
          <p:cNvSpPr txBox="1"/>
          <p:nvPr/>
        </p:nvSpPr>
        <p:spPr>
          <a:xfrm>
            <a:off x="9829800" y="1981200"/>
            <a:ext cx="38100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5" name="object 145"/>
          <p:cNvSpPr txBox="1"/>
          <p:nvPr/>
        </p:nvSpPr>
        <p:spPr>
          <a:xfrm>
            <a:off x="1094282" y="2286000"/>
            <a:ext cx="4239717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eb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dan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abase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5334000" y="2286000"/>
            <a:ext cx="4572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3" name="object 143"/>
          <p:cNvSpPr txBox="1"/>
          <p:nvPr/>
        </p:nvSpPr>
        <p:spPr>
          <a:xfrm>
            <a:off x="5791200" y="2286000"/>
            <a:ext cx="4572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2" name="object 142"/>
          <p:cNvSpPr txBox="1"/>
          <p:nvPr/>
        </p:nvSpPr>
        <p:spPr>
          <a:xfrm>
            <a:off x="6248400" y="2286000"/>
            <a:ext cx="4572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1" name="object 141"/>
          <p:cNvSpPr txBox="1"/>
          <p:nvPr/>
        </p:nvSpPr>
        <p:spPr>
          <a:xfrm>
            <a:off x="67056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0" name="object 140"/>
          <p:cNvSpPr txBox="1"/>
          <p:nvPr/>
        </p:nvSpPr>
        <p:spPr>
          <a:xfrm>
            <a:off x="7086600" y="2286000"/>
            <a:ext cx="4572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9" name="object 139"/>
          <p:cNvSpPr txBox="1"/>
          <p:nvPr/>
        </p:nvSpPr>
        <p:spPr>
          <a:xfrm>
            <a:off x="7543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8" name="object 138"/>
          <p:cNvSpPr txBox="1"/>
          <p:nvPr/>
        </p:nvSpPr>
        <p:spPr>
          <a:xfrm>
            <a:off x="7924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7" name="object 137"/>
          <p:cNvSpPr txBox="1"/>
          <p:nvPr/>
        </p:nvSpPr>
        <p:spPr>
          <a:xfrm>
            <a:off x="8305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6" name="object 136"/>
          <p:cNvSpPr txBox="1"/>
          <p:nvPr/>
        </p:nvSpPr>
        <p:spPr>
          <a:xfrm>
            <a:off x="8686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5" name="object 135"/>
          <p:cNvSpPr txBox="1"/>
          <p:nvPr/>
        </p:nvSpPr>
        <p:spPr>
          <a:xfrm>
            <a:off x="9067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4" name="object 134"/>
          <p:cNvSpPr txBox="1"/>
          <p:nvPr/>
        </p:nvSpPr>
        <p:spPr>
          <a:xfrm>
            <a:off x="9448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3" name="object 133"/>
          <p:cNvSpPr txBox="1"/>
          <p:nvPr/>
        </p:nvSpPr>
        <p:spPr>
          <a:xfrm>
            <a:off x="9829800" y="2286000"/>
            <a:ext cx="381000" cy="3397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2" name="object 132"/>
          <p:cNvSpPr txBox="1"/>
          <p:nvPr/>
        </p:nvSpPr>
        <p:spPr>
          <a:xfrm>
            <a:off x="1094282" y="2625725"/>
            <a:ext cx="4239717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Ba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uan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eknis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pada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pengend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lian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ual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5334000" y="2625725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0" name="object 130"/>
          <p:cNvSpPr txBox="1"/>
          <p:nvPr/>
        </p:nvSpPr>
        <p:spPr>
          <a:xfrm>
            <a:off x="5791200" y="2625725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9" name="object 129"/>
          <p:cNvSpPr txBox="1"/>
          <p:nvPr/>
        </p:nvSpPr>
        <p:spPr>
          <a:xfrm>
            <a:off x="6248400" y="2625725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8" name="object 128"/>
          <p:cNvSpPr txBox="1"/>
          <p:nvPr/>
        </p:nvSpPr>
        <p:spPr>
          <a:xfrm>
            <a:off x="67056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7" name="object 127"/>
          <p:cNvSpPr txBox="1"/>
          <p:nvPr/>
        </p:nvSpPr>
        <p:spPr>
          <a:xfrm>
            <a:off x="7086600" y="2625725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6" name="object 126"/>
          <p:cNvSpPr txBox="1"/>
          <p:nvPr/>
        </p:nvSpPr>
        <p:spPr>
          <a:xfrm>
            <a:off x="7543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5" name="object 125"/>
          <p:cNvSpPr txBox="1"/>
          <p:nvPr/>
        </p:nvSpPr>
        <p:spPr>
          <a:xfrm>
            <a:off x="7924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4" name="object 124"/>
          <p:cNvSpPr txBox="1"/>
          <p:nvPr/>
        </p:nvSpPr>
        <p:spPr>
          <a:xfrm>
            <a:off x="8305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3" name="object 123"/>
          <p:cNvSpPr txBox="1"/>
          <p:nvPr/>
        </p:nvSpPr>
        <p:spPr>
          <a:xfrm>
            <a:off x="8686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2" name="object 122"/>
          <p:cNvSpPr txBox="1"/>
          <p:nvPr/>
        </p:nvSpPr>
        <p:spPr>
          <a:xfrm>
            <a:off x="9067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1" name="object 121"/>
          <p:cNvSpPr txBox="1"/>
          <p:nvPr/>
        </p:nvSpPr>
        <p:spPr>
          <a:xfrm>
            <a:off x="9448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0" name="object 120"/>
          <p:cNvSpPr txBox="1"/>
          <p:nvPr/>
        </p:nvSpPr>
        <p:spPr>
          <a:xfrm>
            <a:off x="9829800" y="2625725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9" name="object 119"/>
          <p:cNvSpPr txBox="1"/>
          <p:nvPr/>
        </p:nvSpPr>
        <p:spPr>
          <a:xfrm>
            <a:off x="1094282" y="3143885"/>
            <a:ext cx="4239717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Per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uan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nis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5334000" y="3143885"/>
            <a:ext cx="4572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7" name="object 117"/>
          <p:cNvSpPr txBox="1"/>
          <p:nvPr/>
        </p:nvSpPr>
        <p:spPr>
          <a:xfrm>
            <a:off x="5791200" y="3143885"/>
            <a:ext cx="4572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6" name="object 116"/>
          <p:cNvSpPr txBox="1"/>
          <p:nvPr/>
        </p:nvSpPr>
        <p:spPr>
          <a:xfrm>
            <a:off x="6248400" y="3143885"/>
            <a:ext cx="4572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5" name="object 115"/>
          <p:cNvSpPr txBox="1"/>
          <p:nvPr/>
        </p:nvSpPr>
        <p:spPr>
          <a:xfrm>
            <a:off x="67056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4" name="object 114"/>
          <p:cNvSpPr txBox="1"/>
          <p:nvPr/>
        </p:nvSpPr>
        <p:spPr>
          <a:xfrm>
            <a:off x="7086600" y="3143885"/>
            <a:ext cx="4572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3" name="object 113"/>
          <p:cNvSpPr txBox="1"/>
          <p:nvPr/>
        </p:nvSpPr>
        <p:spPr>
          <a:xfrm>
            <a:off x="7543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2" name="object 112"/>
          <p:cNvSpPr txBox="1"/>
          <p:nvPr/>
        </p:nvSpPr>
        <p:spPr>
          <a:xfrm>
            <a:off x="7924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1" name="object 111"/>
          <p:cNvSpPr txBox="1"/>
          <p:nvPr/>
        </p:nvSpPr>
        <p:spPr>
          <a:xfrm>
            <a:off x="8305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0" name="object 110"/>
          <p:cNvSpPr txBox="1"/>
          <p:nvPr/>
        </p:nvSpPr>
        <p:spPr>
          <a:xfrm>
            <a:off x="8686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9" name="object 109"/>
          <p:cNvSpPr txBox="1"/>
          <p:nvPr/>
        </p:nvSpPr>
        <p:spPr>
          <a:xfrm>
            <a:off x="9067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8" name="object 108"/>
          <p:cNvSpPr txBox="1"/>
          <p:nvPr/>
        </p:nvSpPr>
        <p:spPr>
          <a:xfrm>
            <a:off x="9448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7" name="object 107"/>
          <p:cNvSpPr txBox="1"/>
          <p:nvPr/>
        </p:nvSpPr>
        <p:spPr>
          <a:xfrm>
            <a:off x="9829800" y="3143885"/>
            <a:ext cx="381000" cy="338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6" name="object 106"/>
          <p:cNvSpPr txBox="1"/>
          <p:nvPr/>
        </p:nvSpPr>
        <p:spPr>
          <a:xfrm>
            <a:off x="1094282" y="3482086"/>
            <a:ext cx="4239717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uti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er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400" spc="-2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lokal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dan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interna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ion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5334000" y="3482086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4" name="object 104"/>
          <p:cNvSpPr txBox="1"/>
          <p:nvPr/>
        </p:nvSpPr>
        <p:spPr>
          <a:xfrm>
            <a:off x="5791200" y="3482086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3" name="object 103"/>
          <p:cNvSpPr txBox="1"/>
          <p:nvPr/>
        </p:nvSpPr>
        <p:spPr>
          <a:xfrm>
            <a:off x="6248400" y="3482086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2" name="object 102"/>
          <p:cNvSpPr txBox="1"/>
          <p:nvPr/>
        </p:nvSpPr>
        <p:spPr>
          <a:xfrm>
            <a:off x="67056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1" name="object 101"/>
          <p:cNvSpPr txBox="1"/>
          <p:nvPr/>
        </p:nvSpPr>
        <p:spPr>
          <a:xfrm>
            <a:off x="7086600" y="3482086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0" name="object 100"/>
          <p:cNvSpPr txBox="1"/>
          <p:nvPr/>
        </p:nvSpPr>
        <p:spPr>
          <a:xfrm>
            <a:off x="7543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9" name="object 99"/>
          <p:cNvSpPr txBox="1"/>
          <p:nvPr/>
        </p:nvSpPr>
        <p:spPr>
          <a:xfrm>
            <a:off x="7924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8" name="object 98"/>
          <p:cNvSpPr txBox="1"/>
          <p:nvPr/>
        </p:nvSpPr>
        <p:spPr>
          <a:xfrm>
            <a:off x="8305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7" name="object 97"/>
          <p:cNvSpPr txBox="1"/>
          <p:nvPr/>
        </p:nvSpPr>
        <p:spPr>
          <a:xfrm>
            <a:off x="8686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6" name="object 96"/>
          <p:cNvSpPr txBox="1"/>
          <p:nvPr/>
        </p:nvSpPr>
        <p:spPr>
          <a:xfrm>
            <a:off x="9067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5" name="object 95"/>
          <p:cNvSpPr txBox="1"/>
          <p:nvPr/>
        </p:nvSpPr>
        <p:spPr>
          <a:xfrm>
            <a:off x="9448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4" name="object 94"/>
          <p:cNvSpPr txBox="1"/>
          <p:nvPr/>
        </p:nvSpPr>
        <p:spPr>
          <a:xfrm>
            <a:off x="9829800" y="3482086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3" name="object 93"/>
          <p:cNvSpPr txBox="1"/>
          <p:nvPr/>
        </p:nvSpPr>
        <p:spPr>
          <a:xfrm>
            <a:off x="1094282" y="4000246"/>
            <a:ext cx="4239717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Pengenalan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pada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ar</a:t>
            </a:r>
            <a:r>
              <a:rPr dirty="0" smtClean="0"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por</a:t>
            </a:r>
            <a:endParaRPr sz="1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334000" y="400024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1" name="object 91"/>
          <p:cNvSpPr txBox="1"/>
          <p:nvPr/>
        </p:nvSpPr>
        <p:spPr>
          <a:xfrm>
            <a:off x="5791200" y="400024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0" name="object 90"/>
          <p:cNvSpPr txBox="1"/>
          <p:nvPr/>
        </p:nvSpPr>
        <p:spPr>
          <a:xfrm>
            <a:off x="6248400" y="400024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9" name="object 89"/>
          <p:cNvSpPr txBox="1"/>
          <p:nvPr/>
        </p:nvSpPr>
        <p:spPr>
          <a:xfrm>
            <a:off x="67056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8" name="object 88"/>
          <p:cNvSpPr txBox="1"/>
          <p:nvPr/>
        </p:nvSpPr>
        <p:spPr>
          <a:xfrm>
            <a:off x="7086600" y="4000246"/>
            <a:ext cx="4572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7" name="object 87"/>
          <p:cNvSpPr txBox="1"/>
          <p:nvPr/>
        </p:nvSpPr>
        <p:spPr>
          <a:xfrm>
            <a:off x="7543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6" name="object 86"/>
          <p:cNvSpPr txBox="1"/>
          <p:nvPr/>
        </p:nvSpPr>
        <p:spPr>
          <a:xfrm>
            <a:off x="7924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5" name="object 85"/>
          <p:cNvSpPr txBox="1"/>
          <p:nvPr/>
        </p:nvSpPr>
        <p:spPr>
          <a:xfrm>
            <a:off x="8305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4" name="object 84"/>
          <p:cNvSpPr txBox="1"/>
          <p:nvPr/>
        </p:nvSpPr>
        <p:spPr>
          <a:xfrm>
            <a:off x="8686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3" name="object 83"/>
          <p:cNvSpPr txBox="1"/>
          <p:nvPr/>
        </p:nvSpPr>
        <p:spPr>
          <a:xfrm>
            <a:off x="9067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2" name="object 82"/>
          <p:cNvSpPr txBox="1"/>
          <p:nvPr/>
        </p:nvSpPr>
        <p:spPr>
          <a:xfrm>
            <a:off x="9448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1" name="object 81"/>
          <p:cNvSpPr txBox="1"/>
          <p:nvPr/>
        </p:nvSpPr>
        <p:spPr>
          <a:xfrm>
            <a:off x="9829800" y="4000246"/>
            <a:ext cx="381000" cy="3380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0" name="object 80"/>
          <p:cNvSpPr txBox="1"/>
          <p:nvPr/>
        </p:nvSpPr>
        <p:spPr>
          <a:xfrm>
            <a:off x="1094282" y="4338320"/>
            <a:ext cx="4239717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5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Penge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bagan</a:t>
            </a:r>
            <a:r>
              <a:rPr dirty="0" smtClean="0" sz="1400" spc="-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jaringan</a:t>
            </a:r>
            <a:r>
              <a:rPr dirty="0" smtClean="0" sz="1400" spc="-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dengan</a:t>
            </a:r>
            <a:r>
              <a:rPr dirty="0" smtClean="0"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ni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er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334000" y="4338320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8" name="object 78"/>
          <p:cNvSpPr txBox="1"/>
          <p:nvPr/>
        </p:nvSpPr>
        <p:spPr>
          <a:xfrm>
            <a:off x="5791200" y="4338320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7" name="object 77"/>
          <p:cNvSpPr txBox="1"/>
          <p:nvPr/>
        </p:nvSpPr>
        <p:spPr>
          <a:xfrm>
            <a:off x="6248400" y="4338320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6" name="object 76"/>
          <p:cNvSpPr txBox="1"/>
          <p:nvPr/>
        </p:nvSpPr>
        <p:spPr>
          <a:xfrm>
            <a:off x="67056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5" name="object 75"/>
          <p:cNvSpPr txBox="1"/>
          <p:nvPr/>
        </p:nvSpPr>
        <p:spPr>
          <a:xfrm>
            <a:off x="7086600" y="4338320"/>
            <a:ext cx="4572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4" name="object 74"/>
          <p:cNvSpPr txBox="1"/>
          <p:nvPr/>
        </p:nvSpPr>
        <p:spPr>
          <a:xfrm>
            <a:off x="7543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3" name="object 73"/>
          <p:cNvSpPr txBox="1"/>
          <p:nvPr/>
        </p:nvSpPr>
        <p:spPr>
          <a:xfrm>
            <a:off x="7924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2" name="object 72"/>
          <p:cNvSpPr txBox="1"/>
          <p:nvPr/>
        </p:nvSpPr>
        <p:spPr>
          <a:xfrm>
            <a:off x="8305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1" name="object 71"/>
          <p:cNvSpPr txBox="1"/>
          <p:nvPr/>
        </p:nvSpPr>
        <p:spPr>
          <a:xfrm>
            <a:off x="8686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0" name="object 70"/>
          <p:cNvSpPr txBox="1"/>
          <p:nvPr/>
        </p:nvSpPr>
        <p:spPr>
          <a:xfrm>
            <a:off x="9067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9" name="object 69"/>
          <p:cNvSpPr txBox="1"/>
          <p:nvPr/>
        </p:nvSpPr>
        <p:spPr>
          <a:xfrm>
            <a:off x="9448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8" name="object 68"/>
          <p:cNvSpPr txBox="1"/>
          <p:nvPr/>
        </p:nvSpPr>
        <p:spPr>
          <a:xfrm>
            <a:off x="9829800" y="4338320"/>
            <a:ext cx="381000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7" name="object 67"/>
          <p:cNvSpPr txBox="1"/>
          <p:nvPr/>
        </p:nvSpPr>
        <p:spPr>
          <a:xfrm>
            <a:off x="1094282" y="4856480"/>
            <a:ext cx="4239717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 marR="302453">
              <a:lnSpc>
                <a:spcPct val="100041"/>
              </a:lnSpc>
              <a:spcBef>
                <a:spcPts val="409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Penge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bagan</a:t>
            </a:r>
            <a:r>
              <a:rPr dirty="0" smtClean="0" sz="1400" spc="-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jaringan</a:t>
            </a:r>
            <a:r>
              <a:rPr dirty="0" smtClean="0" sz="1400" spc="-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ara</a:t>
            </a:r>
            <a:r>
              <a:rPr dirty="0" smtClean="0"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produsen</a:t>
            </a:r>
            <a:r>
              <a:rPr dirty="0" smtClean="0" sz="1400" spc="-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dengan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donor</a:t>
            </a:r>
            <a:endParaRPr sz="14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334000" y="4856480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5" name="object 65"/>
          <p:cNvSpPr txBox="1"/>
          <p:nvPr/>
        </p:nvSpPr>
        <p:spPr>
          <a:xfrm>
            <a:off x="5791200" y="4856480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4" name="object 64"/>
          <p:cNvSpPr txBox="1"/>
          <p:nvPr/>
        </p:nvSpPr>
        <p:spPr>
          <a:xfrm>
            <a:off x="6248400" y="4856480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3" name="object 63"/>
          <p:cNvSpPr txBox="1"/>
          <p:nvPr/>
        </p:nvSpPr>
        <p:spPr>
          <a:xfrm>
            <a:off x="67056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2" name="object 62"/>
          <p:cNvSpPr txBox="1"/>
          <p:nvPr/>
        </p:nvSpPr>
        <p:spPr>
          <a:xfrm>
            <a:off x="7086600" y="4856480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1" name="object 61"/>
          <p:cNvSpPr txBox="1"/>
          <p:nvPr/>
        </p:nvSpPr>
        <p:spPr>
          <a:xfrm>
            <a:off x="7543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0" name="object 60"/>
          <p:cNvSpPr txBox="1"/>
          <p:nvPr/>
        </p:nvSpPr>
        <p:spPr>
          <a:xfrm>
            <a:off x="7924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9" name="object 59"/>
          <p:cNvSpPr txBox="1"/>
          <p:nvPr/>
        </p:nvSpPr>
        <p:spPr>
          <a:xfrm>
            <a:off x="8305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8" name="object 58"/>
          <p:cNvSpPr txBox="1"/>
          <p:nvPr/>
        </p:nvSpPr>
        <p:spPr>
          <a:xfrm>
            <a:off x="8686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7" name="object 57"/>
          <p:cNvSpPr txBox="1"/>
          <p:nvPr/>
        </p:nvSpPr>
        <p:spPr>
          <a:xfrm>
            <a:off x="9067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6" name="object 56"/>
          <p:cNvSpPr txBox="1"/>
          <p:nvPr/>
        </p:nvSpPr>
        <p:spPr>
          <a:xfrm>
            <a:off x="9448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5" name="object 55"/>
          <p:cNvSpPr txBox="1"/>
          <p:nvPr/>
        </p:nvSpPr>
        <p:spPr>
          <a:xfrm>
            <a:off x="9829800" y="4856480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4" name="object 54"/>
          <p:cNvSpPr txBox="1"/>
          <p:nvPr/>
        </p:nvSpPr>
        <p:spPr>
          <a:xfrm>
            <a:off x="1094282" y="5374640"/>
            <a:ext cx="4239717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Penge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bang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ar</a:t>
            </a:r>
            <a:r>
              <a:rPr dirty="0" smtClean="0"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14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334000" y="5374640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2" name="object 52"/>
          <p:cNvSpPr txBox="1"/>
          <p:nvPr/>
        </p:nvSpPr>
        <p:spPr>
          <a:xfrm>
            <a:off x="5791200" y="5374640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1" name="object 51"/>
          <p:cNvSpPr txBox="1"/>
          <p:nvPr/>
        </p:nvSpPr>
        <p:spPr>
          <a:xfrm>
            <a:off x="6248400" y="5374640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0" name="object 50"/>
          <p:cNvSpPr txBox="1"/>
          <p:nvPr/>
        </p:nvSpPr>
        <p:spPr>
          <a:xfrm>
            <a:off x="67056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9" name="object 49"/>
          <p:cNvSpPr txBox="1"/>
          <p:nvPr/>
        </p:nvSpPr>
        <p:spPr>
          <a:xfrm>
            <a:off x="7086600" y="5374640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8" name="object 48"/>
          <p:cNvSpPr txBox="1"/>
          <p:nvPr/>
        </p:nvSpPr>
        <p:spPr>
          <a:xfrm>
            <a:off x="7543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7" name="object 47"/>
          <p:cNvSpPr txBox="1"/>
          <p:nvPr/>
        </p:nvSpPr>
        <p:spPr>
          <a:xfrm>
            <a:off x="7924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6" name="object 46"/>
          <p:cNvSpPr txBox="1"/>
          <p:nvPr/>
        </p:nvSpPr>
        <p:spPr>
          <a:xfrm>
            <a:off x="8305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5" name="object 45"/>
          <p:cNvSpPr txBox="1"/>
          <p:nvPr/>
        </p:nvSpPr>
        <p:spPr>
          <a:xfrm>
            <a:off x="8686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4" name="object 44"/>
          <p:cNvSpPr txBox="1"/>
          <p:nvPr/>
        </p:nvSpPr>
        <p:spPr>
          <a:xfrm>
            <a:off x="9067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3" name="object 43"/>
          <p:cNvSpPr txBox="1"/>
          <p:nvPr/>
        </p:nvSpPr>
        <p:spPr>
          <a:xfrm>
            <a:off x="9448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2" name="object 42"/>
          <p:cNvSpPr txBox="1"/>
          <p:nvPr/>
        </p:nvSpPr>
        <p:spPr>
          <a:xfrm>
            <a:off x="9829800" y="5374640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1" name="object 41"/>
          <p:cNvSpPr txBox="1"/>
          <p:nvPr/>
        </p:nvSpPr>
        <p:spPr>
          <a:xfrm>
            <a:off x="1094282" y="5712777"/>
            <a:ext cx="4239717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oni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oring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aat</a:t>
            </a:r>
            <a:r>
              <a:rPr dirty="0" smtClean="0" sz="1400" spc="-1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arang</a:t>
            </a:r>
            <a:r>
              <a:rPr dirty="0" smtClean="0" sz="1400" spc="-3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dan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pada</a:t>
            </a:r>
            <a:r>
              <a:rPr dirty="0" smtClean="0" sz="1400" spc="-2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hir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egiatan</a:t>
            </a:r>
            <a:endParaRPr sz="14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334000" y="5712777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9" name="object 39"/>
          <p:cNvSpPr txBox="1"/>
          <p:nvPr/>
        </p:nvSpPr>
        <p:spPr>
          <a:xfrm>
            <a:off x="5791200" y="5712777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8" name="object 38"/>
          <p:cNvSpPr txBox="1"/>
          <p:nvPr/>
        </p:nvSpPr>
        <p:spPr>
          <a:xfrm>
            <a:off x="6248400" y="5712777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7" name="object 37"/>
          <p:cNvSpPr txBox="1"/>
          <p:nvPr/>
        </p:nvSpPr>
        <p:spPr>
          <a:xfrm>
            <a:off x="67056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6" name="object 36"/>
          <p:cNvSpPr txBox="1"/>
          <p:nvPr/>
        </p:nvSpPr>
        <p:spPr>
          <a:xfrm>
            <a:off x="7086600" y="5712777"/>
            <a:ext cx="4572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5" name="object 35"/>
          <p:cNvSpPr txBox="1"/>
          <p:nvPr/>
        </p:nvSpPr>
        <p:spPr>
          <a:xfrm>
            <a:off x="7543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4" name="object 34"/>
          <p:cNvSpPr txBox="1"/>
          <p:nvPr/>
        </p:nvSpPr>
        <p:spPr>
          <a:xfrm>
            <a:off x="7924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3" name="object 33"/>
          <p:cNvSpPr txBox="1"/>
          <p:nvPr/>
        </p:nvSpPr>
        <p:spPr>
          <a:xfrm>
            <a:off x="8305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2" name="object 32"/>
          <p:cNvSpPr txBox="1"/>
          <p:nvPr/>
        </p:nvSpPr>
        <p:spPr>
          <a:xfrm>
            <a:off x="8686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1" name="object 31"/>
          <p:cNvSpPr txBox="1"/>
          <p:nvPr/>
        </p:nvSpPr>
        <p:spPr>
          <a:xfrm>
            <a:off x="9067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0" name="object 30"/>
          <p:cNvSpPr txBox="1"/>
          <p:nvPr/>
        </p:nvSpPr>
        <p:spPr>
          <a:xfrm>
            <a:off x="9448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9" name="object 29"/>
          <p:cNvSpPr txBox="1"/>
          <p:nvPr/>
        </p:nvSpPr>
        <p:spPr>
          <a:xfrm>
            <a:off x="9829800" y="5712777"/>
            <a:ext cx="381000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8" name="object 28"/>
          <p:cNvSpPr txBox="1"/>
          <p:nvPr/>
        </p:nvSpPr>
        <p:spPr>
          <a:xfrm>
            <a:off x="1094282" y="6230937"/>
            <a:ext cx="4239717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09"/>
              </a:spcBef>
            </a:pP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Anali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pencap</a:t>
            </a:r>
            <a:r>
              <a:rPr dirty="0" smtClean="0" sz="14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ian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334000" y="6230937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6" name="object 26"/>
          <p:cNvSpPr txBox="1"/>
          <p:nvPr/>
        </p:nvSpPr>
        <p:spPr>
          <a:xfrm>
            <a:off x="5791200" y="6230937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5" name="object 25"/>
          <p:cNvSpPr txBox="1"/>
          <p:nvPr/>
        </p:nvSpPr>
        <p:spPr>
          <a:xfrm>
            <a:off x="6248400" y="6230937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4" name="object 24"/>
          <p:cNvSpPr txBox="1"/>
          <p:nvPr/>
        </p:nvSpPr>
        <p:spPr>
          <a:xfrm>
            <a:off x="67056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3" name="object 23"/>
          <p:cNvSpPr txBox="1"/>
          <p:nvPr/>
        </p:nvSpPr>
        <p:spPr>
          <a:xfrm>
            <a:off x="7086600" y="6230937"/>
            <a:ext cx="4572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2" name="object 22"/>
          <p:cNvSpPr txBox="1"/>
          <p:nvPr/>
        </p:nvSpPr>
        <p:spPr>
          <a:xfrm>
            <a:off x="7543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1" name="object 21"/>
          <p:cNvSpPr txBox="1"/>
          <p:nvPr/>
        </p:nvSpPr>
        <p:spPr>
          <a:xfrm>
            <a:off x="7924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0" name="object 20"/>
          <p:cNvSpPr txBox="1"/>
          <p:nvPr/>
        </p:nvSpPr>
        <p:spPr>
          <a:xfrm>
            <a:off x="8305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object 19"/>
          <p:cNvSpPr txBox="1"/>
          <p:nvPr/>
        </p:nvSpPr>
        <p:spPr>
          <a:xfrm>
            <a:off x="8686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" name="object 18"/>
          <p:cNvSpPr txBox="1"/>
          <p:nvPr/>
        </p:nvSpPr>
        <p:spPr>
          <a:xfrm>
            <a:off x="9067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" name="object 17"/>
          <p:cNvSpPr txBox="1"/>
          <p:nvPr/>
        </p:nvSpPr>
        <p:spPr>
          <a:xfrm>
            <a:off x="9448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" name="object 16"/>
          <p:cNvSpPr txBox="1"/>
          <p:nvPr/>
        </p:nvSpPr>
        <p:spPr>
          <a:xfrm>
            <a:off x="9829800" y="6230937"/>
            <a:ext cx="381000" cy="3381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" name="object 15"/>
          <p:cNvSpPr txBox="1"/>
          <p:nvPr/>
        </p:nvSpPr>
        <p:spPr>
          <a:xfrm>
            <a:off x="1094282" y="6569075"/>
            <a:ext cx="4239717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14"/>
              </a:spcBef>
            </a:pPr>
            <a:r>
              <a:rPr dirty="0" smtClean="0" sz="1400" spc="-4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400" spc="-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dan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eedback</a:t>
            </a:r>
            <a:r>
              <a:rPr dirty="0" smtClean="0" sz="1400" spc="-2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4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ol</a:t>
            </a:r>
            <a:r>
              <a:rPr dirty="0" smtClean="0" sz="1400" spc="-14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400" spc="0">
                <a:solidFill>
                  <a:srgbClr val="FFFFFF"/>
                </a:solidFill>
                <a:latin typeface="Arial"/>
                <a:cs typeface="Arial"/>
              </a:rPr>
              <a:t>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34000" y="6569075"/>
            <a:ext cx="4572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" name="object 13"/>
          <p:cNvSpPr txBox="1"/>
          <p:nvPr/>
        </p:nvSpPr>
        <p:spPr>
          <a:xfrm>
            <a:off x="5791200" y="6569075"/>
            <a:ext cx="4572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" name="object 12"/>
          <p:cNvSpPr txBox="1"/>
          <p:nvPr/>
        </p:nvSpPr>
        <p:spPr>
          <a:xfrm>
            <a:off x="6248400" y="6569075"/>
            <a:ext cx="4572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67056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" name="object 10"/>
          <p:cNvSpPr txBox="1"/>
          <p:nvPr/>
        </p:nvSpPr>
        <p:spPr>
          <a:xfrm>
            <a:off x="7086600" y="6569075"/>
            <a:ext cx="4572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7543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" name="object 8"/>
          <p:cNvSpPr txBox="1"/>
          <p:nvPr/>
        </p:nvSpPr>
        <p:spPr>
          <a:xfrm>
            <a:off x="7924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8305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8686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9067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9448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9829800" y="6569075"/>
            <a:ext cx="381000" cy="2889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31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object 6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10437749" y="381000"/>
            <a:ext cx="685800" cy="713232"/>
          </a:xfrm>
          <a:custGeom>
            <a:avLst/>
            <a:gdLst/>
            <a:ahLst/>
            <a:cxnLst/>
            <a:rect l="l" t="t" r="r" b="b"/>
            <a:pathLst>
              <a:path w="685800" h="713232">
                <a:moveTo>
                  <a:pt x="0" y="713232"/>
                </a:moveTo>
                <a:lnTo>
                  <a:pt x="685800" y="713232"/>
                </a:lnTo>
                <a:lnTo>
                  <a:pt x="685800" y="0"/>
                </a:lnTo>
                <a:lnTo>
                  <a:pt x="0" y="0"/>
                </a:lnTo>
                <a:lnTo>
                  <a:pt x="0" y="713232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609600" y="1094232"/>
            <a:ext cx="5041646" cy="640079"/>
          </a:xfrm>
          <a:custGeom>
            <a:avLst/>
            <a:gdLst/>
            <a:ahLst/>
            <a:cxnLst/>
            <a:rect l="l" t="t" r="r" b="b"/>
            <a:pathLst>
              <a:path w="5041646" h="640079">
                <a:moveTo>
                  <a:pt x="0" y="640079"/>
                </a:moveTo>
                <a:lnTo>
                  <a:pt x="5041646" y="640079"/>
                </a:lnTo>
                <a:lnTo>
                  <a:pt x="5041646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5651246" y="1094232"/>
            <a:ext cx="2203577" cy="640079"/>
          </a:xfrm>
          <a:custGeom>
            <a:avLst/>
            <a:gdLst/>
            <a:ahLst/>
            <a:cxnLst/>
            <a:rect l="l" t="t" r="r" b="b"/>
            <a:pathLst>
              <a:path w="2203577" h="640079">
                <a:moveTo>
                  <a:pt x="0" y="640079"/>
                </a:moveTo>
                <a:lnTo>
                  <a:pt x="2203577" y="640079"/>
                </a:lnTo>
                <a:lnTo>
                  <a:pt x="2203577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7854823" y="1094232"/>
            <a:ext cx="1843786" cy="640079"/>
          </a:xfrm>
          <a:custGeom>
            <a:avLst/>
            <a:gdLst/>
            <a:ahLst/>
            <a:cxnLst/>
            <a:rect l="l" t="t" r="r" b="b"/>
            <a:pathLst>
              <a:path w="1843786" h="640079">
                <a:moveTo>
                  <a:pt x="0" y="640079"/>
                </a:moveTo>
                <a:lnTo>
                  <a:pt x="1843786" y="640079"/>
                </a:lnTo>
                <a:lnTo>
                  <a:pt x="1843786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9698609" y="1094232"/>
            <a:ext cx="1813814" cy="640079"/>
          </a:xfrm>
          <a:custGeom>
            <a:avLst/>
            <a:gdLst/>
            <a:ahLst/>
            <a:cxnLst/>
            <a:rect l="l" t="t" r="r" b="b"/>
            <a:pathLst>
              <a:path w="1813814" h="640079">
                <a:moveTo>
                  <a:pt x="0" y="640079"/>
                </a:moveTo>
                <a:lnTo>
                  <a:pt x="1813814" y="640079"/>
                </a:lnTo>
                <a:lnTo>
                  <a:pt x="1813814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609600" y="173431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5651246" y="173431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7854823" y="173431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9698609" y="173431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609600" y="210515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5651246" y="210515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7854823" y="210515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9698609" y="210515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609600" y="247599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5651246" y="247599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7854823" y="247599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9698609" y="247599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609600" y="2846831"/>
            <a:ext cx="5041646" cy="518160"/>
          </a:xfrm>
          <a:custGeom>
            <a:avLst/>
            <a:gdLst/>
            <a:ahLst/>
            <a:cxnLst/>
            <a:rect l="l" t="t" r="r" b="b"/>
            <a:pathLst>
              <a:path w="5041646" h="518160">
                <a:moveTo>
                  <a:pt x="0" y="518160"/>
                </a:moveTo>
                <a:lnTo>
                  <a:pt x="5041646" y="518160"/>
                </a:lnTo>
                <a:lnTo>
                  <a:pt x="504164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5651246" y="2846831"/>
            <a:ext cx="2203577" cy="518160"/>
          </a:xfrm>
          <a:custGeom>
            <a:avLst/>
            <a:gdLst/>
            <a:ahLst/>
            <a:cxnLst/>
            <a:rect l="l" t="t" r="r" b="b"/>
            <a:pathLst>
              <a:path w="2203577" h="518160">
                <a:moveTo>
                  <a:pt x="0" y="518160"/>
                </a:moveTo>
                <a:lnTo>
                  <a:pt x="2203577" y="518160"/>
                </a:lnTo>
                <a:lnTo>
                  <a:pt x="2203577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7854823" y="2846831"/>
            <a:ext cx="1843786" cy="518160"/>
          </a:xfrm>
          <a:custGeom>
            <a:avLst/>
            <a:gdLst/>
            <a:ahLst/>
            <a:cxnLst/>
            <a:rect l="l" t="t" r="r" b="b"/>
            <a:pathLst>
              <a:path w="1843786" h="518160">
                <a:moveTo>
                  <a:pt x="0" y="518160"/>
                </a:moveTo>
                <a:lnTo>
                  <a:pt x="1843786" y="518160"/>
                </a:lnTo>
                <a:lnTo>
                  <a:pt x="184378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9698609" y="2846831"/>
            <a:ext cx="1813814" cy="518160"/>
          </a:xfrm>
          <a:custGeom>
            <a:avLst/>
            <a:gdLst/>
            <a:ahLst/>
            <a:cxnLst/>
            <a:rect l="l" t="t" r="r" b="b"/>
            <a:pathLst>
              <a:path w="1813814" h="518160">
                <a:moveTo>
                  <a:pt x="0" y="518160"/>
                </a:moveTo>
                <a:lnTo>
                  <a:pt x="1813814" y="518160"/>
                </a:lnTo>
                <a:lnTo>
                  <a:pt x="1813814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609600" y="3364991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5651246" y="3364991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7854823" y="3364991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9698609" y="3364991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609600" y="373583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5651246" y="373583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7854823" y="373583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8" name="object 98"/>
          <p:cNvSpPr/>
          <p:nvPr/>
        </p:nvSpPr>
        <p:spPr>
          <a:xfrm>
            <a:off x="9698609" y="373583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9" name="object 99"/>
          <p:cNvSpPr/>
          <p:nvPr/>
        </p:nvSpPr>
        <p:spPr>
          <a:xfrm>
            <a:off x="609600" y="410667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0" name="object 100"/>
          <p:cNvSpPr/>
          <p:nvPr/>
        </p:nvSpPr>
        <p:spPr>
          <a:xfrm>
            <a:off x="5651246" y="410667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1" name="object 101"/>
          <p:cNvSpPr/>
          <p:nvPr/>
        </p:nvSpPr>
        <p:spPr>
          <a:xfrm>
            <a:off x="7854823" y="410667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2" name="object 102"/>
          <p:cNvSpPr/>
          <p:nvPr/>
        </p:nvSpPr>
        <p:spPr>
          <a:xfrm>
            <a:off x="9698609" y="410667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3" name="object 103"/>
          <p:cNvSpPr/>
          <p:nvPr/>
        </p:nvSpPr>
        <p:spPr>
          <a:xfrm>
            <a:off x="609600" y="4477512"/>
            <a:ext cx="5041646" cy="518160"/>
          </a:xfrm>
          <a:custGeom>
            <a:avLst/>
            <a:gdLst/>
            <a:ahLst/>
            <a:cxnLst/>
            <a:rect l="l" t="t" r="r" b="b"/>
            <a:pathLst>
              <a:path w="5041646" h="518160">
                <a:moveTo>
                  <a:pt x="0" y="518160"/>
                </a:moveTo>
                <a:lnTo>
                  <a:pt x="5041646" y="518160"/>
                </a:lnTo>
                <a:lnTo>
                  <a:pt x="504164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4" name="object 104"/>
          <p:cNvSpPr/>
          <p:nvPr/>
        </p:nvSpPr>
        <p:spPr>
          <a:xfrm>
            <a:off x="5651246" y="4477512"/>
            <a:ext cx="2203577" cy="518160"/>
          </a:xfrm>
          <a:custGeom>
            <a:avLst/>
            <a:gdLst/>
            <a:ahLst/>
            <a:cxnLst/>
            <a:rect l="l" t="t" r="r" b="b"/>
            <a:pathLst>
              <a:path w="2203577" h="518160">
                <a:moveTo>
                  <a:pt x="0" y="518160"/>
                </a:moveTo>
                <a:lnTo>
                  <a:pt x="2203577" y="518160"/>
                </a:lnTo>
                <a:lnTo>
                  <a:pt x="2203577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5" name="object 105"/>
          <p:cNvSpPr/>
          <p:nvPr/>
        </p:nvSpPr>
        <p:spPr>
          <a:xfrm>
            <a:off x="7854823" y="4477512"/>
            <a:ext cx="1843786" cy="518160"/>
          </a:xfrm>
          <a:custGeom>
            <a:avLst/>
            <a:gdLst/>
            <a:ahLst/>
            <a:cxnLst/>
            <a:rect l="l" t="t" r="r" b="b"/>
            <a:pathLst>
              <a:path w="1843786" h="518160">
                <a:moveTo>
                  <a:pt x="0" y="518160"/>
                </a:moveTo>
                <a:lnTo>
                  <a:pt x="1843786" y="518160"/>
                </a:lnTo>
                <a:lnTo>
                  <a:pt x="184378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6" name="object 106"/>
          <p:cNvSpPr/>
          <p:nvPr/>
        </p:nvSpPr>
        <p:spPr>
          <a:xfrm>
            <a:off x="9698609" y="4477512"/>
            <a:ext cx="1813814" cy="518160"/>
          </a:xfrm>
          <a:custGeom>
            <a:avLst/>
            <a:gdLst/>
            <a:ahLst/>
            <a:cxnLst/>
            <a:rect l="l" t="t" r="r" b="b"/>
            <a:pathLst>
              <a:path w="1813814" h="518160">
                <a:moveTo>
                  <a:pt x="0" y="518160"/>
                </a:moveTo>
                <a:lnTo>
                  <a:pt x="1813814" y="518160"/>
                </a:lnTo>
                <a:lnTo>
                  <a:pt x="1813814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7" name="object 107"/>
          <p:cNvSpPr/>
          <p:nvPr/>
        </p:nvSpPr>
        <p:spPr>
          <a:xfrm>
            <a:off x="609600" y="4995672"/>
            <a:ext cx="5041646" cy="518159"/>
          </a:xfrm>
          <a:custGeom>
            <a:avLst/>
            <a:gdLst/>
            <a:ahLst/>
            <a:cxnLst/>
            <a:rect l="l" t="t" r="r" b="b"/>
            <a:pathLst>
              <a:path w="5041646" h="518159">
                <a:moveTo>
                  <a:pt x="0" y="518159"/>
                </a:moveTo>
                <a:lnTo>
                  <a:pt x="5041646" y="518159"/>
                </a:lnTo>
                <a:lnTo>
                  <a:pt x="5041646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8" name="object 108"/>
          <p:cNvSpPr/>
          <p:nvPr/>
        </p:nvSpPr>
        <p:spPr>
          <a:xfrm>
            <a:off x="5651246" y="4995672"/>
            <a:ext cx="2203577" cy="518159"/>
          </a:xfrm>
          <a:custGeom>
            <a:avLst/>
            <a:gdLst/>
            <a:ahLst/>
            <a:cxnLst/>
            <a:rect l="l" t="t" r="r" b="b"/>
            <a:pathLst>
              <a:path w="2203577" h="518159">
                <a:moveTo>
                  <a:pt x="0" y="518159"/>
                </a:moveTo>
                <a:lnTo>
                  <a:pt x="2203577" y="518159"/>
                </a:lnTo>
                <a:lnTo>
                  <a:pt x="2203577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9" name="object 109"/>
          <p:cNvSpPr/>
          <p:nvPr/>
        </p:nvSpPr>
        <p:spPr>
          <a:xfrm>
            <a:off x="7854823" y="4995672"/>
            <a:ext cx="1843786" cy="518159"/>
          </a:xfrm>
          <a:custGeom>
            <a:avLst/>
            <a:gdLst/>
            <a:ahLst/>
            <a:cxnLst/>
            <a:rect l="l" t="t" r="r" b="b"/>
            <a:pathLst>
              <a:path w="1843786" h="518159">
                <a:moveTo>
                  <a:pt x="0" y="518159"/>
                </a:moveTo>
                <a:lnTo>
                  <a:pt x="1843786" y="518159"/>
                </a:lnTo>
                <a:lnTo>
                  <a:pt x="1843786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0" name="object 110"/>
          <p:cNvSpPr/>
          <p:nvPr/>
        </p:nvSpPr>
        <p:spPr>
          <a:xfrm>
            <a:off x="9698609" y="4995672"/>
            <a:ext cx="1813814" cy="518159"/>
          </a:xfrm>
          <a:custGeom>
            <a:avLst/>
            <a:gdLst/>
            <a:ahLst/>
            <a:cxnLst/>
            <a:rect l="l" t="t" r="r" b="b"/>
            <a:pathLst>
              <a:path w="1813814" h="518159">
                <a:moveTo>
                  <a:pt x="0" y="518159"/>
                </a:moveTo>
                <a:lnTo>
                  <a:pt x="1813814" y="518159"/>
                </a:lnTo>
                <a:lnTo>
                  <a:pt x="1813814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1" name="object 111"/>
          <p:cNvSpPr/>
          <p:nvPr/>
        </p:nvSpPr>
        <p:spPr>
          <a:xfrm>
            <a:off x="609600" y="5513882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2" name="object 112"/>
          <p:cNvSpPr/>
          <p:nvPr/>
        </p:nvSpPr>
        <p:spPr>
          <a:xfrm>
            <a:off x="5651246" y="5513882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3" name="object 113"/>
          <p:cNvSpPr/>
          <p:nvPr/>
        </p:nvSpPr>
        <p:spPr>
          <a:xfrm>
            <a:off x="7854823" y="5513882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4" name="object 114"/>
          <p:cNvSpPr/>
          <p:nvPr/>
        </p:nvSpPr>
        <p:spPr>
          <a:xfrm>
            <a:off x="9698609" y="5513882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5" name="object 115"/>
          <p:cNvSpPr/>
          <p:nvPr/>
        </p:nvSpPr>
        <p:spPr>
          <a:xfrm>
            <a:off x="609600" y="588472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6" name="object 116"/>
          <p:cNvSpPr/>
          <p:nvPr/>
        </p:nvSpPr>
        <p:spPr>
          <a:xfrm>
            <a:off x="5651246" y="588472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7" name="object 117"/>
          <p:cNvSpPr/>
          <p:nvPr/>
        </p:nvSpPr>
        <p:spPr>
          <a:xfrm>
            <a:off x="7854823" y="588472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8" name="object 118"/>
          <p:cNvSpPr/>
          <p:nvPr/>
        </p:nvSpPr>
        <p:spPr>
          <a:xfrm>
            <a:off x="9698609" y="588472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9" name="object 119"/>
          <p:cNvSpPr/>
          <p:nvPr/>
        </p:nvSpPr>
        <p:spPr>
          <a:xfrm>
            <a:off x="609600" y="6255562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0" name="object 120"/>
          <p:cNvSpPr/>
          <p:nvPr/>
        </p:nvSpPr>
        <p:spPr>
          <a:xfrm>
            <a:off x="5651246" y="6255562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1" name="object 121"/>
          <p:cNvSpPr/>
          <p:nvPr/>
        </p:nvSpPr>
        <p:spPr>
          <a:xfrm>
            <a:off x="7854823" y="6255562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2" name="object 122"/>
          <p:cNvSpPr/>
          <p:nvPr/>
        </p:nvSpPr>
        <p:spPr>
          <a:xfrm>
            <a:off x="9698609" y="6255562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3" name="object 123"/>
          <p:cNvSpPr/>
          <p:nvPr/>
        </p:nvSpPr>
        <p:spPr>
          <a:xfrm>
            <a:off x="609600" y="662640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40">
                <a:moveTo>
                  <a:pt x="5041646" y="0"/>
                </a:moveTo>
                <a:lnTo>
                  <a:pt x="0" y="0"/>
                </a:lnTo>
                <a:lnTo>
                  <a:pt x="0" y="231594"/>
                </a:lnTo>
                <a:lnTo>
                  <a:pt x="5041646" y="231594"/>
                </a:lnTo>
                <a:lnTo>
                  <a:pt x="5041646" y="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4" name="object 124"/>
          <p:cNvSpPr/>
          <p:nvPr/>
        </p:nvSpPr>
        <p:spPr>
          <a:xfrm>
            <a:off x="5651246" y="662640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40">
                <a:moveTo>
                  <a:pt x="2203577" y="0"/>
                </a:moveTo>
                <a:lnTo>
                  <a:pt x="0" y="0"/>
                </a:lnTo>
                <a:lnTo>
                  <a:pt x="0" y="231594"/>
                </a:lnTo>
                <a:lnTo>
                  <a:pt x="2203577" y="231594"/>
                </a:lnTo>
                <a:lnTo>
                  <a:pt x="2203577" y="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5" name="object 125"/>
          <p:cNvSpPr/>
          <p:nvPr/>
        </p:nvSpPr>
        <p:spPr>
          <a:xfrm>
            <a:off x="7854823" y="662640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40">
                <a:moveTo>
                  <a:pt x="1843786" y="0"/>
                </a:moveTo>
                <a:lnTo>
                  <a:pt x="0" y="0"/>
                </a:lnTo>
                <a:lnTo>
                  <a:pt x="0" y="231594"/>
                </a:lnTo>
                <a:lnTo>
                  <a:pt x="1843786" y="231594"/>
                </a:lnTo>
                <a:lnTo>
                  <a:pt x="1843786" y="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6" name="object 126"/>
          <p:cNvSpPr/>
          <p:nvPr/>
        </p:nvSpPr>
        <p:spPr>
          <a:xfrm>
            <a:off x="9698609" y="662640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40">
                <a:moveTo>
                  <a:pt x="1813814" y="0"/>
                </a:moveTo>
                <a:lnTo>
                  <a:pt x="0" y="0"/>
                </a:lnTo>
                <a:lnTo>
                  <a:pt x="0" y="231594"/>
                </a:lnTo>
                <a:lnTo>
                  <a:pt x="1813814" y="231594"/>
                </a:lnTo>
                <a:lnTo>
                  <a:pt x="1813814" y="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7" name="object 127"/>
          <p:cNvSpPr/>
          <p:nvPr/>
        </p:nvSpPr>
        <p:spPr>
          <a:xfrm>
            <a:off x="5651246" y="1087882"/>
            <a:ext cx="0" cy="5915710"/>
          </a:xfrm>
          <a:custGeom>
            <a:avLst/>
            <a:gdLst/>
            <a:ahLst/>
            <a:cxnLst/>
            <a:rect l="l" t="t" r="r" b="b"/>
            <a:pathLst>
              <a:path w="0" h="5915710">
                <a:moveTo>
                  <a:pt x="0" y="0"/>
                </a:moveTo>
                <a:lnTo>
                  <a:pt x="0" y="577011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8" name="object 128"/>
          <p:cNvSpPr/>
          <p:nvPr/>
        </p:nvSpPr>
        <p:spPr>
          <a:xfrm>
            <a:off x="7854823" y="1087882"/>
            <a:ext cx="0" cy="5915710"/>
          </a:xfrm>
          <a:custGeom>
            <a:avLst/>
            <a:gdLst/>
            <a:ahLst/>
            <a:cxnLst/>
            <a:rect l="l" t="t" r="r" b="b"/>
            <a:pathLst>
              <a:path w="0" h="5915710">
                <a:moveTo>
                  <a:pt x="0" y="0"/>
                </a:moveTo>
                <a:lnTo>
                  <a:pt x="0" y="577011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9" name="object 129"/>
          <p:cNvSpPr/>
          <p:nvPr/>
        </p:nvSpPr>
        <p:spPr>
          <a:xfrm>
            <a:off x="9698609" y="1087882"/>
            <a:ext cx="0" cy="5915710"/>
          </a:xfrm>
          <a:custGeom>
            <a:avLst/>
            <a:gdLst/>
            <a:ahLst/>
            <a:cxnLst/>
            <a:rect l="l" t="t" r="r" b="b"/>
            <a:pathLst>
              <a:path w="0" h="5915710">
                <a:moveTo>
                  <a:pt x="0" y="0"/>
                </a:moveTo>
                <a:lnTo>
                  <a:pt x="0" y="577011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0" name="object 130"/>
          <p:cNvSpPr/>
          <p:nvPr/>
        </p:nvSpPr>
        <p:spPr>
          <a:xfrm>
            <a:off x="603250" y="173431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1" name="object 131"/>
          <p:cNvSpPr/>
          <p:nvPr/>
        </p:nvSpPr>
        <p:spPr>
          <a:xfrm>
            <a:off x="603250" y="210515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2" name="object 132"/>
          <p:cNvSpPr/>
          <p:nvPr/>
        </p:nvSpPr>
        <p:spPr>
          <a:xfrm>
            <a:off x="603250" y="247599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3" name="object 133"/>
          <p:cNvSpPr/>
          <p:nvPr/>
        </p:nvSpPr>
        <p:spPr>
          <a:xfrm>
            <a:off x="603250" y="284683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4" name="object 134"/>
          <p:cNvSpPr/>
          <p:nvPr/>
        </p:nvSpPr>
        <p:spPr>
          <a:xfrm>
            <a:off x="603250" y="336499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5" name="object 135"/>
          <p:cNvSpPr/>
          <p:nvPr/>
        </p:nvSpPr>
        <p:spPr>
          <a:xfrm>
            <a:off x="603250" y="373583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6" name="object 136"/>
          <p:cNvSpPr/>
          <p:nvPr/>
        </p:nvSpPr>
        <p:spPr>
          <a:xfrm>
            <a:off x="603250" y="410667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7" name="object 137"/>
          <p:cNvSpPr/>
          <p:nvPr/>
        </p:nvSpPr>
        <p:spPr>
          <a:xfrm>
            <a:off x="603250" y="447751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8" name="object 138"/>
          <p:cNvSpPr/>
          <p:nvPr/>
        </p:nvSpPr>
        <p:spPr>
          <a:xfrm>
            <a:off x="603250" y="499567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9" name="object 139"/>
          <p:cNvSpPr/>
          <p:nvPr/>
        </p:nvSpPr>
        <p:spPr>
          <a:xfrm>
            <a:off x="603250" y="551383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0" name="object 140"/>
          <p:cNvSpPr/>
          <p:nvPr/>
        </p:nvSpPr>
        <p:spPr>
          <a:xfrm>
            <a:off x="603250" y="588472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1" name="object 141"/>
          <p:cNvSpPr/>
          <p:nvPr/>
        </p:nvSpPr>
        <p:spPr>
          <a:xfrm>
            <a:off x="603250" y="625556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2" name="object 142"/>
          <p:cNvSpPr/>
          <p:nvPr/>
        </p:nvSpPr>
        <p:spPr>
          <a:xfrm>
            <a:off x="603250" y="662640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3" name="object 143"/>
          <p:cNvSpPr/>
          <p:nvPr/>
        </p:nvSpPr>
        <p:spPr>
          <a:xfrm>
            <a:off x="609600" y="1087882"/>
            <a:ext cx="0" cy="5915710"/>
          </a:xfrm>
          <a:custGeom>
            <a:avLst/>
            <a:gdLst/>
            <a:ahLst/>
            <a:cxnLst/>
            <a:rect l="l" t="t" r="r" b="b"/>
            <a:pathLst>
              <a:path w="0" h="5915710">
                <a:moveTo>
                  <a:pt x="0" y="0"/>
                </a:moveTo>
                <a:lnTo>
                  <a:pt x="0" y="577011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512423" y="1087882"/>
            <a:ext cx="0" cy="5915710"/>
          </a:xfrm>
          <a:custGeom>
            <a:avLst/>
            <a:gdLst/>
            <a:ahLst/>
            <a:cxnLst/>
            <a:rect l="l" t="t" r="r" b="b"/>
            <a:pathLst>
              <a:path w="0" h="5915710">
                <a:moveTo>
                  <a:pt x="0" y="0"/>
                </a:moveTo>
                <a:lnTo>
                  <a:pt x="0" y="5770114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5" name="object 145"/>
          <p:cNvSpPr/>
          <p:nvPr/>
        </p:nvSpPr>
        <p:spPr>
          <a:xfrm>
            <a:off x="603250" y="109423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6" name="object 146"/>
          <p:cNvSpPr/>
          <p:nvPr/>
        </p:nvSpPr>
        <p:spPr>
          <a:xfrm>
            <a:off x="10439400" y="-30479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701040" y="30479"/>
                </a:moveTo>
                <a:lnTo>
                  <a:pt x="0" y="30479"/>
                </a:lnTo>
                <a:lnTo>
                  <a:pt x="0" y="411479"/>
                </a:lnTo>
                <a:lnTo>
                  <a:pt x="701040" y="411479"/>
                </a:lnTo>
                <a:lnTo>
                  <a:pt x="701040" y="30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7" name="object 147"/>
          <p:cNvSpPr/>
          <p:nvPr/>
        </p:nvSpPr>
        <p:spPr>
          <a:xfrm>
            <a:off x="10439400" y="-30479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30479"/>
                </a:moveTo>
                <a:lnTo>
                  <a:pt x="0" y="411479"/>
                </a:lnTo>
                <a:lnTo>
                  <a:pt x="701040" y="411479"/>
                </a:lnTo>
                <a:lnTo>
                  <a:pt x="701040" y="30479"/>
                </a:lnTo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688340" y="348734"/>
            <a:ext cx="10105462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85"/>
              </a:lnSpc>
              <a:spcBef>
                <a:spcPts val="109"/>
              </a:spcBef>
            </a:pP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Rencana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lak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Prog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am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inform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2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da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menin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09600" y="0"/>
            <a:ext cx="9828149" cy="10942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27"/>
              </a:spcBef>
            </a:pPr>
            <a:endParaRPr sz="550"/>
          </a:p>
          <a:p>
            <a:pPr marL="91440" marR="507632">
              <a:lnSpc>
                <a:spcPts val="2390"/>
              </a:lnSpc>
              <a:spcBef>
                <a:spcPts val="2119"/>
              </a:spcBef>
            </a:pP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Rencana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lak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Prog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am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inform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2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da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mening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kuali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oduk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Batik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Kayu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ul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0437749" y="0"/>
            <a:ext cx="685800" cy="381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7099">
              <a:lnSpc>
                <a:spcPts val="3000"/>
              </a:lnSpc>
              <a:spcBef>
                <a:spcPts val="150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32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1123549" y="0"/>
            <a:ext cx="395224" cy="10942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8" name="object 58"/>
          <p:cNvSpPr txBox="1"/>
          <p:nvPr/>
        </p:nvSpPr>
        <p:spPr>
          <a:xfrm>
            <a:off x="10437749" y="381000"/>
            <a:ext cx="685800" cy="7132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7" name="object 57"/>
          <p:cNvSpPr txBox="1"/>
          <p:nvPr/>
        </p:nvSpPr>
        <p:spPr>
          <a:xfrm>
            <a:off x="609600" y="1094232"/>
            <a:ext cx="5041646" cy="6400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990344" marR="1990259" algn="ctr">
              <a:lnSpc>
                <a:spcPct val="102172"/>
              </a:lnSpc>
              <a:spcBef>
                <a:spcPts val="315"/>
              </a:spcBef>
            </a:pPr>
            <a:r>
              <a:rPr dirty="0" smtClean="0" sz="1800" spc="0" b="1">
                <a:latin typeface="Century Gothic"/>
                <a:cs typeface="Century Gothic"/>
              </a:rPr>
              <a:t>Kegiatan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651246" y="1094232"/>
            <a:ext cx="2203577" cy="6400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54379" marR="346174" indent="-365760">
              <a:lnSpc>
                <a:spcPts val="2160"/>
              </a:lnSpc>
              <a:spcBef>
                <a:spcPts val="503"/>
              </a:spcBef>
            </a:pPr>
            <a:r>
              <a:rPr dirty="0" smtClean="0" sz="1800" spc="0" b="1">
                <a:latin typeface="Century Gothic"/>
                <a:cs typeface="Century Gothic"/>
              </a:rPr>
              <a:t>Penanggung</a:t>
            </a:r>
            <a:r>
              <a:rPr dirty="0" smtClean="0" sz="1800" spc="0" b="1">
                <a:latin typeface="Century Gothic"/>
                <a:cs typeface="Century Gothic"/>
              </a:rPr>
              <a:t> </a:t>
            </a:r>
            <a:r>
              <a:rPr dirty="0" smtClean="0" sz="1800" spc="0" b="1">
                <a:latin typeface="Century Gothic"/>
                <a:cs typeface="Century Gothic"/>
              </a:rPr>
              <a:t>jawab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854823" y="1094232"/>
            <a:ext cx="1843785" cy="6400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62330">
              <a:lnSpc>
                <a:spcPct val="102172"/>
              </a:lnSpc>
              <a:spcBef>
                <a:spcPts val="315"/>
              </a:spcBef>
            </a:pPr>
            <a:r>
              <a:rPr dirty="0" smtClean="0" sz="1800" spc="0" b="1">
                <a:latin typeface="Century Gothic"/>
                <a:cs typeface="Century Gothic"/>
              </a:rPr>
              <a:t>Anggaran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698609" y="1094232"/>
            <a:ext cx="1813814" cy="6400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26983" marR="524435" algn="ctr">
              <a:lnSpc>
                <a:spcPct val="102172"/>
              </a:lnSpc>
              <a:spcBef>
                <a:spcPts val="315"/>
              </a:spcBef>
            </a:pPr>
            <a:r>
              <a:rPr dirty="0" smtClean="0" sz="1800" spc="0" b="1">
                <a:latin typeface="Century Gothic"/>
                <a:cs typeface="Century Gothic"/>
              </a:rPr>
              <a:t>Waktu</a:t>
            </a:r>
            <a:endParaRPr sz="1800">
              <a:latin typeface="Century Gothic"/>
              <a:cs typeface="Century Gothic"/>
            </a:endParaRPr>
          </a:p>
          <a:p>
            <a:pPr marL="157479" marR="156285" algn="ctr">
              <a:lnSpc>
                <a:spcPts val="2160"/>
              </a:lnSpc>
              <a:spcBef>
                <a:spcPts val="108"/>
              </a:spcBef>
            </a:pPr>
            <a:r>
              <a:rPr dirty="0" smtClean="0" baseline="-1510" sz="2700" spc="0" b="1">
                <a:latin typeface="Century Gothic"/>
                <a:cs typeface="Century Gothic"/>
              </a:rPr>
              <a:t>Pelaksanaan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09600" y="1734312"/>
            <a:ext cx="5041646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kukan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k</a:t>
            </a:r>
            <a:r>
              <a:rPr dirty="0" smtClean="0" sz="1400" spc="0" b="1">
                <a:latin typeface="Century Gothic"/>
                <a:cs typeface="Century Gothic"/>
              </a:rPr>
              <a:t>oor</a:t>
            </a:r>
            <a:r>
              <a:rPr dirty="0" smtClean="0" sz="1400" spc="-4" b="1">
                <a:latin typeface="Century Gothic"/>
                <a:cs typeface="Century Gothic"/>
              </a:rPr>
              <a:t>d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651246" y="1734312"/>
            <a:ext cx="2203577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1" name="object 51"/>
          <p:cNvSpPr txBox="1"/>
          <p:nvPr/>
        </p:nvSpPr>
        <p:spPr>
          <a:xfrm>
            <a:off x="7854823" y="1734312"/>
            <a:ext cx="1843785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0" name="object 50"/>
          <p:cNvSpPr txBox="1"/>
          <p:nvPr/>
        </p:nvSpPr>
        <p:spPr>
          <a:xfrm>
            <a:off x="9698609" y="1734312"/>
            <a:ext cx="1813814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9" name="object 49"/>
          <p:cNvSpPr txBox="1"/>
          <p:nvPr/>
        </p:nvSpPr>
        <p:spPr>
          <a:xfrm>
            <a:off x="609600" y="2105152"/>
            <a:ext cx="5041646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4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tu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teknis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oduk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651246" y="2105152"/>
            <a:ext cx="2203577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7" name="object 47"/>
          <p:cNvSpPr txBox="1"/>
          <p:nvPr/>
        </p:nvSpPr>
        <p:spPr>
          <a:xfrm>
            <a:off x="7854823" y="2105152"/>
            <a:ext cx="1843785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6" name="object 46"/>
          <p:cNvSpPr txBox="1"/>
          <p:nvPr/>
        </p:nvSpPr>
        <p:spPr>
          <a:xfrm>
            <a:off x="9698609" y="2105152"/>
            <a:ext cx="1813814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5" name="object 45"/>
          <p:cNvSpPr txBox="1"/>
          <p:nvPr/>
        </p:nvSpPr>
        <p:spPr>
          <a:xfrm>
            <a:off x="609600" y="2475991"/>
            <a:ext cx="5041646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1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We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ite</a:t>
            </a:r>
            <a:r>
              <a:rPr dirty="0" smtClean="0" sz="1400" spc="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ta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651246" y="2475991"/>
            <a:ext cx="2203577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3" name="object 43"/>
          <p:cNvSpPr txBox="1"/>
          <p:nvPr/>
        </p:nvSpPr>
        <p:spPr>
          <a:xfrm>
            <a:off x="7854823" y="2475991"/>
            <a:ext cx="1843785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2" name="object 42"/>
          <p:cNvSpPr txBox="1"/>
          <p:nvPr/>
        </p:nvSpPr>
        <p:spPr>
          <a:xfrm>
            <a:off x="9698609" y="2475991"/>
            <a:ext cx="1813814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1" name="object 41"/>
          <p:cNvSpPr txBox="1"/>
          <p:nvPr/>
        </p:nvSpPr>
        <p:spPr>
          <a:xfrm>
            <a:off x="609600" y="2846832"/>
            <a:ext cx="5041646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 marR="704391">
              <a:lnSpc>
                <a:spcPts val="1680"/>
              </a:lnSpc>
              <a:spcBef>
                <a:spcPts val="484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tu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teknis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end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li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kua</a:t>
            </a:r>
            <a:r>
              <a:rPr dirty="0" smtClean="0" sz="1400" spc="-4" b="1">
                <a:latin typeface="Century Gothic"/>
                <a:cs typeface="Century Gothic"/>
              </a:rPr>
              <a:t>l</a:t>
            </a:r>
            <a:r>
              <a:rPr dirty="0" smtClean="0" sz="1400" spc="0" b="1">
                <a:latin typeface="Century Gothic"/>
                <a:cs typeface="Century Gothic"/>
              </a:rPr>
              <a:t>it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51246" y="2846832"/>
            <a:ext cx="2203577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9" name="object 39"/>
          <p:cNvSpPr txBox="1"/>
          <p:nvPr/>
        </p:nvSpPr>
        <p:spPr>
          <a:xfrm>
            <a:off x="7854823" y="2846832"/>
            <a:ext cx="1843785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8" name="object 38"/>
          <p:cNvSpPr txBox="1"/>
          <p:nvPr/>
        </p:nvSpPr>
        <p:spPr>
          <a:xfrm>
            <a:off x="9698609" y="2846832"/>
            <a:ext cx="1813814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7" name="object 37"/>
          <p:cNvSpPr txBox="1"/>
          <p:nvPr/>
        </p:nvSpPr>
        <p:spPr>
          <a:xfrm>
            <a:off x="609600" y="3364991"/>
            <a:ext cx="5041646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ks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emuan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bi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nis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651246" y="3364991"/>
            <a:ext cx="2203577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5" name="object 35"/>
          <p:cNvSpPr txBox="1"/>
          <p:nvPr/>
        </p:nvSpPr>
        <p:spPr>
          <a:xfrm>
            <a:off x="7854823" y="3364991"/>
            <a:ext cx="1843785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4" name="object 34"/>
          <p:cNvSpPr txBox="1"/>
          <p:nvPr/>
        </p:nvSpPr>
        <p:spPr>
          <a:xfrm>
            <a:off x="9698609" y="3364991"/>
            <a:ext cx="1813814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3" name="object 33"/>
          <p:cNvSpPr txBox="1"/>
          <p:nvPr/>
        </p:nvSpPr>
        <p:spPr>
          <a:xfrm>
            <a:off x="609600" y="3735831"/>
            <a:ext cx="5041646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-4" b="1">
                <a:latin typeface="Century Gothic"/>
                <a:cs typeface="Century Gothic"/>
              </a:rPr>
              <a:t>M</a:t>
            </a:r>
            <a:r>
              <a:rPr dirty="0" smtClean="0" sz="1400" spc="0" b="1">
                <a:latin typeface="Century Gothic"/>
                <a:cs typeface="Century Gothic"/>
              </a:rPr>
              <a:t>en</a:t>
            </a:r>
            <a:r>
              <a:rPr dirty="0" smtClean="0" sz="1400" spc="-9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ik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ti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me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lok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te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io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51246" y="3735831"/>
            <a:ext cx="2203577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1" name="object 31"/>
          <p:cNvSpPr txBox="1"/>
          <p:nvPr/>
        </p:nvSpPr>
        <p:spPr>
          <a:xfrm>
            <a:off x="7854823" y="3735831"/>
            <a:ext cx="1843785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0" name="object 30"/>
          <p:cNvSpPr txBox="1"/>
          <p:nvPr/>
        </p:nvSpPr>
        <p:spPr>
          <a:xfrm>
            <a:off x="9698609" y="3735831"/>
            <a:ext cx="1813814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9" name="object 29"/>
          <p:cNvSpPr txBox="1"/>
          <p:nvPr/>
        </p:nvSpPr>
        <p:spPr>
          <a:xfrm>
            <a:off x="609600" y="4106672"/>
            <a:ext cx="5041646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Memeb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al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ar</a:t>
            </a:r>
            <a:r>
              <a:rPr dirty="0" smtClean="0" sz="1400" spc="1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eks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or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651246" y="4106672"/>
            <a:ext cx="2203577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7" name="object 27"/>
          <p:cNvSpPr txBox="1"/>
          <p:nvPr/>
        </p:nvSpPr>
        <p:spPr>
          <a:xfrm>
            <a:off x="7854823" y="4106672"/>
            <a:ext cx="1843785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6" name="object 26"/>
          <p:cNvSpPr txBox="1"/>
          <p:nvPr/>
        </p:nvSpPr>
        <p:spPr>
          <a:xfrm>
            <a:off x="9698609" y="4106672"/>
            <a:ext cx="1813814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5" name="object 25"/>
          <p:cNvSpPr txBox="1"/>
          <p:nvPr/>
        </p:nvSpPr>
        <p:spPr>
          <a:xfrm>
            <a:off x="609600" y="4477512"/>
            <a:ext cx="5041646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erk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at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endParaRPr sz="1400">
              <a:latin typeface="Century Gothic"/>
              <a:cs typeface="Century Gothic"/>
            </a:endParaRPr>
          </a:p>
          <a:p>
            <a:pPr marL="91440">
              <a:lnSpc>
                <a:spcPts val="1685"/>
              </a:lnSpc>
              <a:spcBef>
                <a:spcPts val="84"/>
              </a:spcBef>
            </a:pPr>
            <a:r>
              <a:rPr dirty="0" smtClean="0" baseline="-1941" sz="2100" spc="0" b="1">
                <a:latin typeface="Century Gothic"/>
                <a:cs typeface="Century Gothic"/>
              </a:rPr>
              <a:t>Un</a:t>
            </a:r>
            <a:r>
              <a:rPr dirty="0" smtClean="0" baseline="-1941" sz="2100" spc="-4" b="1">
                <a:latin typeface="Century Gothic"/>
                <a:cs typeface="Century Gothic"/>
              </a:rPr>
              <a:t>i</a:t>
            </a:r>
            <a:r>
              <a:rPr dirty="0" smtClean="0" baseline="-1941" sz="2100" spc="4" b="1">
                <a:latin typeface="Century Gothic"/>
                <a:cs typeface="Century Gothic"/>
              </a:rPr>
              <a:t>v</a:t>
            </a:r>
            <a:r>
              <a:rPr dirty="0" smtClean="0" baseline="-1941" sz="2100" spc="0" b="1">
                <a:latin typeface="Century Gothic"/>
                <a:cs typeface="Century Gothic"/>
              </a:rPr>
              <a:t>e</a:t>
            </a:r>
            <a:r>
              <a:rPr dirty="0" smtClean="0" baseline="-1941" sz="2100" spc="-4" b="1">
                <a:latin typeface="Century Gothic"/>
                <a:cs typeface="Century Gothic"/>
              </a:rPr>
              <a:t>r</a:t>
            </a:r>
            <a:r>
              <a:rPr dirty="0" smtClean="0" baseline="-1941" sz="2100" spc="-4" b="1">
                <a:latin typeface="Century Gothic"/>
                <a:cs typeface="Century Gothic"/>
              </a:rPr>
              <a:t>s</a:t>
            </a:r>
            <a:r>
              <a:rPr dirty="0" smtClean="0" baseline="-1941" sz="2100" spc="0" b="1">
                <a:latin typeface="Century Gothic"/>
                <a:cs typeface="Century Gothic"/>
              </a:rPr>
              <a:t>it</a:t>
            </a:r>
            <a:r>
              <a:rPr dirty="0" smtClean="0" baseline="-1941" sz="2100" spc="-4" b="1">
                <a:latin typeface="Century Gothic"/>
                <a:cs typeface="Century Gothic"/>
              </a:rPr>
              <a:t>a</a:t>
            </a:r>
            <a:r>
              <a:rPr dirty="0" smtClean="0" baseline="-1941" sz="2100" spc="0" b="1">
                <a:latin typeface="Century Gothic"/>
                <a:cs typeface="Century Gothic"/>
              </a:rPr>
              <a:t>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51246" y="4477512"/>
            <a:ext cx="2203577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3" name="object 23"/>
          <p:cNvSpPr txBox="1"/>
          <p:nvPr/>
        </p:nvSpPr>
        <p:spPr>
          <a:xfrm>
            <a:off x="7854823" y="4477512"/>
            <a:ext cx="1843785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2" name="object 22"/>
          <p:cNvSpPr txBox="1"/>
          <p:nvPr/>
        </p:nvSpPr>
        <p:spPr>
          <a:xfrm>
            <a:off x="9698609" y="4477512"/>
            <a:ext cx="1813814" cy="5181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1" name="object 21"/>
          <p:cNvSpPr txBox="1"/>
          <p:nvPr/>
        </p:nvSpPr>
        <p:spPr>
          <a:xfrm>
            <a:off x="609600" y="4995672"/>
            <a:ext cx="5041646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 marR="221387">
              <a:lnSpc>
                <a:spcPts val="1680"/>
              </a:lnSpc>
              <a:spcBef>
                <a:spcPts val="488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erk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at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ta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odu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donor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651246" y="4995672"/>
            <a:ext cx="2203577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object 19"/>
          <p:cNvSpPr txBox="1"/>
          <p:nvPr/>
        </p:nvSpPr>
        <p:spPr>
          <a:xfrm>
            <a:off x="7854823" y="4995672"/>
            <a:ext cx="1843785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" name="object 18"/>
          <p:cNvSpPr txBox="1"/>
          <p:nvPr/>
        </p:nvSpPr>
        <p:spPr>
          <a:xfrm>
            <a:off x="9698609" y="4995672"/>
            <a:ext cx="1813814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" name="object 17"/>
          <p:cNvSpPr txBox="1"/>
          <p:nvPr/>
        </p:nvSpPr>
        <p:spPr>
          <a:xfrm>
            <a:off x="609600" y="5513832"/>
            <a:ext cx="5041646" cy="37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cipt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1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ar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mu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iman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51246" y="5513832"/>
            <a:ext cx="2203577" cy="37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5" name="object 15"/>
          <p:cNvSpPr txBox="1"/>
          <p:nvPr/>
        </p:nvSpPr>
        <p:spPr>
          <a:xfrm>
            <a:off x="7854823" y="5513832"/>
            <a:ext cx="1843785" cy="37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object 14"/>
          <p:cNvSpPr txBox="1"/>
          <p:nvPr/>
        </p:nvSpPr>
        <p:spPr>
          <a:xfrm>
            <a:off x="9698609" y="5513832"/>
            <a:ext cx="1813814" cy="37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" name="object 13"/>
          <p:cNvSpPr txBox="1"/>
          <p:nvPr/>
        </p:nvSpPr>
        <p:spPr>
          <a:xfrm>
            <a:off x="609600" y="5884722"/>
            <a:ext cx="5041646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Mo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ito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ing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t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eka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akh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r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kegia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51246" y="5884722"/>
            <a:ext cx="2203577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7854823" y="5884722"/>
            <a:ext cx="1843785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" name="object 10"/>
          <p:cNvSpPr txBox="1"/>
          <p:nvPr/>
        </p:nvSpPr>
        <p:spPr>
          <a:xfrm>
            <a:off x="9698609" y="5884722"/>
            <a:ext cx="1813814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609600" y="6255562"/>
            <a:ext cx="5041646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li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penc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ian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51246" y="6255562"/>
            <a:ext cx="2203577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7854823" y="6255562"/>
            <a:ext cx="1843785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9698609" y="6255562"/>
            <a:ext cx="1813814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609600" y="6626402"/>
            <a:ext cx="5041646" cy="2315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ts val="1480"/>
              </a:lnSpc>
              <a:spcBef>
                <a:spcPts val="413"/>
              </a:spcBef>
            </a:pPr>
            <a:r>
              <a:rPr dirty="0" smtClean="0" baseline="-7767" sz="2100" spc="0" b="1">
                <a:latin typeface="Century Gothic"/>
                <a:cs typeface="Century Gothic"/>
              </a:rPr>
              <a:t>Di</a:t>
            </a:r>
            <a:r>
              <a:rPr dirty="0" smtClean="0" baseline="-7767" sz="2100" spc="-4" b="1">
                <a:latin typeface="Century Gothic"/>
                <a:cs typeface="Century Gothic"/>
              </a:rPr>
              <a:t>s</a:t>
            </a:r>
            <a:r>
              <a:rPr dirty="0" smtClean="0" baseline="-7767" sz="2100" spc="0" b="1">
                <a:latin typeface="Century Gothic"/>
                <a:cs typeface="Century Gothic"/>
              </a:rPr>
              <a:t>ku</a:t>
            </a:r>
            <a:r>
              <a:rPr dirty="0" smtClean="0" baseline="-7767" sz="2100" spc="-4" b="1">
                <a:latin typeface="Century Gothic"/>
                <a:cs typeface="Century Gothic"/>
              </a:rPr>
              <a:t>s</a:t>
            </a:r>
            <a:r>
              <a:rPr dirty="0" smtClean="0" baseline="-7767" sz="2100" spc="0" b="1">
                <a:latin typeface="Century Gothic"/>
                <a:cs typeface="Century Gothic"/>
              </a:rPr>
              <a:t>i</a:t>
            </a:r>
            <a:r>
              <a:rPr dirty="0" smtClean="0" baseline="-7767" sz="2100" spc="-19" b="1">
                <a:latin typeface="Century Gothic"/>
                <a:cs typeface="Century Gothic"/>
              </a:rPr>
              <a:t> </a:t>
            </a:r>
            <a:r>
              <a:rPr dirty="0" smtClean="0" baseline="-7767" sz="2100" spc="0" b="1">
                <a:latin typeface="Century Gothic"/>
                <a:cs typeface="Century Gothic"/>
              </a:rPr>
              <a:t>d</a:t>
            </a:r>
            <a:r>
              <a:rPr dirty="0" smtClean="0" baseline="-7767" sz="2100" spc="-4" b="1">
                <a:latin typeface="Century Gothic"/>
                <a:cs typeface="Century Gothic"/>
              </a:rPr>
              <a:t>a</a:t>
            </a:r>
            <a:r>
              <a:rPr dirty="0" smtClean="0" baseline="-7767" sz="2100" spc="0" b="1">
                <a:latin typeface="Century Gothic"/>
                <a:cs typeface="Century Gothic"/>
              </a:rPr>
              <a:t>n</a:t>
            </a:r>
            <a:r>
              <a:rPr dirty="0" smtClean="0" baseline="-7767" sz="2100" spc="0" b="1">
                <a:latin typeface="Century Gothic"/>
                <a:cs typeface="Century Gothic"/>
              </a:rPr>
              <a:t> </a:t>
            </a:r>
            <a:r>
              <a:rPr dirty="0" smtClean="0" baseline="-7767" sz="2100" spc="0" b="1">
                <a:latin typeface="Century Gothic"/>
                <a:cs typeface="Century Gothic"/>
              </a:rPr>
              <a:t>f</a:t>
            </a:r>
            <a:r>
              <a:rPr dirty="0" smtClean="0" baseline="-7767" sz="2100" spc="4" b="1">
                <a:latin typeface="Century Gothic"/>
                <a:cs typeface="Century Gothic"/>
              </a:rPr>
              <a:t>e</a:t>
            </a:r>
            <a:r>
              <a:rPr dirty="0" smtClean="0" baseline="-7767" sz="2100" spc="0" b="1">
                <a:latin typeface="Century Gothic"/>
                <a:cs typeface="Century Gothic"/>
              </a:rPr>
              <a:t>edb</a:t>
            </a:r>
            <a:r>
              <a:rPr dirty="0" smtClean="0" baseline="-7767" sz="2100" spc="-9" b="1">
                <a:latin typeface="Century Gothic"/>
                <a:cs typeface="Century Gothic"/>
              </a:rPr>
              <a:t>a</a:t>
            </a:r>
            <a:r>
              <a:rPr dirty="0" smtClean="0" baseline="-7767" sz="2100" spc="0" b="1">
                <a:latin typeface="Century Gothic"/>
                <a:cs typeface="Century Gothic"/>
              </a:rPr>
              <a:t>ck</a:t>
            </a:r>
            <a:r>
              <a:rPr dirty="0" smtClean="0" baseline="-7767" sz="2100" spc="-14" b="1">
                <a:latin typeface="Century Gothic"/>
                <a:cs typeface="Century Gothic"/>
              </a:rPr>
              <a:t> </a:t>
            </a:r>
            <a:r>
              <a:rPr dirty="0" smtClean="0" baseline="-7767" sz="2100" spc="0" b="1">
                <a:latin typeface="Century Gothic"/>
                <a:cs typeface="Century Gothic"/>
              </a:rPr>
              <a:t>d</a:t>
            </a:r>
            <a:r>
              <a:rPr dirty="0" smtClean="0" baseline="-7767" sz="2100" spc="-4" b="1">
                <a:latin typeface="Century Gothic"/>
                <a:cs typeface="Century Gothic"/>
              </a:rPr>
              <a:t>a</a:t>
            </a:r>
            <a:r>
              <a:rPr dirty="0" smtClean="0" baseline="-7767" sz="2100" spc="-4" b="1">
                <a:latin typeface="Century Gothic"/>
                <a:cs typeface="Century Gothic"/>
              </a:rPr>
              <a:t>r</a:t>
            </a:r>
            <a:r>
              <a:rPr dirty="0" smtClean="0" baseline="-7767" sz="2100" spc="0" b="1">
                <a:latin typeface="Century Gothic"/>
                <a:cs typeface="Century Gothic"/>
              </a:rPr>
              <a:t>i</a:t>
            </a:r>
            <a:r>
              <a:rPr dirty="0" smtClean="0" baseline="-7767" sz="2100" spc="0" b="1">
                <a:latin typeface="Century Gothic"/>
                <a:cs typeface="Century Gothic"/>
              </a:rPr>
              <a:t> </a:t>
            </a:r>
            <a:r>
              <a:rPr dirty="0" smtClean="0" baseline="-7767" sz="2100" spc="0" b="1">
                <a:latin typeface="Century Gothic"/>
                <a:cs typeface="Century Gothic"/>
              </a:rPr>
              <a:t>s</a:t>
            </a:r>
            <a:r>
              <a:rPr dirty="0" smtClean="0" baseline="-7767" sz="2100" spc="-4" b="1">
                <a:latin typeface="Century Gothic"/>
                <a:cs typeface="Century Gothic"/>
              </a:rPr>
              <a:t>t</a:t>
            </a:r>
            <a:r>
              <a:rPr dirty="0" smtClean="0" baseline="-7767" sz="2100" spc="0" b="1">
                <a:latin typeface="Century Gothic"/>
                <a:cs typeface="Century Gothic"/>
              </a:rPr>
              <a:t>akeholder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51246" y="6626402"/>
            <a:ext cx="2203577" cy="2315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7854823" y="6626402"/>
            <a:ext cx="1843785" cy="2315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9698609" y="6626402"/>
            <a:ext cx="1813814" cy="2315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0892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233932" y="1576848"/>
            <a:ext cx="2853789" cy="13669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095"/>
              </a:lnSpc>
              <a:spcBef>
                <a:spcPts val="254"/>
              </a:spcBef>
            </a:pPr>
            <a:r>
              <a:rPr dirty="0" smtClean="0" sz="4800" spc="0">
                <a:solidFill>
                  <a:srgbClr val="EBEBEB"/>
                </a:solidFill>
                <a:latin typeface="Century Gothic"/>
                <a:cs typeface="Century Gothic"/>
              </a:rPr>
              <a:t>Rencana</a:t>
            </a:r>
            <a:endParaRPr sz="4800">
              <a:latin typeface="Century Gothic"/>
              <a:cs typeface="Century Gothic"/>
            </a:endParaRPr>
          </a:p>
          <a:p>
            <a:pPr marL="12700" marR="91439">
              <a:lnSpc>
                <a:spcPts val="5670"/>
              </a:lnSpc>
              <a:spcBef>
                <a:spcPts val="28"/>
              </a:spcBef>
            </a:pPr>
            <a:r>
              <a:rPr dirty="0" smtClean="0" baseline="-1699" sz="7200" spc="0">
                <a:solidFill>
                  <a:srgbClr val="EBEBEB"/>
                </a:solidFill>
                <a:latin typeface="Century Gothic"/>
                <a:cs typeface="Century Gothic"/>
              </a:rPr>
              <a:t>Evaluasi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36847" y="1576848"/>
            <a:ext cx="3263066" cy="635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000"/>
              </a:lnSpc>
              <a:spcBef>
                <a:spcPts val="250"/>
              </a:spcBef>
            </a:pPr>
            <a:r>
              <a:rPr dirty="0" smtClean="0" sz="4800" spc="0">
                <a:solidFill>
                  <a:srgbClr val="EBEBEB"/>
                </a:solidFill>
                <a:latin typeface="Century Gothic"/>
                <a:cs typeface="Century Gothic"/>
              </a:rPr>
              <a:t>Monitoring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450023" y="1576848"/>
            <a:ext cx="1322645" cy="635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000"/>
              </a:lnSpc>
              <a:spcBef>
                <a:spcPts val="250"/>
              </a:spcBef>
            </a:pPr>
            <a:r>
              <a:rPr dirty="0" smtClean="0" sz="4800" spc="0">
                <a:solidFill>
                  <a:srgbClr val="EBEBEB"/>
                </a:solidFill>
                <a:latin typeface="Century Gothic"/>
                <a:cs typeface="Century Gothic"/>
              </a:rPr>
              <a:t>dan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0892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33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24916" y="569513"/>
            <a:ext cx="6325279" cy="12071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Monitori</a:t>
            </a:r>
            <a:r>
              <a:rPr dirty="0" smtClean="0" sz="4200" spc="-9">
                <a:solidFill>
                  <a:srgbClr val="EBEBEB"/>
                </a:solidFill>
                <a:latin typeface="Century Gothic"/>
                <a:cs typeface="Century Gothic"/>
              </a:rPr>
              <a:t>n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dan</a:t>
            </a:r>
            <a:r>
              <a:rPr dirty="0" smtClean="0" sz="4200" spc="14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>
                <a:solidFill>
                  <a:srgbClr val="EBEBEB"/>
                </a:solidFill>
                <a:latin typeface="Century Gothic"/>
                <a:cs typeface="Century Gothic"/>
              </a:rPr>
              <a:t>evaluasi</a:t>
            </a:r>
            <a:endParaRPr sz="4200">
              <a:latin typeface="Century Gothic"/>
              <a:cs typeface="Century Gothic"/>
            </a:endParaRPr>
          </a:p>
          <a:p>
            <a:pPr marL="110236" marR="80009">
              <a:lnSpc>
                <a:spcPct val="102172"/>
              </a:lnSpc>
              <a:spcBef>
                <a:spcPts val="2815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3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19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rhadap</a:t>
            </a:r>
            <a:r>
              <a:rPr dirty="0" smtClean="0" sz="1600" spc="-5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0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-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jak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2452" y="1920450"/>
            <a:ext cx="10274744" cy="40436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7370">
              <a:lnSpc>
                <a:spcPts val="1760"/>
              </a:lnSpc>
              <a:spcBef>
                <a:spcPts val="88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 </a:t>
            </a:r>
            <a:r>
              <a:rPr dirty="0" smtClean="0" sz="1250" spc="3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Mo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oring</a:t>
            </a:r>
            <a:r>
              <a:rPr dirty="0" smtClean="0" sz="1600" spc="-2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-8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ah</a:t>
            </a:r>
            <a:r>
              <a:rPr dirty="0" smtClean="0" sz="1600" spc="-7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7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perk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11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anaan</a:t>
            </a:r>
            <a:r>
              <a:rPr dirty="0" smtClean="0" sz="1600" spc="-1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ncana</a:t>
            </a:r>
            <a:endParaRPr sz="1600">
              <a:latin typeface="Century Gothic"/>
              <a:cs typeface="Century Gothic"/>
            </a:endParaRPr>
          </a:p>
          <a:p>
            <a:pPr marL="355600" marR="244296">
              <a:lnSpc>
                <a:spcPts val="1920"/>
              </a:lnSpc>
              <a:spcBef>
                <a:spcPts val="37"/>
              </a:spcBef>
            </a:pP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pemb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1600" spc="-12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7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ser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2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-an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1600" spc="-8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perma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ahan</a:t>
            </a:r>
            <a:r>
              <a:rPr dirty="0" smtClean="0" sz="1600" spc="-12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16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ul</a:t>
            </a:r>
            <a:r>
              <a:rPr dirty="0" smtClean="0" sz="1600" spc="-3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dan/a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1600" spc="-5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akan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1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1600" spc="-5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agar</a:t>
            </a:r>
            <a:r>
              <a:rPr dirty="0" smtClean="0" sz="1600" spc="-3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6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ndakan</a:t>
            </a:r>
            <a:r>
              <a:rPr dirty="0" smtClean="0" sz="1600" spc="-4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sedini</a:t>
            </a:r>
            <a:r>
              <a:rPr dirty="0" smtClean="0" sz="1600" spc="-1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mungki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1600">
              <a:latin typeface="Century Gothic"/>
              <a:cs typeface="Century Gothic"/>
            </a:endParaRPr>
          </a:p>
          <a:p>
            <a:pPr marL="355600" marR="132207" indent="-342900">
              <a:lnSpc>
                <a:spcPts val="1920"/>
              </a:lnSpc>
              <a:spcBef>
                <a:spcPts val="996"/>
              </a:spcBef>
              <a:tabLst>
                <a:tab pos="355600" algn="l"/>
              </a:tabLst>
            </a:pPr>
            <a:r>
              <a:rPr dirty="0" smtClean="0" sz="1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250" spc="-1227">
                <a:solidFill>
                  <a:srgbClr val="ACD333"/>
                </a:solidFill>
                <a:latin typeface="Wingdings 3"/>
                <a:cs typeface="Wingdings 3"/>
              </a:rPr>
              <a:t>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	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19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8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16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1600" spc="1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16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1600" spc="-3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kaji</a:t>
            </a:r>
            <a:r>
              <a:rPr dirty="0" smtClean="0" sz="1600" spc="-5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1600" spc="-9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,</a:t>
            </a:r>
            <a:r>
              <a:rPr dirty="0" smtClean="0" sz="1600" spc="-5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fek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as</a:t>
            </a:r>
            <a:r>
              <a:rPr dirty="0" smtClean="0" sz="1600" spc="-7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1600" spc="-3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1600" spc="-6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jak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8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1600" spc="-3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program</a:t>
            </a:r>
            <a:r>
              <a:rPr dirty="0" smtClean="0" sz="1600" spc="-5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au</a:t>
            </a:r>
            <a:r>
              <a:rPr dirty="0" smtClean="0" sz="1600" spc="-3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ses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ai</a:t>
            </a:r>
            <a:r>
              <a:rPr dirty="0" smtClean="0" sz="1600" spc="-4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de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uju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3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16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dic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2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.</a:t>
            </a:r>
            <a:endParaRPr sz="1600">
              <a:latin typeface="Century Gothic"/>
              <a:cs typeface="Century Gothic"/>
            </a:endParaRPr>
          </a:p>
          <a:p>
            <a:pPr marL="12700">
              <a:lnSpc>
                <a:spcPct val="102172"/>
              </a:lnSpc>
              <a:spcBef>
                <a:spcPts val="826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  </a:t>
            </a:r>
            <a:r>
              <a:rPr dirty="0" smtClean="0" sz="1250" spc="15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una</a:t>
            </a:r>
            <a:r>
              <a:rPr dirty="0" smtClean="0" sz="16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juga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1600" spc="-3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memberi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8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1600" spc="-7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1600" spc="-5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jak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8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beri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36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1600" spc="-3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uju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5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harus</a:t>
            </a:r>
            <a:r>
              <a:rPr dirty="0" smtClean="0" sz="1600" spc="-3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rs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fat</a:t>
            </a:r>
            <a:endParaRPr sz="1600">
              <a:latin typeface="Century Gothic"/>
              <a:cs typeface="Century Gothic"/>
            </a:endParaRPr>
          </a:p>
          <a:p>
            <a:pPr marL="355600" marR="37370">
              <a:lnSpc>
                <a:spcPts val="1920"/>
              </a:lnSpc>
              <a:spcBef>
                <a:spcPts val="96"/>
              </a:spcBef>
            </a:pPr>
            <a:r>
              <a:rPr dirty="0" smtClean="0" baseline="-1699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699" sz="2400" spc="-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699" sz="2400" spc="1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2400" spc="0">
                <a:solidFill>
                  <a:srgbClr val="FFFFFF"/>
                </a:solidFill>
                <a:latin typeface="Century Gothic"/>
                <a:cs typeface="Century Gothic"/>
              </a:rPr>
              <a:t>RT</a:t>
            </a:r>
            <a:endParaRPr sz="1600">
              <a:latin typeface="Century Gothic"/>
              <a:cs typeface="Century Gothic"/>
            </a:endParaRPr>
          </a:p>
          <a:p>
            <a:pPr marL="643635" marR="37370">
              <a:lnSpc>
                <a:spcPct val="102172"/>
              </a:lnSpc>
              <a:spcBef>
                <a:spcPts val="870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2"/>
                <a:cs typeface="Wingdings 2"/>
              </a:rPr>
              <a:t>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93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Spesif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16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3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fat</a:t>
            </a:r>
            <a:r>
              <a:rPr dirty="0" smtClean="0" sz="1600" spc="-4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1600" spc="-3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kat</a:t>
            </a:r>
            <a:r>
              <a:rPr dirty="0" smtClean="0" sz="1600" spc="-4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ran</a:t>
            </a:r>
            <a:r>
              <a:rPr dirty="0" smtClean="0" sz="1600" spc="-5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1600" spc="-3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2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endParaRPr sz="1600">
              <a:latin typeface="Century Gothic"/>
              <a:cs typeface="Century Gothic"/>
            </a:endParaRPr>
          </a:p>
          <a:p>
            <a:pPr marL="643635" marR="37370">
              <a:lnSpc>
                <a:spcPct val="102172"/>
              </a:lnSpc>
              <a:spcBef>
                <a:spcPts val="956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2"/>
                <a:cs typeface="Wingdings 2"/>
              </a:rPr>
              <a:t>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93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asura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-6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dapat</a:t>
            </a:r>
            <a:r>
              <a:rPr dirty="0" smtClean="0" sz="1600" spc="-3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diukur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in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2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aran</a:t>
            </a:r>
            <a:r>
              <a:rPr dirty="0" smtClean="0" sz="1600" spc="-7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akan</a:t>
            </a:r>
            <a:r>
              <a:rPr dirty="0" smtClean="0" sz="1600" spc="-8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ara</a:t>
            </a:r>
            <a:r>
              <a:rPr dirty="0" smtClean="0" sz="1600" spc="-1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rukur</a:t>
            </a:r>
            <a:endParaRPr sz="1600">
              <a:latin typeface="Century Gothic"/>
              <a:cs typeface="Century Gothic"/>
            </a:endParaRPr>
          </a:p>
          <a:p>
            <a:pPr marL="872235" marR="594041" indent="-228600">
              <a:lnSpc>
                <a:spcPts val="1920"/>
              </a:lnSpc>
              <a:spcBef>
                <a:spcPts val="1123"/>
              </a:spcBef>
              <a:tabLst>
                <a:tab pos="863600" algn="l"/>
              </a:tabLst>
            </a:pPr>
            <a:r>
              <a:rPr dirty="0" smtClean="0" sz="1250" spc="0">
                <a:solidFill>
                  <a:srgbClr val="ACD333"/>
                </a:solidFill>
                <a:latin typeface="Wingdings 2"/>
                <a:cs typeface="Wingdings 2"/>
              </a:rPr>
              <a:t></a:t>
            </a:r>
            <a:r>
              <a:rPr dirty="0" smtClean="0" sz="1250" spc="-1240">
                <a:solidFill>
                  <a:srgbClr val="ACD333"/>
                </a:solidFill>
                <a:latin typeface="Wingdings 2"/>
                <a:cs typeface="Wingdings 2"/>
              </a:rPr>
              <a:t>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	</a:t>
            </a:r>
            <a:r>
              <a:rPr dirty="0" smtClean="0" sz="1600" spc="1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chie</a:t>
            </a:r>
            <a:r>
              <a:rPr dirty="0" smtClean="0" sz="16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-1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dic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-6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arg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1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ran</a:t>
            </a:r>
            <a:r>
              <a:rPr dirty="0" smtClean="0" sz="1600" spc="-6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dap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5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ca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ai</a:t>
            </a:r>
            <a:r>
              <a:rPr dirty="0" smtClean="0" sz="1600" spc="-6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rka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2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4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as</a:t>
            </a:r>
            <a:r>
              <a:rPr dirty="0" smtClean="0" sz="1600" spc="-7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rda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98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ang</a:t>
            </a:r>
            <a:r>
              <a:rPr dirty="0" smtClean="0" sz="16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endParaRPr sz="1600">
              <a:latin typeface="Century Gothic"/>
              <a:cs typeface="Century Gothic"/>
            </a:endParaRPr>
          </a:p>
          <a:p>
            <a:pPr marL="643635" marR="37370">
              <a:lnSpc>
                <a:spcPct val="102172"/>
              </a:lnSpc>
              <a:spcBef>
                <a:spcPts val="838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2"/>
                <a:cs typeface="Wingdings 2"/>
              </a:rPr>
              <a:t>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93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Re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ant</a:t>
            </a:r>
            <a:r>
              <a:rPr dirty="0" smtClean="0" sz="1600" spc="-10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25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-4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menc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rm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nkan</a:t>
            </a:r>
            <a:r>
              <a:rPr dirty="0" smtClean="0" sz="1600" spc="-10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rka</a:t>
            </a:r>
            <a:r>
              <a:rPr dirty="0" smtClean="0" sz="16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5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ara</a:t>
            </a:r>
            <a:r>
              <a:rPr dirty="0" smtClean="0" sz="1600" spc="-5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arg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2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ran</a:t>
            </a:r>
            <a:r>
              <a:rPr dirty="0" smtClean="0" sz="1600" spc="-6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1600" spc="-3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uju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1600">
              <a:latin typeface="Century Gothic"/>
              <a:cs typeface="Century Gothic"/>
            </a:endParaRPr>
          </a:p>
          <a:p>
            <a:pPr marL="643635" marR="37370">
              <a:lnSpc>
                <a:spcPct val="102172"/>
              </a:lnSpc>
              <a:spcBef>
                <a:spcPts val="956"/>
              </a:spcBef>
            </a:pPr>
            <a:r>
              <a:rPr dirty="0" smtClean="0" sz="1250" spc="0">
                <a:solidFill>
                  <a:srgbClr val="ACD333"/>
                </a:solidFill>
                <a:latin typeface="Wingdings 2"/>
                <a:cs typeface="Wingdings 2"/>
              </a:rPr>
              <a:t></a:t>
            </a:r>
            <a:r>
              <a:rPr dirty="0" smtClean="0" sz="1250" spc="0">
                <a:solidFill>
                  <a:srgbClr val="ACD333"/>
                </a:solidFill>
                <a:latin typeface="Times New Roman"/>
                <a:cs typeface="Times New Roman"/>
              </a:rPr>
              <a:t>   </a:t>
            </a:r>
            <a:r>
              <a:rPr dirty="0" smtClean="0" sz="1250" spc="93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1600" spc="-1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1600" spc="-1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bound</a:t>
            </a:r>
            <a:r>
              <a:rPr dirty="0" smtClean="0" sz="1600" spc="-3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34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as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29">
                <a:solidFill>
                  <a:srgbClr val="FFFFFF"/>
                </a:solidFill>
                <a:latin typeface="Century Gothic"/>
                <a:cs typeface="Century Gothic"/>
              </a:rPr>
              <a:t>w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akr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1600" spc="-1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periode</a:t>
            </a:r>
            <a:r>
              <a:rPr dirty="0" smtClean="0" sz="1600" spc="-4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pencapa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1600" spc="-9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ran</a:t>
            </a:r>
            <a:r>
              <a:rPr dirty="0" smtClean="0" sz="1600" spc="-6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1600" spc="-1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sz="1600" spc="-6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1600" spc="-29">
                <a:solidFill>
                  <a:srgbClr val="FFFFFF"/>
                </a:solidFill>
                <a:latin typeface="Century Gothic"/>
                <a:cs typeface="Century Gothic"/>
              </a:rPr>
              <a:t>w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ak</a:t>
            </a:r>
            <a:r>
              <a:rPr dirty="0" smtClean="0" sz="16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1600" spc="4">
                <a:solidFill>
                  <a:srgbClr val="FFFFFF"/>
                </a:solidFill>
                <a:latin typeface="Century Gothic"/>
                <a:cs typeface="Century Gothic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endParaRPr sz="16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34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5" name="object 25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10437749" y="0"/>
            <a:ext cx="685800" cy="869442"/>
          </a:xfrm>
          <a:custGeom>
            <a:avLst/>
            <a:gdLst/>
            <a:ahLst/>
            <a:cxnLst/>
            <a:rect l="l" t="t" r="r" b="b"/>
            <a:pathLst>
              <a:path w="685800" h="869442">
                <a:moveTo>
                  <a:pt x="0" y="869442"/>
                </a:moveTo>
                <a:lnTo>
                  <a:pt x="685800" y="869442"/>
                </a:lnTo>
                <a:lnTo>
                  <a:pt x="685800" y="0"/>
                </a:lnTo>
                <a:lnTo>
                  <a:pt x="0" y="0"/>
                </a:lnTo>
                <a:lnTo>
                  <a:pt x="0" y="869442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609600" y="869442"/>
            <a:ext cx="5041646" cy="640079"/>
          </a:xfrm>
          <a:custGeom>
            <a:avLst/>
            <a:gdLst/>
            <a:ahLst/>
            <a:cxnLst/>
            <a:rect l="l" t="t" r="r" b="b"/>
            <a:pathLst>
              <a:path w="5041646" h="640079">
                <a:moveTo>
                  <a:pt x="0" y="640079"/>
                </a:moveTo>
                <a:lnTo>
                  <a:pt x="5041646" y="640079"/>
                </a:lnTo>
                <a:lnTo>
                  <a:pt x="5041646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5651246" y="869442"/>
            <a:ext cx="2203577" cy="640079"/>
          </a:xfrm>
          <a:custGeom>
            <a:avLst/>
            <a:gdLst/>
            <a:ahLst/>
            <a:cxnLst/>
            <a:rect l="l" t="t" r="r" b="b"/>
            <a:pathLst>
              <a:path w="2203577" h="640079">
                <a:moveTo>
                  <a:pt x="0" y="640079"/>
                </a:moveTo>
                <a:lnTo>
                  <a:pt x="2203577" y="640079"/>
                </a:lnTo>
                <a:lnTo>
                  <a:pt x="2203577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7854823" y="869442"/>
            <a:ext cx="1843786" cy="640079"/>
          </a:xfrm>
          <a:custGeom>
            <a:avLst/>
            <a:gdLst/>
            <a:ahLst/>
            <a:cxnLst/>
            <a:rect l="l" t="t" r="r" b="b"/>
            <a:pathLst>
              <a:path w="1843786" h="640079">
                <a:moveTo>
                  <a:pt x="0" y="640079"/>
                </a:moveTo>
                <a:lnTo>
                  <a:pt x="1843786" y="640079"/>
                </a:lnTo>
                <a:lnTo>
                  <a:pt x="1843786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9698609" y="869442"/>
            <a:ext cx="1813814" cy="640079"/>
          </a:xfrm>
          <a:custGeom>
            <a:avLst/>
            <a:gdLst/>
            <a:ahLst/>
            <a:cxnLst/>
            <a:rect l="l" t="t" r="r" b="b"/>
            <a:pathLst>
              <a:path w="1813814" h="640079">
                <a:moveTo>
                  <a:pt x="0" y="640079"/>
                </a:moveTo>
                <a:lnTo>
                  <a:pt x="1813814" y="640079"/>
                </a:lnTo>
                <a:lnTo>
                  <a:pt x="1813814" y="0"/>
                </a:lnTo>
                <a:lnTo>
                  <a:pt x="0" y="0"/>
                </a:lnTo>
                <a:lnTo>
                  <a:pt x="0" y="6400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609600" y="150952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5651246" y="150952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7854823" y="150952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9698609" y="150952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609600" y="188036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5651246" y="188036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7854823" y="188036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9698609" y="188036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609600" y="225120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5651246" y="225120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7854823" y="225120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9698609" y="225120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609600" y="2622041"/>
            <a:ext cx="5041646" cy="518160"/>
          </a:xfrm>
          <a:custGeom>
            <a:avLst/>
            <a:gdLst/>
            <a:ahLst/>
            <a:cxnLst/>
            <a:rect l="l" t="t" r="r" b="b"/>
            <a:pathLst>
              <a:path w="5041646" h="518160">
                <a:moveTo>
                  <a:pt x="0" y="518160"/>
                </a:moveTo>
                <a:lnTo>
                  <a:pt x="5041646" y="518160"/>
                </a:lnTo>
                <a:lnTo>
                  <a:pt x="504164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5651246" y="2622041"/>
            <a:ext cx="2203577" cy="518160"/>
          </a:xfrm>
          <a:custGeom>
            <a:avLst/>
            <a:gdLst/>
            <a:ahLst/>
            <a:cxnLst/>
            <a:rect l="l" t="t" r="r" b="b"/>
            <a:pathLst>
              <a:path w="2203577" h="518160">
                <a:moveTo>
                  <a:pt x="0" y="518160"/>
                </a:moveTo>
                <a:lnTo>
                  <a:pt x="2203577" y="518160"/>
                </a:lnTo>
                <a:lnTo>
                  <a:pt x="2203577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7854823" y="2622041"/>
            <a:ext cx="1843786" cy="518160"/>
          </a:xfrm>
          <a:custGeom>
            <a:avLst/>
            <a:gdLst/>
            <a:ahLst/>
            <a:cxnLst/>
            <a:rect l="l" t="t" r="r" b="b"/>
            <a:pathLst>
              <a:path w="1843786" h="518160">
                <a:moveTo>
                  <a:pt x="0" y="518160"/>
                </a:moveTo>
                <a:lnTo>
                  <a:pt x="1843786" y="518160"/>
                </a:lnTo>
                <a:lnTo>
                  <a:pt x="184378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9698609" y="2622041"/>
            <a:ext cx="1813814" cy="518160"/>
          </a:xfrm>
          <a:custGeom>
            <a:avLst/>
            <a:gdLst/>
            <a:ahLst/>
            <a:cxnLst/>
            <a:rect l="l" t="t" r="r" b="b"/>
            <a:pathLst>
              <a:path w="1813814" h="518160">
                <a:moveTo>
                  <a:pt x="0" y="518160"/>
                </a:moveTo>
                <a:lnTo>
                  <a:pt x="1813814" y="518160"/>
                </a:lnTo>
                <a:lnTo>
                  <a:pt x="1813814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609600" y="314020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5651246" y="314020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7854823" y="314020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9698609" y="314020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609600" y="3511041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5651246" y="3511041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7854823" y="3511041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9698609" y="3511041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609600" y="3881882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5651246" y="3881882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7854823" y="3881882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8" name="object 58"/>
          <p:cNvSpPr/>
          <p:nvPr/>
        </p:nvSpPr>
        <p:spPr>
          <a:xfrm>
            <a:off x="9698609" y="3881882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9" name="object 59"/>
          <p:cNvSpPr/>
          <p:nvPr/>
        </p:nvSpPr>
        <p:spPr>
          <a:xfrm>
            <a:off x="609600" y="4252722"/>
            <a:ext cx="5041646" cy="518159"/>
          </a:xfrm>
          <a:custGeom>
            <a:avLst/>
            <a:gdLst/>
            <a:ahLst/>
            <a:cxnLst/>
            <a:rect l="l" t="t" r="r" b="b"/>
            <a:pathLst>
              <a:path w="5041646" h="518159">
                <a:moveTo>
                  <a:pt x="0" y="518159"/>
                </a:moveTo>
                <a:lnTo>
                  <a:pt x="5041646" y="518159"/>
                </a:lnTo>
                <a:lnTo>
                  <a:pt x="5041646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0" name="object 60"/>
          <p:cNvSpPr/>
          <p:nvPr/>
        </p:nvSpPr>
        <p:spPr>
          <a:xfrm>
            <a:off x="5651246" y="4252722"/>
            <a:ext cx="2203577" cy="518159"/>
          </a:xfrm>
          <a:custGeom>
            <a:avLst/>
            <a:gdLst/>
            <a:ahLst/>
            <a:cxnLst/>
            <a:rect l="l" t="t" r="r" b="b"/>
            <a:pathLst>
              <a:path w="2203577" h="518159">
                <a:moveTo>
                  <a:pt x="0" y="518159"/>
                </a:moveTo>
                <a:lnTo>
                  <a:pt x="2203577" y="518159"/>
                </a:lnTo>
                <a:lnTo>
                  <a:pt x="2203577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1" name="object 61"/>
          <p:cNvSpPr/>
          <p:nvPr/>
        </p:nvSpPr>
        <p:spPr>
          <a:xfrm>
            <a:off x="7854823" y="4252722"/>
            <a:ext cx="1843786" cy="518159"/>
          </a:xfrm>
          <a:custGeom>
            <a:avLst/>
            <a:gdLst/>
            <a:ahLst/>
            <a:cxnLst/>
            <a:rect l="l" t="t" r="r" b="b"/>
            <a:pathLst>
              <a:path w="1843786" h="518159">
                <a:moveTo>
                  <a:pt x="0" y="518159"/>
                </a:moveTo>
                <a:lnTo>
                  <a:pt x="1843786" y="518159"/>
                </a:lnTo>
                <a:lnTo>
                  <a:pt x="1843786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2" name="object 62"/>
          <p:cNvSpPr/>
          <p:nvPr/>
        </p:nvSpPr>
        <p:spPr>
          <a:xfrm>
            <a:off x="9698609" y="4252722"/>
            <a:ext cx="1813814" cy="518159"/>
          </a:xfrm>
          <a:custGeom>
            <a:avLst/>
            <a:gdLst/>
            <a:ahLst/>
            <a:cxnLst/>
            <a:rect l="l" t="t" r="r" b="b"/>
            <a:pathLst>
              <a:path w="1813814" h="518159">
                <a:moveTo>
                  <a:pt x="0" y="518159"/>
                </a:moveTo>
                <a:lnTo>
                  <a:pt x="1813814" y="518159"/>
                </a:lnTo>
                <a:lnTo>
                  <a:pt x="1813814" y="0"/>
                </a:lnTo>
                <a:lnTo>
                  <a:pt x="0" y="0"/>
                </a:lnTo>
                <a:lnTo>
                  <a:pt x="0" y="518159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3" name="object 63"/>
          <p:cNvSpPr/>
          <p:nvPr/>
        </p:nvSpPr>
        <p:spPr>
          <a:xfrm>
            <a:off x="609600" y="4770882"/>
            <a:ext cx="5041646" cy="518159"/>
          </a:xfrm>
          <a:custGeom>
            <a:avLst/>
            <a:gdLst/>
            <a:ahLst/>
            <a:cxnLst/>
            <a:rect l="l" t="t" r="r" b="b"/>
            <a:pathLst>
              <a:path w="5041646" h="518160">
                <a:moveTo>
                  <a:pt x="0" y="518160"/>
                </a:moveTo>
                <a:lnTo>
                  <a:pt x="5041646" y="518160"/>
                </a:lnTo>
                <a:lnTo>
                  <a:pt x="504164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4" name="object 64"/>
          <p:cNvSpPr/>
          <p:nvPr/>
        </p:nvSpPr>
        <p:spPr>
          <a:xfrm>
            <a:off x="5651246" y="4770882"/>
            <a:ext cx="2203577" cy="518159"/>
          </a:xfrm>
          <a:custGeom>
            <a:avLst/>
            <a:gdLst/>
            <a:ahLst/>
            <a:cxnLst/>
            <a:rect l="l" t="t" r="r" b="b"/>
            <a:pathLst>
              <a:path w="2203577" h="518160">
                <a:moveTo>
                  <a:pt x="0" y="518160"/>
                </a:moveTo>
                <a:lnTo>
                  <a:pt x="2203577" y="518160"/>
                </a:lnTo>
                <a:lnTo>
                  <a:pt x="2203577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5" name="object 65"/>
          <p:cNvSpPr/>
          <p:nvPr/>
        </p:nvSpPr>
        <p:spPr>
          <a:xfrm>
            <a:off x="7854823" y="4770882"/>
            <a:ext cx="1843786" cy="518159"/>
          </a:xfrm>
          <a:custGeom>
            <a:avLst/>
            <a:gdLst/>
            <a:ahLst/>
            <a:cxnLst/>
            <a:rect l="l" t="t" r="r" b="b"/>
            <a:pathLst>
              <a:path w="1843786" h="518160">
                <a:moveTo>
                  <a:pt x="0" y="518160"/>
                </a:moveTo>
                <a:lnTo>
                  <a:pt x="1843786" y="518160"/>
                </a:lnTo>
                <a:lnTo>
                  <a:pt x="1843786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6" name="object 66"/>
          <p:cNvSpPr/>
          <p:nvPr/>
        </p:nvSpPr>
        <p:spPr>
          <a:xfrm>
            <a:off x="9698609" y="4770882"/>
            <a:ext cx="1813814" cy="518159"/>
          </a:xfrm>
          <a:custGeom>
            <a:avLst/>
            <a:gdLst/>
            <a:ahLst/>
            <a:cxnLst/>
            <a:rect l="l" t="t" r="r" b="b"/>
            <a:pathLst>
              <a:path w="1813814" h="518160">
                <a:moveTo>
                  <a:pt x="0" y="518160"/>
                </a:moveTo>
                <a:lnTo>
                  <a:pt x="1813814" y="518160"/>
                </a:lnTo>
                <a:lnTo>
                  <a:pt x="1813814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7" name="object 67"/>
          <p:cNvSpPr/>
          <p:nvPr/>
        </p:nvSpPr>
        <p:spPr>
          <a:xfrm>
            <a:off x="609600" y="5289029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8" name="object 68"/>
          <p:cNvSpPr/>
          <p:nvPr/>
        </p:nvSpPr>
        <p:spPr>
          <a:xfrm>
            <a:off x="5651246" y="5289029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9" name="object 69"/>
          <p:cNvSpPr/>
          <p:nvPr/>
        </p:nvSpPr>
        <p:spPr>
          <a:xfrm>
            <a:off x="7854823" y="5289029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0" name="object 70"/>
          <p:cNvSpPr/>
          <p:nvPr/>
        </p:nvSpPr>
        <p:spPr>
          <a:xfrm>
            <a:off x="9698609" y="5289029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1" name="object 71"/>
          <p:cNvSpPr/>
          <p:nvPr/>
        </p:nvSpPr>
        <p:spPr>
          <a:xfrm>
            <a:off x="609600" y="5659869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2" name="object 72"/>
          <p:cNvSpPr/>
          <p:nvPr/>
        </p:nvSpPr>
        <p:spPr>
          <a:xfrm>
            <a:off x="5651246" y="5659869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3" name="object 73"/>
          <p:cNvSpPr/>
          <p:nvPr/>
        </p:nvSpPr>
        <p:spPr>
          <a:xfrm>
            <a:off x="7854823" y="5659869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4" name="object 74"/>
          <p:cNvSpPr/>
          <p:nvPr/>
        </p:nvSpPr>
        <p:spPr>
          <a:xfrm>
            <a:off x="9698609" y="5659869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5" name="object 75"/>
          <p:cNvSpPr/>
          <p:nvPr/>
        </p:nvSpPr>
        <p:spPr>
          <a:xfrm>
            <a:off x="609600" y="6030709"/>
            <a:ext cx="5041646" cy="370840"/>
          </a:xfrm>
          <a:custGeom>
            <a:avLst/>
            <a:gdLst/>
            <a:ahLst/>
            <a:cxnLst/>
            <a:rect l="l" t="t" r="r" b="b"/>
            <a:pathLst>
              <a:path w="5041646" h="370839">
                <a:moveTo>
                  <a:pt x="0" y="370840"/>
                </a:moveTo>
                <a:lnTo>
                  <a:pt x="5041646" y="370840"/>
                </a:lnTo>
                <a:lnTo>
                  <a:pt x="504164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6" name="object 76"/>
          <p:cNvSpPr/>
          <p:nvPr/>
        </p:nvSpPr>
        <p:spPr>
          <a:xfrm>
            <a:off x="5651246" y="6030709"/>
            <a:ext cx="2203577" cy="370840"/>
          </a:xfrm>
          <a:custGeom>
            <a:avLst/>
            <a:gdLst/>
            <a:ahLst/>
            <a:cxnLst/>
            <a:rect l="l" t="t" r="r" b="b"/>
            <a:pathLst>
              <a:path w="2203577" h="370839">
                <a:moveTo>
                  <a:pt x="0" y="370840"/>
                </a:moveTo>
                <a:lnTo>
                  <a:pt x="2203577" y="370840"/>
                </a:lnTo>
                <a:lnTo>
                  <a:pt x="2203577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7" name="object 77"/>
          <p:cNvSpPr/>
          <p:nvPr/>
        </p:nvSpPr>
        <p:spPr>
          <a:xfrm>
            <a:off x="7854823" y="6030709"/>
            <a:ext cx="1843786" cy="370840"/>
          </a:xfrm>
          <a:custGeom>
            <a:avLst/>
            <a:gdLst/>
            <a:ahLst/>
            <a:cxnLst/>
            <a:rect l="l" t="t" r="r" b="b"/>
            <a:pathLst>
              <a:path w="1843786" h="370839">
                <a:moveTo>
                  <a:pt x="0" y="370840"/>
                </a:moveTo>
                <a:lnTo>
                  <a:pt x="1843786" y="370840"/>
                </a:lnTo>
                <a:lnTo>
                  <a:pt x="1843786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8" name="object 78"/>
          <p:cNvSpPr/>
          <p:nvPr/>
        </p:nvSpPr>
        <p:spPr>
          <a:xfrm>
            <a:off x="9698609" y="6030709"/>
            <a:ext cx="1813814" cy="370840"/>
          </a:xfrm>
          <a:custGeom>
            <a:avLst/>
            <a:gdLst/>
            <a:ahLst/>
            <a:cxnLst/>
            <a:rect l="l" t="t" r="r" b="b"/>
            <a:pathLst>
              <a:path w="1813814" h="370839">
                <a:moveTo>
                  <a:pt x="0" y="370840"/>
                </a:moveTo>
                <a:lnTo>
                  <a:pt x="1813814" y="370840"/>
                </a:lnTo>
                <a:lnTo>
                  <a:pt x="1813814" y="0"/>
                </a:lnTo>
                <a:lnTo>
                  <a:pt x="0" y="0"/>
                </a:lnTo>
                <a:lnTo>
                  <a:pt x="0" y="370840"/>
                </a:lnTo>
                <a:close/>
              </a:path>
            </a:pathLst>
          </a:custGeom>
          <a:solidFill>
            <a:srgbClr val="F0F7E8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9" name="object 79"/>
          <p:cNvSpPr/>
          <p:nvPr/>
        </p:nvSpPr>
        <p:spPr>
          <a:xfrm>
            <a:off x="609600" y="6401551"/>
            <a:ext cx="5041646" cy="370839"/>
          </a:xfrm>
          <a:custGeom>
            <a:avLst/>
            <a:gdLst/>
            <a:ahLst/>
            <a:cxnLst/>
            <a:rect l="l" t="t" r="r" b="b"/>
            <a:pathLst>
              <a:path w="5041646" h="370840">
                <a:moveTo>
                  <a:pt x="0" y="370839"/>
                </a:moveTo>
                <a:lnTo>
                  <a:pt x="5041646" y="370839"/>
                </a:lnTo>
                <a:lnTo>
                  <a:pt x="504164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0" name="object 80"/>
          <p:cNvSpPr/>
          <p:nvPr/>
        </p:nvSpPr>
        <p:spPr>
          <a:xfrm>
            <a:off x="5651246" y="6401551"/>
            <a:ext cx="2203577" cy="370839"/>
          </a:xfrm>
          <a:custGeom>
            <a:avLst/>
            <a:gdLst/>
            <a:ahLst/>
            <a:cxnLst/>
            <a:rect l="l" t="t" r="r" b="b"/>
            <a:pathLst>
              <a:path w="2203577" h="370840">
                <a:moveTo>
                  <a:pt x="0" y="370839"/>
                </a:moveTo>
                <a:lnTo>
                  <a:pt x="2203577" y="370839"/>
                </a:lnTo>
                <a:lnTo>
                  <a:pt x="2203577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1" name="object 81"/>
          <p:cNvSpPr/>
          <p:nvPr/>
        </p:nvSpPr>
        <p:spPr>
          <a:xfrm>
            <a:off x="7854823" y="6401551"/>
            <a:ext cx="1843786" cy="370839"/>
          </a:xfrm>
          <a:custGeom>
            <a:avLst/>
            <a:gdLst/>
            <a:ahLst/>
            <a:cxnLst/>
            <a:rect l="l" t="t" r="r" b="b"/>
            <a:pathLst>
              <a:path w="1843786" h="370840">
                <a:moveTo>
                  <a:pt x="0" y="370839"/>
                </a:moveTo>
                <a:lnTo>
                  <a:pt x="1843786" y="370839"/>
                </a:lnTo>
                <a:lnTo>
                  <a:pt x="1843786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2" name="object 82"/>
          <p:cNvSpPr/>
          <p:nvPr/>
        </p:nvSpPr>
        <p:spPr>
          <a:xfrm>
            <a:off x="9698609" y="6401551"/>
            <a:ext cx="1813814" cy="370839"/>
          </a:xfrm>
          <a:custGeom>
            <a:avLst/>
            <a:gdLst/>
            <a:ahLst/>
            <a:cxnLst/>
            <a:rect l="l" t="t" r="r" b="b"/>
            <a:pathLst>
              <a:path w="1813814" h="370840">
                <a:moveTo>
                  <a:pt x="0" y="370839"/>
                </a:moveTo>
                <a:lnTo>
                  <a:pt x="1813814" y="370839"/>
                </a:lnTo>
                <a:lnTo>
                  <a:pt x="1813814" y="0"/>
                </a:lnTo>
                <a:lnTo>
                  <a:pt x="0" y="0"/>
                </a:lnTo>
                <a:lnTo>
                  <a:pt x="0" y="370839"/>
                </a:lnTo>
                <a:close/>
              </a:path>
            </a:pathLst>
          </a:custGeom>
          <a:solidFill>
            <a:srgbClr val="E2EEC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3" name="object 83"/>
          <p:cNvSpPr/>
          <p:nvPr/>
        </p:nvSpPr>
        <p:spPr>
          <a:xfrm>
            <a:off x="603250" y="150952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4" name="object 84"/>
          <p:cNvSpPr/>
          <p:nvPr/>
        </p:nvSpPr>
        <p:spPr>
          <a:xfrm>
            <a:off x="603250" y="314020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5" name="object 85"/>
          <p:cNvSpPr/>
          <p:nvPr/>
        </p:nvSpPr>
        <p:spPr>
          <a:xfrm>
            <a:off x="603250" y="351104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6" name="object 86"/>
          <p:cNvSpPr/>
          <p:nvPr/>
        </p:nvSpPr>
        <p:spPr>
          <a:xfrm>
            <a:off x="603250" y="388188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7" name="object 87"/>
          <p:cNvSpPr/>
          <p:nvPr/>
        </p:nvSpPr>
        <p:spPr>
          <a:xfrm>
            <a:off x="603250" y="425272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8" name="object 88"/>
          <p:cNvSpPr/>
          <p:nvPr/>
        </p:nvSpPr>
        <p:spPr>
          <a:xfrm>
            <a:off x="603250" y="477088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9" name="object 89"/>
          <p:cNvSpPr/>
          <p:nvPr/>
        </p:nvSpPr>
        <p:spPr>
          <a:xfrm>
            <a:off x="603250" y="5289042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0" name="object 90"/>
          <p:cNvSpPr/>
          <p:nvPr/>
        </p:nvSpPr>
        <p:spPr>
          <a:xfrm>
            <a:off x="603250" y="5659869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1" name="object 91"/>
          <p:cNvSpPr/>
          <p:nvPr/>
        </p:nvSpPr>
        <p:spPr>
          <a:xfrm>
            <a:off x="603250" y="6030709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2" name="object 92"/>
          <p:cNvSpPr/>
          <p:nvPr/>
        </p:nvSpPr>
        <p:spPr>
          <a:xfrm>
            <a:off x="603250" y="6401549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3" name="object 93"/>
          <p:cNvSpPr/>
          <p:nvPr/>
        </p:nvSpPr>
        <p:spPr>
          <a:xfrm>
            <a:off x="609600" y="863091"/>
            <a:ext cx="0" cy="5915649"/>
          </a:xfrm>
          <a:custGeom>
            <a:avLst/>
            <a:gdLst/>
            <a:ahLst/>
            <a:cxnLst/>
            <a:rect l="l" t="t" r="r" b="b"/>
            <a:pathLst>
              <a:path w="0" h="5915649">
                <a:moveTo>
                  <a:pt x="0" y="0"/>
                </a:moveTo>
                <a:lnTo>
                  <a:pt x="0" y="591564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4" name="object 94"/>
          <p:cNvSpPr/>
          <p:nvPr/>
        </p:nvSpPr>
        <p:spPr>
          <a:xfrm>
            <a:off x="603250" y="86944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5" name="object 95"/>
          <p:cNvSpPr/>
          <p:nvPr/>
        </p:nvSpPr>
        <p:spPr>
          <a:xfrm>
            <a:off x="603250" y="6772391"/>
            <a:ext cx="10915523" cy="0"/>
          </a:xfrm>
          <a:custGeom>
            <a:avLst/>
            <a:gdLst/>
            <a:ahLst/>
            <a:cxnLst/>
            <a:rect l="l" t="t" r="r" b="b"/>
            <a:pathLst>
              <a:path w="10915523" h="0">
                <a:moveTo>
                  <a:pt x="0" y="0"/>
                </a:moveTo>
                <a:lnTo>
                  <a:pt x="10915523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6" name="object 96"/>
          <p:cNvSpPr/>
          <p:nvPr/>
        </p:nvSpPr>
        <p:spPr>
          <a:xfrm>
            <a:off x="109880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7" name="object 97"/>
          <p:cNvSpPr/>
          <p:nvPr/>
        </p:nvSpPr>
        <p:spPr>
          <a:xfrm>
            <a:off x="109880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688340" y="168902"/>
            <a:ext cx="10105462" cy="2799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85"/>
              </a:lnSpc>
              <a:spcBef>
                <a:spcPts val="109"/>
              </a:spcBef>
            </a:pP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Rencana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e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lak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Prog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am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inform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si</a:t>
            </a:r>
            <a:r>
              <a:rPr dirty="0" smtClean="0" sz="2000" spc="-2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pa</a:t>
            </a:r>
            <a:r>
              <a:rPr dirty="0" smtClean="0" sz="2000" spc="-14" b="1">
                <a:solidFill>
                  <a:srgbClr val="EBEBEB"/>
                </a:solidFill>
                <a:latin typeface="Century Gothic"/>
                <a:cs typeface="Century Gothic"/>
              </a:rPr>
              <a:t>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ar</a:t>
            </a:r>
            <a:r>
              <a:rPr dirty="0" smtClean="0" sz="2000" spc="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da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n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menin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g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katkan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8340" y="472178"/>
            <a:ext cx="4157434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85"/>
              </a:lnSpc>
              <a:spcBef>
                <a:spcPts val="109"/>
              </a:spcBef>
            </a:pP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kuali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as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p</a:t>
            </a:r>
            <a:r>
              <a:rPr dirty="0" smtClean="0" sz="2000" spc="-9" b="1">
                <a:solidFill>
                  <a:srgbClr val="EBEBEB"/>
                </a:solidFill>
                <a:latin typeface="Century Gothic"/>
                <a:cs typeface="Century Gothic"/>
              </a:rPr>
              <a:t>r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oduk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Batik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Kayu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2000" spc="4" b="1">
                <a:solidFill>
                  <a:srgbClr val="EBEBEB"/>
                </a:solidFill>
                <a:latin typeface="Century Gothic"/>
                <a:cs typeface="Century Gothic"/>
              </a:rPr>
              <a:t>B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an</a:t>
            </a:r>
            <a:r>
              <a:rPr dirty="0" smtClean="0" sz="2000" spc="-4" b="1">
                <a:solidFill>
                  <a:srgbClr val="EBEBEB"/>
                </a:solidFill>
                <a:latin typeface="Century Gothic"/>
                <a:cs typeface="Century Gothic"/>
              </a:rPr>
              <a:t>t</a:t>
            </a:r>
            <a:r>
              <a:rPr dirty="0" smtClean="0" sz="2000" spc="0" b="1">
                <a:solidFill>
                  <a:srgbClr val="EBEBEB"/>
                </a:solidFill>
                <a:latin typeface="Century Gothic"/>
                <a:cs typeface="Century Gothic"/>
              </a:rPr>
              <a:t>ul</a:t>
            </a:r>
            <a:endParaRPr sz="20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09600" y="869441"/>
            <a:ext cx="10902823" cy="640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020189">
              <a:lnSpc>
                <a:spcPct val="102172"/>
              </a:lnSpc>
              <a:spcBef>
                <a:spcPts val="315"/>
              </a:spcBef>
            </a:pPr>
            <a:r>
              <a:rPr dirty="0" smtClean="0" sz="1800" spc="0" b="1">
                <a:latin typeface="Century Gothic"/>
                <a:cs typeface="Century Gothic"/>
              </a:rPr>
              <a:t>Kegiatan</a:t>
            </a:r>
            <a:r>
              <a:rPr dirty="0" smtClean="0" sz="1800" spc="0" b="1">
                <a:latin typeface="Century Gothic"/>
                <a:cs typeface="Century Gothic"/>
              </a:rPr>
              <a:t>                                    </a:t>
            </a:r>
            <a:r>
              <a:rPr dirty="0" smtClean="0" sz="1800" spc="84" b="1">
                <a:latin typeface="Century Gothic"/>
                <a:cs typeface="Century Gothic"/>
              </a:rPr>
              <a:t> </a:t>
            </a:r>
            <a:r>
              <a:rPr dirty="0" smtClean="0" sz="1800" spc="0" b="1">
                <a:latin typeface="Century Gothic"/>
                <a:cs typeface="Century Gothic"/>
              </a:rPr>
              <a:t>Target</a:t>
            </a:r>
            <a:r>
              <a:rPr dirty="0" smtClean="0" sz="1800" spc="-9" b="1">
                <a:latin typeface="Century Gothic"/>
                <a:cs typeface="Century Gothic"/>
              </a:rPr>
              <a:t> </a:t>
            </a:r>
            <a:r>
              <a:rPr dirty="0" smtClean="0" sz="1800" spc="0" b="1">
                <a:latin typeface="Century Gothic"/>
                <a:cs typeface="Century Gothic"/>
              </a:rPr>
              <a:t>Output</a:t>
            </a:r>
            <a:r>
              <a:rPr dirty="0" smtClean="0" sz="1800" spc="0" b="1">
                <a:latin typeface="Century Gothic"/>
                <a:cs typeface="Century Gothic"/>
              </a:rPr>
              <a:t>           </a:t>
            </a:r>
            <a:r>
              <a:rPr dirty="0" smtClean="0" sz="1800" spc="272" b="1">
                <a:latin typeface="Century Gothic"/>
                <a:cs typeface="Century Gothic"/>
              </a:rPr>
              <a:t> </a:t>
            </a:r>
            <a:r>
              <a:rPr dirty="0" smtClean="0" sz="1800" spc="0" b="1">
                <a:latin typeface="Century Gothic"/>
                <a:cs typeface="Century Gothic"/>
              </a:rPr>
              <a:t>Realisasi</a:t>
            </a:r>
            <a:r>
              <a:rPr dirty="0" smtClean="0" sz="1800" spc="0" b="1">
                <a:latin typeface="Century Gothic"/>
                <a:cs typeface="Century Gothic"/>
              </a:rPr>
              <a:t>             </a:t>
            </a:r>
            <a:r>
              <a:rPr dirty="0" smtClean="0" sz="1800" spc="412" b="1">
                <a:latin typeface="Century Gothic"/>
                <a:cs typeface="Century Gothic"/>
              </a:rPr>
              <a:t> </a:t>
            </a:r>
            <a:r>
              <a:rPr dirty="0" smtClean="0" sz="1800" spc="0" b="1">
                <a:latin typeface="Century Gothic"/>
                <a:cs typeface="Century Gothic"/>
              </a:rPr>
              <a:t>Analisis</a:t>
            </a:r>
            <a:endParaRPr sz="1800">
              <a:latin typeface="Century Gothic"/>
              <a:cs typeface="Century Gothic"/>
            </a:endParaRPr>
          </a:p>
          <a:p>
            <a:pPr marR="2358053" algn="r">
              <a:lnSpc>
                <a:spcPts val="2160"/>
              </a:lnSpc>
              <a:spcBef>
                <a:spcPts val="108"/>
              </a:spcBef>
            </a:pPr>
            <a:r>
              <a:rPr dirty="0" smtClean="0" baseline="-1510" sz="2700" spc="0" b="1">
                <a:latin typeface="Century Gothic"/>
                <a:cs typeface="Century Gothic"/>
              </a:rPr>
              <a:t>Output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9600" y="1509522"/>
            <a:ext cx="10902823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kukan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k</a:t>
            </a:r>
            <a:r>
              <a:rPr dirty="0" smtClean="0" sz="1400" spc="0" b="1">
                <a:latin typeface="Century Gothic"/>
                <a:cs typeface="Century Gothic"/>
              </a:rPr>
              <a:t>oor</a:t>
            </a:r>
            <a:r>
              <a:rPr dirty="0" smtClean="0" sz="1400" spc="-4" b="1">
                <a:latin typeface="Century Gothic"/>
                <a:cs typeface="Century Gothic"/>
              </a:rPr>
              <a:t>d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09600" y="1880362"/>
            <a:ext cx="10902823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tu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teknis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oduk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9600" y="2251202"/>
            <a:ext cx="10902823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4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1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We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ite</a:t>
            </a:r>
            <a:r>
              <a:rPr dirty="0" smtClean="0" sz="1400" spc="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ta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09600" y="2622042"/>
            <a:ext cx="10902823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tu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teknis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end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li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endParaRPr sz="1400">
              <a:latin typeface="Century Gothic"/>
              <a:cs typeface="Century Gothic"/>
            </a:endParaRPr>
          </a:p>
          <a:p>
            <a:pPr marL="91440">
              <a:lnSpc>
                <a:spcPts val="1680"/>
              </a:lnSpc>
              <a:spcBef>
                <a:spcPts val="84"/>
              </a:spcBef>
            </a:pPr>
            <a:r>
              <a:rPr dirty="0" smtClean="0" baseline="-1941" sz="2100" spc="0" b="1">
                <a:latin typeface="Century Gothic"/>
                <a:cs typeface="Century Gothic"/>
              </a:rPr>
              <a:t>ku</a:t>
            </a:r>
            <a:r>
              <a:rPr dirty="0" smtClean="0" baseline="-1941" sz="2100" spc="-9" b="1">
                <a:latin typeface="Century Gothic"/>
                <a:cs typeface="Century Gothic"/>
              </a:rPr>
              <a:t>a</a:t>
            </a:r>
            <a:r>
              <a:rPr dirty="0" smtClean="0" baseline="-1941" sz="2100" spc="0" b="1">
                <a:latin typeface="Century Gothic"/>
                <a:cs typeface="Century Gothic"/>
              </a:rPr>
              <a:t>li</a:t>
            </a:r>
            <a:r>
              <a:rPr dirty="0" smtClean="0" baseline="-1941" sz="2100" spc="-4" b="1">
                <a:latin typeface="Century Gothic"/>
                <a:cs typeface="Century Gothic"/>
              </a:rPr>
              <a:t>t</a:t>
            </a:r>
            <a:r>
              <a:rPr dirty="0" smtClean="0" baseline="-1941" sz="2100" spc="-4" b="1">
                <a:latin typeface="Century Gothic"/>
                <a:cs typeface="Century Gothic"/>
              </a:rPr>
              <a:t>a</a:t>
            </a:r>
            <a:r>
              <a:rPr dirty="0" smtClean="0" baseline="-1941" sz="2100" spc="0" b="1">
                <a:latin typeface="Century Gothic"/>
                <a:cs typeface="Century Gothic"/>
              </a:rPr>
              <a:t>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9600" y="3140202"/>
            <a:ext cx="10902823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ks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emuan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bi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nis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9600" y="3511041"/>
            <a:ext cx="10902823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35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gik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ti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mer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lokal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er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ion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9600" y="3881881"/>
            <a:ext cx="10902823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Memeb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ikan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al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ar</a:t>
            </a:r>
            <a:r>
              <a:rPr dirty="0" smtClean="0" sz="1400" spc="1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eks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or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9600" y="4252722"/>
            <a:ext cx="10902823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-4" b="1">
                <a:latin typeface="Century Gothic"/>
                <a:cs typeface="Century Gothic"/>
              </a:rPr>
              <a:t>M</a:t>
            </a:r>
            <a:r>
              <a:rPr dirty="0" smtClean="0" sz="1400" spc="0" b="1">
                <a:latin typeface="Century Gothic"/>
                <a:cs typeface="Century Gothic"/>
              </a:rPr>
              <a:t>em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ku</a:t>
            </a:r>
            <a:r>
              <a:rPr dirty="0" smtClean="0" sz="1400" spc="-9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t</a:t>
            </a:r>
            <a:r>
              <a:rPr dirty="0" smtClean="0" sz="1400" spc="-4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</a:t>
            </a:r>
            <a:r>
              <a:rPr dirty="0" smtClean="0" sz="1400" spc="-9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</a:t>
            </a:r>
            <a:r>
              <a:rPr dirty="0" smtClean="0" sz="1400" spc="0" b="1">
                <a:latin typeface="Century Gothic"/>
                <a:cs typeface="Century Gothic"/>
              </a:rPr>
              <a:t>en</a:t>
            </a:r>
            <a:r>
              <a:rPr dirty="0" smtClean="0" sz="1400" spc="-9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endParaRPr sz="1400">
              <a:latin typeface="Century Gothic"/>
              <a:cs typeface="Century Gothic"/>
            </a:endParaRPr>
          </a:p>
          <a:p>
            <a:pPr marL="91440">
              <a:lnSpc>
                <a:spcPts val="1680"/>
              </a:lnSpc>
              <a:spcBef>
                <a:spcPts val="84"/>
              </a:spcBef>
            </a:pPr>
            <a:r>
              <a:rPr dirty="0" smtClean="0" baseline="-1941" sz="2100" spc="0" b="1">
                <a:latin typeface="Century Gothic"/>
                <a:cs typeface="Century Gothic"/>
              </a:rPr>
              <a:t>Univ</a:t>
            </a:r>
            <a:r>
              <a:rPr dirty="0" smtClean="0" baseline="-1941" sz="2100" spc="4" b="1">
                <a:latin typeface="Century Gothic"/>
                <a:cs typeface="Century Gothic"/>
              </a:rPr>
              <a:t>e</a:t>
            </a:r>
            <a:r>
              <a:rPr dirty="0" smtClean="0" baseline="-1941" sz="2100" spc="-4" b="1">
                <a:latin typeface="Century Gothic"/>
                <a:cs typeface="Century Gothic"/>
              </a:rPr>
              <a:t>r</a:t>
            </a:r>
            <a:r>
              <a:rPr dirty="0" smtClean="0" baseline="-1941" sz="2100" spc="-4" b="1">
                <a:latin typeface="Century Gothic"/>
                <a:cs typeface="Century Gothic"/>
              </a:rPr>
              <a:t>s</a:t>
            </a:r>
            <a:r>
              <a:rPr dirty="0" smtClean="0" baseline="-1941" sz="2100" spc="0" b="1">
                <a:latin typeface="Century Gothic"/>
                <a:cs typeface="Century Gothic"/>
              </a:rPr>
              <a:t>it</a:t>
            </a:r>
            <a:r>
              <a:rPr dirty="0" smtClean="0" baseline="-1941" sz="2100" spc="-4" b="1">
                <a:latin typeface="Century Gothic"/>
                <a:cs typeface="Century Gothic"/>
              </a:rPr>
              <a:t>a</a:t>
            </a:r>
            <a:r>
              <a:rPr dirty="0" smtClean="0" baseline="-1941" sz="2100" spc="0" b="1">
                <a:latin typeface="Century Gothic"/>
                <a:cs typeface="Century Gothic"/>
              </a:rPr>
              <a:t>s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9600" y="4770882"/>
            <a:ext cx="10902823" cy="5181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 marR="6082564">
              <a:lnSpc>
                <a:spcPts val="1680"/>
              </a:lnSpc>
              <a:spcBef>
                <a:spcPts val="484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Mem</a:t>
            </a:r>
            <a:r>
              <a:rPr dirty="0" smtClean="0" sz="1400" spc="-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erk</a:t>
            </a:r>
            <a:r>
              <a:rPr dirty="0" smtClean="0" sz="1400" spc="-4" b="1">
                <a:latin typeface="Century Gothic"/>
                <a:cs typeface="Century Gothic"/>
              </a:rPr>
              <a:t>u</a:t>
            </a:r>
            <a:r>
              <a:rPr dirty="0" smtClean="0" sz="1400" spc="0" b="1">
                <a:latin typeface="Century Gothic"/>
                <a:cs typeface="Century Gothic"/>
              </a:rPr>
              <a:t>at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j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ta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9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odu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den</a:t>
            </a:r>
            <a:r>
              <a:rPr dirty="0" smtClean="0" sz="1400" spc="-4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donor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9600" y="5289042"/>
            <a:ext cx="10902823" cy="3708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Me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cipt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kan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4" b="1">
                <a:latin typeface="Century Gothic"/>
                <a:cs typeface="Century Gothic"/>
              </a:rPr>
              <a:t>P</a:t>
            </a:r>
            <a:r>
              <a:rPr dirty="0" smtClean="0" sz="1400" spc="0" b="1">
                <a:latin typeface="Century Gothic"/>
                <a:cs typeface="Century Gothic"/>
              </a:rPr>
              <a:t>engem</a:t>
            </a:r>
            <a:r>
              <a:rPr dirty="0" smtClean="0" sz="1400" spc="-4" b="1">
                <a:latin typeface="Century Gothic"/>
                <a:cs typeface="Century Gothic"/>
              </a:rPr>
              <a:t>b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1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ar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mu</a:t>
            </a:r>
            <a:r>
              <a:rPr dirty="0" smtClean="0" sz="1400" spc="-9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iman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9600" y="5659869"/>
            <a:ext cx="10902823" cy="3708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Mo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ito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ing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t</a:t>
            </a:r>
            <a:r>
              <a:rPr dirty="0" smtClean="0" sz="1400" spc="4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eka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g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da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-4" b="1">
                <a:latin typeface="Century Gothic"/>
                <a:cs typeface="Century Gothic"/>
              </a:rPr>
              <a:t>pad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akh</a:t>
            </a:r>
            <a:r>
              <a:rPr dirty="0" smtClean="0" sz="1400" spc="-4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r</a:t>
            </a:r>
            <a:r>
              <a:rPr dirty="0" smtClean="0" sz="1400" spc="-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kegia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09600" y="6030709"/>
            <a:ext cx="10902823" cy="3708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li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penc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p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ian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6401549"/>
            <a:ext cx="10902823" cy="37084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40">
              <a:lnSpc>
                <a:spcPct val="102172"/>
              </a:lnSpc>
              <a:spcBef>
                <a:spcPts val="340"/>
              </a:spcBef>
            </a:pPr>
            <a:r>
              <a:rPr dirty="0" smtClean="0" sz="1400" spc="0" b="1">
                <a:latin typeface="Century Gothic"/>
                <a:cs typeface="Century Gothic"/>
              </a:rPr>
              <a:t>Di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ku</a:t>
            </a:r>
            <a:r>
              <a:rPr dirty="0" smtClean="0" sz="1400" spc="-4" b="1">
                <a:latin typeface="Century Gothic"/>
                <a:cs typeface="Century Gothic"/>
              </a:rPr>
              <a:t>s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-19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n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f</a:t>
            </a:r>
            <a:r>
              <a:rPr dirty="0" smtClean="0" sz="1400" spc="4" b="1">
                <a:latin typeface="Century Gothic"/>
                <a:cs typeface="Century Gothic"/>
              </a:rPr>
              <a:t>e</a:t>
            </a:r>
            <a:r>
              <a:rPr dirty="0" smtClean="0" sz="1400" spc="0" b="1">
                <a:latin typeface="Century Gothic"/>
                <a:cs typeface="Century Gothic"/>
              </a:rPr>
              <a:t>edb</a:t>
            </a:r>
            <a:r>
              <a:rPr dirty="0" smtClean="0" sz="1400" spc="-9" b="1">
                <a:latin typeface="Century Gothic"/>
                <a:cs typeface="Century Gothic"/>
              </a:rPr>
              <a:t>a</a:t>
            </a:r>
            <a:r>
              <a:rPr dirty="0" smtClean="0" sz="1400" spc="0" b="1">
                <a:latin typeface="Century Gothic"/>
                <a:cs typeface="Century Gothic"/>
              </a:rPr>
              <a:t>ck</a:t>
            </a:r>
            <a:r>
              <a:rPr dirty="0" smtClean="0" sz="1400" spc="-14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d</a:t>
            </a:r>
            <a:r>
              <a:rPr dirty="0" smtClean="0" sz="1400" spc="-4" b="1">
                <a:latin typeface="Century Gothic"/>
                <a:cs typeface="Century Gothic"/>
              </a:rPr>
              <a:t>a</a:t>
            </a:r>
            <a:r>
              <a:rPr dirty="0" smtClean="0" sz="1400" spc="-4" b="1">
                <a:latin typeface="Century Gothic"/>
                <a:cs typeface="Century Gothic"/>
              </a:rPr>
              <a:t>r</a:t>
            </a:r>
            <a:r>
              <a:rPr dirty="0" smtClean="0" sz="1400" spc="0" b="1">
                <a:latin typeface="Century Gothic"/>
                <a:cs typeface="Century Gothic"/>
              </a:rPr>
              <a:t>i</a:t>
            </a:r>
            <a:r>
              <a:rPr dirty="0" smtClean="0" sz="1400" spc="0" b="1">
                <a:latin typeface="Century Gothic"/>
                <a:cs typeface="Century Gothic"/>
              </a:rPr>
              <a:t> </a:t>
            </a:r>
            <a:r>
              <a:rPr dirty="0" smtClean="0" sz="1400" spc="0" b="1">
                <a:latin typeface="Century Gothic"/>
                <a:cs typeface="Century Gothic"/>
              </a:rPr>
              <a:t>s</a:t>
            </a:r>
            <a:r>
              <a:rPr dirty="0" smtClean="0" sz="1400" spc="-4" b="1">
                <a:latin typeface="Century Gothic"/>
                <a:cs typeface="Century Gothic"/>
              </a:rPr>
              <a:t>t</a:t>
            </a:r>
            <a:r>
              <a:rPr dirty="0" smtClean="0" sz="1400" spc="0" b="1">
                <a:latin typeface="Century Gothic"/>
                <a:cs typeface="Century Gothic"/>
              </a:rPr>
              <a:t>akeholder</a:t>
            </a:r>
            <a:endParaRPr sz="14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9880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5448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35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684276" y="3346704"/>
            <a:ext cx="7173468" cy="19994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681216" y="3346704"/>
            <a:ext cx="1432559" cy="19994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33932" y="3769896"/>
            <a:ext cx="3308690" cy="940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TERIMA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636633" y="3769896"/>
            <a:ext cx="2757373" cy="940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7400"/>
              </a:lnSpc>
              <a:spcBef>
                <a:spcPts val="370"/>
              </a:spcBef>
            </a:pPr>
            <a:r>
              <a:rPr dirty="0" smtClean="0" sz="7200" spc="-19" b="1">
                <a:solidFill>
                  <a:srgbClr val="EBEBEB"/>
                </a:solidFill>
                <a:latin typeface="Century Gothic"/>
                <a:cs typeface="Century Gothic"/>
              </a:rPr>
              <a:t>K</a:t>
            </a: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ASIH</a:t>
            </a:r>
            <a:endParaRPr sz="72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24916" y="221537"/>
            <a:ext cx="7502119" cy="11991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75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Tahapan</a:t>
            </a:r>
            <a:r>
              <a:rPr dirty="0" smtClean="0" sz="4200" spc="14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dalam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Penyusunan</a:t>
            </a:r>
            <a:endParaRPr sz="4200">
              <a:latin typeface="Century Gothic"/>
              <a:cs typeface="Century Gothic"/>
            </a:endParaRPr>
          </a:p>
          <a:p>
            <a:pPr marL="12700" marR="80055">
              <a:lnSpc>
                <a:spcPts val="4970"/>
              </a:lnSpc>
              <a:spcBef>
                <a:spcPts val="24"/>
              </a:spcBef>
            </a:pPr>
            <a:r>
              <a:rPr dirty="0" smtClean="0" baseline="-1941" sz="6300" spc="0" b="1">
                <a:solidFill>
                  <a:srgbClr val="EBEBEB"/>
                </a:solidFill>
                <a:latin typeface="Century Gothic"/>
                <a:cs typeface="Century Gothic"/>
              </a:rPr>
              <a:t>Dokumen</a:t>
            </a:r>
            <a:r>
              <a:rPr dirty="0" smtClean="0" baseline="-1941" sz="6300" spc="0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6300" spc="0" b="1">
                <a:solidFill>
                  <a:srgbClr val="EBEBEB"/>
                </a:solidFill>
                <a:latin typeface="Century Gothic"/>
                <a:cs typeface="Century Gothic"/>
              </a:rPr>
              <a:t>Perencanaan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0026" y="1553904"/>
            <a:ext cx="10162519" cy="15603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Identif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kasi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isis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ct val="102172"/>
              </a:lnSpc>
              <a:spcBef>
                <a:spcPts val="346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Tentuk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ju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perenc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ts val="3895"/>
              </a:lnSpc>
              <a:spcBef>
                <a:spcPts val="711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Te</a:t>
            </a:r>
            <a:r>
              <a:rPr dirty="0" smtClean="0" baseline="-1699" sz="4800" spc="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solusi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(k</a:t>
            </a:r>
            <a:r>
              <a:rPr dirty="0" smtClean="0" baseline="-1699" sz="48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bij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/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progra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0026" y="3169729"/>
            <a:ext cx="8087406" cy="31760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55600" marR="95">
              <a:lnSpc>
                <a:spcPts val="3435"/>
              </a:lnSpc>
              <a:spcBef>
                <a:spcPts val="171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un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uk</a:t>
            </a:r>
            <a:r>
              <a:rPr dirty="0" smtClean="0" sz="3200" spc="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menyel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ik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h:</a:t>
            </a:r>
            <a:endParaRPr sz="3200">
              <a:latin typeface="Century Gothic"/>
              <a:cs typeface="Century Gothic"/>
            </a:endParaRPr>
          </a:p>
          <a:p>
            <a:pPr marL="355600" marR="61081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kondisi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l,</a:t>
            </a:r>
            <a:endParaRPr sz="3200">
              <a:latin typeface="Century Gothic"/>
              <a:cs typeface="Century Gothic"/>
            </a:endParaRPr>
          </a:p>
          <a:p>
            <a:pPr marL="12700" marR="61081">
              <a:lnSpc>
                <a:spcPct val="102172"/>
              </a:lnSpc>
              <a:spcBef>
                <a:spcPts val="324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Berdasar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mpi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tentu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kebij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kan</a:t>
            </a:r>
            <a:endParaRPr sz="3200">
              <a:latin typeface="Century Gothic"/>
              <a:cs typeface="Century Gothic"/>
            </a:endParaRPr>
          </a:p>
          <a:p>
            <a:pPr marL="12700">
              <a:lnSpc>
                <a:spcPct val="102172"/>
              </a:lnSpc>
              <a:spcBef>
                <a:spcPts val="518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(progr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m),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satu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solusi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endParaRPr sz="3200">
              <a:latin typeface="Century Gothic"/>
              <a:cs typeface="Century Gothic"/>
            </a:endParaRPr>
          </a:p>
          <a:p>
            <a:pPr marL="12700" marR="61081">
              <a:lnSpc>
                <a:spcPct val="102172"/>
              </a:lnSpc>
              <a:spcBef>
                <a:spcPts val="516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Rencanakan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plementasinya</a:t>
            </a:r>
            <a:endParaRPr sz="3200">
              <a:latin typeface="Century Gothic"/>
              <a:cs typeface="Century Gothic"/>
            </a:endParaRPr>
          </a:p>
          <a:p>
            <a:pPr marL="12700" marR="61081">
              <a:lnSpc>
                <a:spcPts val="3895"/>
              </a:lnSpc>
              <a:spcBef>
                <a:spcPts val="711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Rencanakan</a:t>
            </a:r>
            <a:r>
              <a:rPr dirty="0" smtClean="0" baseline="-1699" sz="48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moni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oring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evalu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83768" y="3169729"/>
            <a:ext cx="1448837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sis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08249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4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684276" y="2249424"/>
            <a:ext cx="4721352" cy="19994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684276" y="3346704"/>
            <a:ext cx="7650480" cy="19994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7158228" y="3346704"/>
            <a:ext cx="1432559" cy="19994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33932" y="2672485"/>
            <a:ext cx="6636825" cy="203751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37205">
              <a:lnSpc>
                <a:spcPts val="7590"/>
              </a:lnSpc>
              <a:spcBef>
                <a:spcPts val="379"/>
              </a:spcBef>
            </a:pPr>
            <a:r>
              <a:rPr dirty="0" smtClean="0" sz="7200" spc="0" b="1">
                <a:solidFill>
                  <a:srgbClr val="EBEBEB"/>
                </a:solidFill>
                <a:latin typeface="Century Gothic"/>
                <a:cs typeface="Century Gothic"/>
              </a:rPr>
              <a:t>Analisis</a:t>
            </a:r>
            <a:endParaRPr sz="7200">
              <a:latin typeface="Century Gothic"/>
              <a:cs typeface="Century Gothic"/>
            </a:endParaRPr>
          </a:p>
          <a:p>
            <a:pPr marL="12700">
              <a:lnSpc>
                <a:spcPts val="8450"/>
              </a:lnSpc>
              <a:spcBef>
                <a:spcPts val="43"/>
              </a:spcBef>
            </a:pPr>
            <a:r>
              <a:rPr dirty="0" smtClean="0" baseline="-2265" sz="10800" spc="0" b="1">
                <a:solidFill>
                  <a:srgbClr val="EBEBEB"/>
                </a:solidFill>
                <a:latin typeface="Century Gothic"/>
                <a:cs typeface="Century Gothic"/>
              </a:rPr>
              <a:t>permasalahan</a:t>
            </a:r>
            <a:endParaRPr sz="7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11932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5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406908" y="0"/>
            <a:ext cx="4421124" cy="11231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4130040" y="0"/>
            <a:ext cx="847343" cy="11231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1042416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724916" y="189783"/>
            <a:ext cx="3828792" cy="558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400"/>
              </a:lnSpc>
              <a:spcBef>
                <a:spcPts val="220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Permasalahan</a:t>
            </a:r>
            <a:endParaRPr sz="42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7354" y="1003831"/>
            <a:ext cx="9808032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Permas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lahan</a:t>
            </a:r>
            <a:r>
              <a:rPr dirty="0" smtClean="0" sz="2800" spc="-14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en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angan</a:t>
            </a:r>
            <a:r>
              <a:rPr dirty="0" smtClean="0" sz="2800" spc="-1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antara</a:t>
            </a:r>
            <a:r>
              <a:rPr dirty="0" smtClean="0" sz="2800" spc="-7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harapkan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555116" y="1003831"/>
            <a:ext cx="781045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7354" y="1430551"/>
            <a:ext cx="9829363" cy="270076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55600" marR="56056">
              <a:lnSpc>
                <a:spcPts val="3010"/>
              </a:lnSpc>
              <a:spcBef>
                <a:spcPts val="150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yang</a:t>
            </a:r>
            <a:r>
              <a:rPr dirty="0" smtClean="0" sz="2800" spc="-5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nyata</a:t>
            </a:r>
            <a:r>
              <a:rPr dirty="0" smtClean="0" sz="2800" spc="-6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ter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adi</a:t>
            </a:r>
            <a:endParaRPr sz="2800">
              <a:latin typeface="Century Gothic"/>
              <a:cs typeface="Century Gothic"/>
            </a:endParaRPr>
          </a:p>
          <a:p>
            <a:pPr marL="12700" marR="56056">
              <a:lnSpc>
                <a:spcPct val="102172"/>
              </a:lnSpc>
              <a:spcBef>
                <a:spcPts val="379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Peny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bab</a:t>
            </a:r>
            <a:r>
              <a:rPr dirty="0" smtClean="0" sz="2800" spc="-9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2800" spc="-6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hanya</a:t>
            </a:r>
            <a:r>
              <a:rPr dirty="0" smtClean="0" sz="2800" spc="-6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satu</a:t>
            </a:r>
            <a:endParaRPr sz="2800">
              <a:latin typeface="Century Gothic"/>
              <a:cs typeface="Century Gothic"/>
            </a:endParaRPr>
          </a:p>
          <a:p>
            <a:pPr marL="12700" marR="56056">
              <a:lnSpc>
                <a:spcPct val="102172"/>
              </a:lnSpc>
              <a:spcBef>
                <a:spcPts val="526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Antar</a:t>
            </a:r>
            <a:r>
              <a:rPr dirty="0" smtClean="0" sz="2800" spc="-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peny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bab</a:t>
            </a:r>
            <a:r>
              <a:rPr dirty="0" smtClean="0" sz="2800" spc="-9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800" spc="-6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mbal</a:t>
            </a:r>
            <a:r>
              <a:rPr dirty="0" smtClean="0" sz="2800" spc="-7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bal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800" spc="-4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(k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mp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ek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endParaRPr sz="2800">
              <a:latin typeface="Century Gothic"/>
              <a:cs typeface="Century Gothic"/>
            </a:endParaRPr>
          </a:p>
          <a:p>
            <a:pPr marL="12700" marR="56056">
              <a:lnSpc>
                <a:spcPct val="102172"/>
              </a:lnSpc>
              <a:spcBef>
                <a:spcPts val="526"/>
              </a:spcBef>
            </a:pPr>
            <a:r>
              <a:rPr dirty="0" smtClean="0" sz="22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Mas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800" spc="-76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pub</a:t>
            </a: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k:</a:t>
            </a:r>
            <a:r>
              <a:rPr dirty="0" smtClean="0" sz="2800" spc="-8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?</a:t>
            </a:r>
            <a:endParaRPr sz="2800">
              <a:latin typeface="Century Gothic"/>
              <a:cs typeface="Century Gothic"/>
            </a:endParaRPr>
          </a:p>
          <a:p>
            <a:pPr marL="469900">
              <a:lnSpc>
                <a:spcPct val="102172"/>
              </a:lnSpc>
              <a:spcBef>
                <a:spcPts val="547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Mem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ing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tergantun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antara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dengan</a:t>
            </a:r>
            <a:endParaRPr sz="2400">
              <a:latin typeface="Century Gothic"/>
              <a:cs typeface="Century Gothic"/>
            </a:endParaRPr>
          </a:p>
          <a:p>
            <a:pPr marL="756767" marR="56056">
              <a:lnSpc>
                <a:spcPts val="2880"/>
              </a:lnSpc>
              <a:spcBef>
                <a:spcPts val="14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nya</a:t>
            </a:r>
            <a:r>
              <a:rPr dirty="0" smtClean="0" baseline="-1132" sz="36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(t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baseline="-1132" sz="36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pe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nah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baseline="-1132" sz="36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ri</a:t>
            </a:r>
            <a:r>
              <a:rPr dirty="0" smtClean="0" baseline="-1132" sz="3600" spc="-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send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59883" y="3435107"/>
            <a:ext cx="1348689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600"/>
              </a:lnSpc>
              <a:spcBef>
                <a:spcPts val="130"/>
              </a:spcBef>
            </a:pP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endParaRPr sz="24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7354" y="4243078"/>
            <a:ext cx="11276192" cy="20799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69900">
              <a:lnSpc>
                <a:spcPts val="2595"/>
              </a:lnSpc>
              <a:spcBef>
                <a:spcPts val="129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Ada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bye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vit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kole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f: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atu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hal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men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j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adi</a:t>
            </a:r>
            <a:r>
              <a:rPr dirty="0" smtClean="0" sz="24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atu</a:t>
            </a:r>
            <a:endParaRPr sz="2400">
              <a:latin typeface="Century Gothic"/>
              <a:cs typeface="Century Gothic"/>
            </a:endParaRPr>
          </a:p>
          <a:p>
            <a:pPr marL="756767" marR="45720">
              <a:lnSpc>
                <a:spcPts val="2880"/>
              </a:lnSpc>
              <a:spcBef>
                <a:spcPts val="14"/>
              </a:spcBef>
            </a:pP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syar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kat</a:t>
            </a:r>
            <a:r>
              <a:rPr dirty="0" smtClean="0" baseline="-1132" sz="36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tapi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bukan</a:t>
            </a:r>
            <a:r>
              <a:rPr dirty="0" smtClean="0" baseline="-1132" sz="36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baseline="-1132" sz="36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pada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syar</a:t>
            </a:r>
            <a:r>
              <a:rPr dirty="0" smtClean="0" baseline="-1132" sz="36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kat</a:t>
            </a:r>
            <a:r>
              <a:rPr dirty="0" smtClean="0" baseline="-1132" sz="3600" spc="-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baseline="-1132" sz="36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132" sz="36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  <a:p>
            <a:pPr marL="469900" marR="45720">
              <a:lnSpc>
                <a:spcPct val="102172"/>
              </a:lnSpc>
              <a:spcBef>
                <a:spcPts val="396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art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l:</a:t>
            </a:r>
            <a:r>
              <a:rPr dirty="0" smtClean="0" sz="24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alah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muncul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arena</a:t>
            </a:r>
            <a:r>
              <a:rPr dirty="0" smtClean="0" sz="24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rse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-9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hak</a:t>
            </a:r>
            <a:r>
              <a:rPr dirty="0" smtClean="0" sz="24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400">
              <a:latin typeface="Century Gothic"/>
              <a:cs typeface="Century Gothic"/>
            </a:endParaRPr>
          </a:p>
          <a:p>
            <a:pPr marL="469900" marR="45720">
              <a:lnSpc>
                <a:spcPct val="102172"/>
              </a:lnSpc>
              <a:spcBef>
                <a:spcPts val="537"/>
              </a:spcBef>
            </a:pPr>
            <a:r>
              <a:rPr dirty="0" smtClean="0" sz="190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1900" spc="111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r>
              <a:rPr dirty="0" smtClean="0" sz="24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be</a:t>
            </a:r>
            <a:r>
              <a:rPr dirty="0" smtClean="0" sz="2400" spc="-4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fat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4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nam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s: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sol</a:t>
            </a:r>
            <a:r>
              <a:rPr dirty="0" smtClean="0" sz="2400" spc="4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dak</a:t>
            </a:r>
            <a:r>
              <a:rPr dirty="0" smtClean="0" sz="24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24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sa</a:t>
            </a:r>
            <a:r>
              <a:rPr dirty="0" smtClean="0" sz="24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st</a:t>
            </a:r>
            <a:r>
              <a:rPr dirty="0" smtClean="0" sz="2400" spc="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400" spc="25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4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2400">
              <a:latin typeface="Century Gothic"/>
              <a:cs typeface="Century Gothic"/>
            </a:endParaRPr>
          </a:p>
          <a:p>
            <a:pPr marL="12700" marR="45720">
              <a:lnSpc>
                <a:spcPts val="3420"/>
              </a:lnSpc>
              <a:spcBef>
                <a:spcPts val="690"/>
              </a:spcBef>
            </a:pPr>
            <a:r>
              <a:rPr dirty="0" smtClean="0" baseline="-2602" sz="337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145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emukan</a:t>
            </a:r>
            <a:r>
              <a:rPr dirty="0" smtClean="0" baseline="-1941" sz="4200" spc="-132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masalah?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26192" y="274320"/>
            <a:ext cx="69900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1620" marR="211932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6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26192" y="685800"/>
            <a:ext cx="69900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8" name="object 8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9" name="object 9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0" name="object 10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2" name="object 12"/>
          <p:cNvSpPr/>
          <p:nvPr/>
        </p:nvSpPr>
        <p:spPr>
          <a:xfrm>
            <a:off x="1043774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0" y="1143000"/>
                </a:moveTo>
                <a:lnTo>
                  <a:pt x="685800" y="1143000"/>
                </a:lnTo>
                <a:lnTo>
                  <a:pt x="6858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406908" y="0"/>
            <a:ext cx="4421124" cy="11125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4130040" y="0"/>
            <a:ext cx="847343" cy="11125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1045464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724916" y="179115"/>
            <a:ext cx="9584344" cy="24432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36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Permasalahan</a:t>
            </a:r>
            <a:endParaRPr sz="4200">
              <a:latin typeface="Century Gothic"/>
              <a:cs typeface="Century Gothic"/>
            </a:endParaRPr>
          </a:p>
          <a:p>
            <a:pPr marL="164185" marR="61036">
              <a:lnSpc>
                <a:spcPct val="102172"/>
              </a:lnSpc>
              <a:spcBef>
                <a:spcPts val="1268"/>
              </a:spcBef>
            </a:pPr>
            <a:r>
              <a:rPr dirty="0" smtClean="0" sz="2850" spc="16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Menemukan</a:t>
            </a:r>
            <a:r>
              <a:rPr dirty="0" smtClean="0" sz="3600" spc="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masalah:</a:t>
            </a:r>
            <a:endParaRPr sz="3600">
              <a:latin typeface="Century Gothic"/>
              <a:cs typeface="Century Gothic"/>
            </a:endParaRPr>
          </a:p>
          <a:p>
            <a:pPr marL="621411">
              <a:lnSpc>
                <a:spcPct val="102172"/>
              </a:lnSpc>
              <a:spcBef>
                <a:spcPts val="524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FGD,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indepth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interv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ew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den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-4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stakeholder</a:t>
            </a:r>
            <a:endParaRPr sz="3200">
              <a:latin typeface="Century Gothic"/>
              <a:cs typeface="Century Gothic"/>
            </a:endParaRPr>
          </a:p>
          <a:p>
            <a:pPr marL="621411" marR="61036">
              <a:lnSpc>
                <a:spcPts val="3895"/>
              </a:lnSpc>
              <a:spcBef>
                <a:spcPts val="714"/>
              </a:spcBef>
            </a:pPr>
            <a:r>
              <a:rPr dirty="0" smtClean="0" baseline="-2295" sz="3825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Klasifi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asi</a:t>
            </a:r>
            <a:r>
              <a:rPr dirty="0" smtClean="0" baseline="-1699" sz="4800" spc="86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(anal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sis)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data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baseline="-1699" sz="48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kunder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6401" y="2753927"/>
            <a:ext cx="10594733" cy="36488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69925" marR="61036">
              <a:lnSpc>
                <a:spcPts val="3435"/>
              </a:lnSpc>
              <a:spcBef>
                <a:spcPts val="171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Perspektif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ganda: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pendapat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dari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para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ahli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</a:t>
            </a:r>
            <a:endParaRPr sz="3200">
              <a:latin typeface="Century Gothic"/>
              <a:cs typeface="Century Gothic"/>
            </a:endParaRPr>
          </a:p>
          <a:p>
            <a:pPr marL="756437" marR="61036">
              <a:lnSpc>
                <a:spcPts val="3840"/>
              </a:lnSpc>
              <a:spcBef>
                <a:spcPts val="2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bid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sing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sing</a:t>
            </a:r>
            <a:endParaRPr sz="3200">
              <a:latin typeface="Century Gothic"/>
              <a:cs typeface="Century Gothic"/>
            </a:endParaRPr>
          </a:p>
          <a:p>
            <a:pPr marL="12700" marR="61036">
              <a:lnSpc>
                <a:spcPct val="102172"/>
              </a:lnSpc>
              <a:spcBef>
                <a:spcPts val="303"/>
              </a:spcBef>
            </a:pPr>
            <a:r>
              <a:rPr dirty="0" smtClean="0" sz="2850" spc="16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Analisis</a:t>
            </a:r>
            <a:r>
              <a:rPr dirty="0" smtClean="0" sz="3600" spc="5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600" spc="0">
                <a:solidFill>
                  <a:srgbClr val="FFFFFF"/>
                </a:solidFill>
                <a:latin typeface="Century Gothic"/>
                <a:cs typeface="Century Gothic"/>
              </a:rPr>
              <a:t>masalah:</a:t>
            </a:r>
            <a:endParaRPr sz="3600">
              <a:latin typeface="Century Gothic"/>
              <a:cs typeface="Century Gothic"/>
            </a:endParaRPr>
          </a:p>
          <a:p>
            <a:pPr marL="756437" marR="422665" indent="-286511">
              <a:lnSpc>
                <a:spcPct val="100027"/>
              </a:lnSpc>
              <a:spcBef>
                <a:spcPts val="592"/>
              </a:spcBef>
            </a:pPr>
            <a:r>
              <a:rPr dirty="0" smtClean="0" sz="2550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Memeta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perm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hingga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dapat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diident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fikasi</a:t>
            </a:r>
            <a:r>
              <a:rPr dirty="0" smtClean="0" sz="3200" spc="-3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sar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(inti)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nya,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peny</a:t>
            </a:r>
            <a:r>
              <a:rPr dirty="0" smtClean="0" sz="3200" spc="4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babnya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dan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apa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aki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at</a:t>
            </a:r>
            <a:r>
              <a:rPr dirty="0" smtClean="0" sz="3200" spc="1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dari</a:t>
            </a:r>
            <a:r>
              <a:rPr dirty="0" smtClean="0" sz="3200" spc="-1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tu</a:t>
            </a:r>
            <a:endParaRPr sz="3200">
              <a:latin typeface="Century Gothic"/>
              <a:cs typeface="Century Gothic"/>
            </a:endParaRPr>
          </a:p>
          <a:p>
            <a:pPr marL="469925">
              <a:lnSpc>
                <a:spcPts val="3895"/>
              </a:lnSpc>
              <a:spcBef>
                <a:spcPts val="728"/>
              </a:spcBef>
            </a:pPr>
            <a:r>
              <a:rPr dirty="0" smtClean="0" baseline="-2295" sz="3825" spc="9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Ala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?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Ana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isis</a:t>
            </a:r>
            <a:r>
              <a:rPr dirty="0" smtClean="0" baseline="-1699" sz="4800" spc="-3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pohon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masal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h,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nal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sis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ul</a:t>
            </a:r>
            <a:r>
              <a:rPr dirty="0" smtClean="0" baseline="-1699" sz="4800" spc="-14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ng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ikan,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54640" y="274320"/>
            <a:ext cx="701040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11932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7</a:t>
            </a:r>
            <a:endParaRPr sz="2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6" name="object 26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7" name="object 27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8" name="object 28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9" name="object 29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0" name="object 30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1" name="object 31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2" name="object 32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3" name="object 33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4" name="object 34"/>
          <p:cNvSpPr/>
          <p:nvPr/>
        </p:nvSpPr>
        <p:spPr>
          <a:xfrm>
            <a:off x="1819656" y="188975"/>
            <a:ext cx="5265420" cy="90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5" name="object 35"/>
          <p:cNvSpPr/>
          <p:nvPr/>
        </p:nvSpPr>
        <p:spPr>
          <a:xfrm>
            <a:off x="6548628" y="188975"/>
            <a:ext cx="650748" cy="9022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6" name="object 36"/>
          <p:cNvSpPr/>
          <p:nvPr/>
        </p:nvSpPr>
        <p:spPr>
          <a:xfrm>
            <a:off x="2063495" y="748283"/>
            <a:ext cx="4777739" cy="8534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7" name="object 37"/>
          <p:cNvSpPr/>
          <p:nvPr/>
        </p:nvSpPr>
        <p:spPr>
          <a:xfrm>
            <a:off x="2072639" y="776097"/>
            <a:ext cx="4728971" cy="0"/>
          </a:xfrm>
          <a:custGeom>
            <a:avLst/>
            <a:gdLst/>
            <a:ahLst/>
            <a:cxnLst/>
            <a:rect l="l" t="t" r="r" b="b"/>
            <a:pathLst>
              <a:path w="4728971" h="0">
                <a:moveTo>
                  <a:pt x="0" y="0"/>
                </a:moveTo>
                <a:lnTo>
                  <a:pt x="4728971" y="0"/>
                </a:lnTo>
              </a:path>
            </a:pathLst>
          </a:custGeom>
          <a:ln w="37845">
            <a:solidFill>
              <a:srgbClr val="C4E36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8" name="object 38"/>
          <p:cNvSpPr/>
          <p:nvPr/>
        </p:nvSpPr>
        <p:spPr>
          <a:xfrm>
            <a:off x="2743200" y="2362263"/>
            <a:ext cx="3121025" cy="369887"/>
          </a:xfrm>
          <a:custGeom>
            <a:avLst/>
            <a:gdLst/>
            <a:ahLst/>
            <a:cxnLst/>
            <a:rect l="l" t="t" r="r" b="b"/>
            <a:pathLst>
              <a:path w="3121025" h="369887">
                <a:moveTo>
                  <a:pt x="0" y="369887"/>
                </a:moveTo>
                <a:lnTo>
                  <a:pt x="3121025" y="369887"/>
                </a:lnTo>
                <a:lnTo>
                  <a:pt x="3121025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39" name="object 39"/>
          <p:cNvSpPr/>
          <p:nvPr/>
        </p:nvSpPr>
        <p:spPr>
          <a:xfrm>
            <a:off x="2743200" y="3276536"/>
            <a:ext cx="5638800" cy="369887"/>
          </a:xfrm>
          <a:custGeom>
            <a:avLst/>
            <a:gdLst/>
            <a:ahLst/>
            <a:cxnLst/>
            <a:rect l="l" t="t" r="r" b="b"/>
            <a:pathLst>
              <a:path w="5638800" h="369887">
                <a:moveTo>
                  <a:pt x="0" y="369887"/>
                </a:moveTo>
                <a:lnTo>
                  <a:pt x="5638800" y="369887"/>
                </a:lnTo>
                <a:lnTo>
                  <a:pt x="5638800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solidFill>
            <a:srgbClr val="C4E36D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0" name="object 40"/>
          <p:cNvSpPr/>
          <p:nvPr/>
        </p:nvSpPr>
        <p:spPr>
          <a:xfrm>
            <a:off x="2743200" y="3276536"/>
            <a:ext cx="5638800" cy="369887"/>
          </a:xfrm>
          <a:custGeom>
            <a:avLst/>
            <a:gdLst/>
            <a:ahLst/>
            <a:cxnLst/>
            <a:rect l="l" t="t" r="r" b="b"/>
            <a:pathLst>
              <a:path w="5638800" h="369887">
                <a:moveTo>
                  <a:pt x="0" y="369887"/>
                </a:moveTo>
                <a:lnTo>
                  <a:pt x="5638800" y="369887"/>
                </a:lnTo>
                <a:lnTo>
                  <a:pt x="5638800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ln w="19050">
            <a:solidFill>
              <a:srgbClr val="C4E36D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1" name="object 41"/>
          <p:cNvSpPr/>
          <p:nvPr/>
        </p:nvSpPr>
        <p:spPr>
          <a:xfrm>
            <a:off x="1752600" y="4190936"/>
            <a:ext cx="2916301" cy="369887"/>
          </a:xfrm>
          <a:custGeom>
            <a:avLst/>
            <a:gdLst/>
            <a:ahLst/>
            <a:cxnLst/>
            <a:rect l="l" t="t" r="r" b="b"/>
            <a:pathLst>
              <a:path w="2916301" h="369887">
                <a:moveTo>
                  <a:pt x="0" y="369887"/>
                </a:moveTo>
                <a:lnTo>
                  <a:pt x="2916301" y="369887"/>
                </a:lnTo>
                <a:lnTo>
                  <a:pt x="2916301" y="0"/>
                </a:lnTo>
                <a:lnTo>
                  <a:pt x="0" y="0"/>
                </a:lnTo>
                <a:lnTo>
                  <a:pt x="0" y="369887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2" name="object 42"/>
          <p:cNvSpPr/>
          <p:nvPr/>
        </p:nvSpPr>
        <p:spPr>
          <a:xfrm>
            <a:off x="8193151" y="5105463"/>
            <a:ext cx="2492375" cy="1477899"/>
          </a:xfrm>
          <a:custGeom>
            <a:avLst/>
            <a:gdLst/>
            <a:ahLst/>
            <a:cxnLst/>
            <a:rect l="l" t="t" r="r" b="b"/>
            <a:pathLst>
              <a:path w="2492375" h="1477899">
                <a:moveTo>
                  <a:pt x="0" y="1477899"/>
                </a:moveTo>
                <a:lnTo>
                  <a:pt x="2492375" y="1477899"/>
                </a:lnTo>
                <a:lnTo>
                  <a:pt x="2492375" y="0"/>
                </a:lnTo>
                <a:lnTo>
                  <a:pt x="0" y="0"/>
                </a:lnTo>
                <a:lnTo>
                  <a:pt x="0" y="1477899"/>
                </a:lnTo>
                <a:close/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3" name="object 43"/>
          <p:cNvSpPr/>
          <p:nvPr/>
        </p:nvSpPr>
        <p:spPr>
          <a:xfrm>
            <a:off x="2476500" y="4724400"/>
            <a:ext cx="76200" cy="304800"/>
          </a:xfrm>
          <a:custGeom>
            <a:avLst/>
            <a:gdLst/>
            <a:ahLst/>
            <a:cxnLst/>
            <a:rect l="l" t="t" r="r" b="b"/>
            <a:pathLst>
              <a:path w="76200" h="304800">
                <a:moveTo>
                  <a:pt x="31750" y="304800"/>
                </a:moveTo>
                <a:lnTo>
                  <a:pt x="44450" y="3048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304800"/>
                </a:lnTo>
                <a:close/>
              </a:path>
              <a:path w="76200" h="3048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3048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4" name="object 44"/>
          <p:cNvSpPr/>
          <p:nvPr/>
        </p:nvSpPr>
        <p:spPr>
          <a:xfrm>
            <a:off x="2895600" y="4876800"/>
            <a:ext cx="1981200" cy="0"/>
          </a:xfrm>
          <a:custGeom>
            <a:avLst/>
            <a:gdLst/>
            <a:ahLst/>
            <a:cxnLst/>
            <a:rect l="l" t="t" r="r" b="b"/>
            <a:pathLst>
              <a:path w="1981200" h="0">
                <a:moveTo>
                  <a:pt x="19812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5" name="object 45"/>
          <p:cNvSpPr/>
          <p:nvPr/>
        </p:nvSpPr>
        <p:spPr>
          <a:xfrm>
            <a:off x="9334500" y="46482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31750" y="381000"/>
                </a:moveTo>
                <a:lnTo>
                  <a:pt x="44450" y="3810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381000"/>
                </a:lnTo>
                <a:close/>
              </a:path>
              <a:path w="76200" h="3810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381000">
                <a:moveTo>
                  <a:pt x="76200" y="76200"/>
                </a:moveTo>
                <a:lnTo>
                  <a:pt x="44450" y="63500"/>
                </a:lnTo>
                <a:lnTo>
                  <a:pt x="44449" y="76200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6" name="object 46"/>
          <p:cNvSpPr/>
          <p:nvPr/>
        </p:nvSpPr>
        <p:spPr>
          <a:xfrm>
            <a:off x="2857500" y="4648200"/>
            <a:ext cx="76200" cy="228600"/>
          </a:xfrm>
          <a:custGeom>
            <a:avLst/>
            <a:gdLst/>
            <a:ahLst/>
            <a:cxnLst/>
            <a:rect l="l" t="t" r="r" b="b"/>
            <a:pathLst>
              <a:path w="76200" h="228600">
                <a:moveTo>
                  <a:pt x="31750" y="228600"/>
                </a:moveTo>
                <a:lnTo>
                  <a:pt x="44450" y="2286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228600"/>
                </a:lnTo>
                <a:close/>
              </a:path>
              <a:path w="76200" h="2286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2286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7" name="object 47"/>
          <p:cNvSpPr/>
          <p:nvPr/>
        </p:nvSpPr>
        <p:spPr>
          <a:xfrm>
            <a:off x="5829300" y="3886200"/>
            <a:ext cx="76200" cy="228600"/>
          </a:xfrm>
          <a:custGeom>
            <a:avLst/>
            <a:gdLst/>
            <a:ahLst/>
            <a:cxnLst/>
            <a:rect l="l" t="t" r="r" b="b"/>
            <a:pathLst>
              <a:path w="76200" h="228600">
                <a:moveTo>
                  <a:pt x="31750" y="228600"/>
                </a:moveTo>
                <a:lnTo>
                  <a:pt x="44450" y="2286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228600"/>
                </a:lnTo>
                <a:close/>
              </a:path>
              <a:path w="76200" h="2286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2286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8" name="object 48"/>
          <p:cNvSpPr/>
          <p:nvPr/>
        </p:nvSpPr>
        <p:spPr>
          <a:xfrm>
            <a:off x="2514600" y="3467100"/>
            <a:ext cx="228600" cy="76200"/>
          </a:xfrm>
          <a:custGeom>
            <a:avLst/>
            <a:gdLst/>
            <a:ahLst/>
            <a:cxnLst/>
            <a:rect l="l" t="t" r="r" b="b"/>
            <a:pathLst>
              <a:path w="228600" h="76200">
                <a:moveTo>
                  <a:pt x="165100" y="44450"/>
                </a:moveTo>
                <a:lnTo>
                  <a:pt x="152399" y="44450"/>
                </a:lnTo>
                <a:lnTo>
                  <a:pt x="152400" y="76200"/>
                </a:lnTo>
                <a:lnTo>
                  <a:pt x="228600" y="38100"/>
                </a:lnTo>
                <a:lnTo>
                  <a:pt x="165100" y="44450"/>
                </a:lnTo>
                <a:close/>
              </a:path>
              <a:path w="228600" h="76200">
                <a:moveTo>
                  <a:pt x="165100" y="31750"/>
                </a:moveTo>
                <a:lnTo>
                  <a:pt x="152400" y="0"/>
                </a:lnTo>
                <a:lnTo>
                  <a:pt x="152400" y="31749"/>
                </a:lnTo>
                <a:lnTo>
                  <a:pt x="165100" y="31750"/>
                </a:lnTo>
                <a:close/>
              </a:path>
              <a:path w="228600" h="76200">
                <a:moveTo>
                  <a:pt x="0" y="31750"/>
                </a:moveTo>
                <a:lnTo>
                  <a:pt x="0" y="44450"/>
                </a:lnTo>
                <a:lnTo>
                  <a:pt x="165100" y="44450"/>
                </a:lnTo>
                <a:lnTo>
                  <a:pt x="228600" y="38100"/>
                </a:lnTo>
                <a:lnTo>
                  <a:pt x="152400" y="0"/>
                </a:lnTo>
                <a:lnTo>
                  <a:pt x="165100" y="31750"/>
                </a:lnTo>
                <a:lnTo>
                  <a:pt x="0" y="317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49" name="object 49"/>
          <p:cNvSpPr/>
          <p:nvPr/>
        </p:nvSpPr>
        <p:spPr>
          <a:xfrm>
            <a:off x="8382000" y="3422650"/>
            <a:ext cx="381000" cy="44450"/>
          </a:xfrm>
          <a:custGeom>
            <a:avLst/>
            <a:gdLst/>
            <a:ahLst/>
            <a:cxnLst/>
            <a:rect l="l" t="t" r="r" b="b"/>
            <a:pathLst>
              <a:path w="381000" h="44450">
                <a:moveTo>
                  <a:pt x="76199" y="12700"/>
                </a:moveTo>
                <a:lnTo>
                  <a:pt x="381000" y="12700"/>
                </a:lnTo>
                <a:lnTo>
                  <a:pt x="381000" y="0"/>
                </a:lnTo>
                <a:lnTo>
                  <a:pt x="63500" y="0"/>
                </a:lnTo>
                <a:lnTo>
                  <a:pt x="63500" y="12700"/>
                </a:lnTo>
                <a:lnTo>
                  <a:pt x="76199" y="12700"/>
                </a:lnTo>
                <a:close/>
              </a:path>
              <a:path w="381000" h="44450">
                <a:moveTo>
                  <a:pt x="76199" y="0"/>
                </a:moveTo>
                <a:lnTo>
                  <a:pt x="76200" y="-31750"/>
                </a:lnTo>
                <a:lnTo>
                  <a:pt x="0" y="6350"/>
                </a:lnTo>
                <a:lnTo>
                  <a:pt x="76200" y="44450"/>
                </a:lnTo>
                <a:lnTo>
                  <a:pt x="76199" y="12700"/>
                </a:lnTo>
                <a:lnTo>
                  <a:pt x="63500" y="12700"/>
                </a:lnTo>
                <a:lnTo>
                  <a:pt x="63500" y="0"/>
                </a:lnTo>
                <a:lnTo>
                  <a:pt x="761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0" name="object 50"/>
          <p:cNvSpPr/>
          <p:nvPr/>
        </p:nvSpPr>
        <p:spPr>
          <a:xfrm>
            <a:off x="3848100" y="28194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31750" y="381000"/>
                </a:moveTo>
                <a:lnTo>
                  <a:pt x="44450" y="3810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381000"/>
                </a:lnTo>
                <a:close/>
              </a:path>
              <a:path w="76200" h="3810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381000">
                <a:moveTo>
                  <a:pt x="76200" y="76200"/>
                </a:moveTo>
                <a:lnTo>
                  <a:pt x="44450" y="63500"/>
                </a:lnTo>
                <a:lnTo>
                  <a:pt x="44449" y="76200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1" name="object 51"/>
          <p:cNvSpPr/>
          <p:nvPr/>
        </p:nvSpPr>
        <p:spPr>
          <a:xfrm>
            <a:off x="8267700" y="266700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31750" y="533400"/>
                </a:moveTo>
                <a:lnTo>
                  <a:pt x="44450" y="5334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533400"/>
                </a:lnTo>
                <a:close/>
              </a:path>
              <a:path w="76200" h="5334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5334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2" name="object 52"/>
          <p:cNvSpPr/>
          <p:nvPr/>
        </p:nvSpPr>
        <p:spPr>
          <a:xfrm>
            <a:off x="3543300" y="2057400"/>
            <a:ext cx="76200" cy="228600"/>
          </a:xfrm>
          <a:custGeom>
            <a:avLst/>
            <a:gdLst/>
            <a:ahLst/>
            <a:cxnLst/>
            <a:rect l="l" t="t" r="r" b="b"/>
            <a:pathLst>
              <a:path w="76200" h="228600">
                <a:moveTo>
                  <a:pt x="31750" y="228600"/>
                </a:moveTo>
                <a:lnTo>
                  <a:pt x="44450" y="228600"/>
                </a:lnTo>
                <a:lnTo>
                  <a:pt x="44450" y="63500"/>
                </a:lnTo>
                <a:lnTo>
                  <a:pt x="76200" y="76200"/>
                </a:lnTo>
                <a:lnTo>
                  <a:pt x="38100" y="0"/>
                </a:lnTo>
                <a:lnTo>
                  <a:pt x="31750" y="63500"/>
                </a:lnTo>
                <a:lnTo>
                  <a:pt x="31750" y="228600"/>
                </a:lnTo>
                <a:close/>
              </a:path>
              <a:path w="76200" h="228600">
                <a:moveTo>
                  <a:pt x="31750" y="63500"/>
                </a:moveTo>
                <a:lnTo>
                  <a:pt x="38100" y="0"/>
                </a:lnTo>
                <a:lnTo>
                  <a:pt x="0" y="76200"/>
                </a:lnTo>
                <a:lnTo>
                  <a:pt x="31749" y="76200"/>
                </a:lnTo>
                <a:lnTo>
                  <a:pt x="31750" y="63500"/>
                </a:lnTo>
                <a:close/>
              </a:path>
              <a:path w="76200" h="228600">
                <a:moveTo>
                  <a:pt x="76200" y="76200"/>
                </a:moveTo>
                <a:lnTo>
                  <a:pt x="44450" y="63500"/>
                </a:lnTo>
                <a:lnTo>
                  <a:pt x="44450" y="76199"/>
                </a:lnTo>
                <a:lnTo>
                  <a:pt x="76200" y="76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3" name="object 53"/>
          <p:cNvSpPr/>
          <p:nvPr/>
        </p:nvSpPr>
        <p:spPr>
          <a:xfrm>
            <a:off x="7773924" y="1244727"/>
            <a:ext cx="533526" cy="103377"/>
          </a:xfrm>
          <a:custGeom>
            <a:avLst/>
            <a:gdLst/>
            <a:ahLst/>
            <a:cxnLst/>
            <a:rect l="l" t="t" r="r" b="b"/>
            <a:pathLst>
              <a:path w="533526" h="103377">
                <a:moveTo>
                  <a:pt x="533526" y="55499"/>
                </a:moveTo>
                <a:lnTo>
                  <a:pt x="533400" y="42799"/>
                </a:lnTo>
                <a:lnTo>
                  <a:pt x="36059" y="45709"/>
                </a:lnTo>
                <a:lnTo>
                  <a:pt x="15748" y="46736"/>
                </a:lnTo>
                <a:lnTo>
                  <a:pt x="12700" y="58547"/>
                </a:lnTo>
                <a:lnTo>
                  <a:pt x="12573" y="45847"/>
                </a:lnTo>
                <a:lnTo>
                  <a:pt x="85344" y="1777"/>
                </a:lnTo>
                <a:lnTo>
                  <a:pt x="0" y="52324"/>
                </a:lnTo>
                <a:lnTo>
                  <a:pt x="85978" y="101726"/>
                </a:lnTo>
                <a:lnTo>
                  <a:pt x="89026" y="103377"/>
                </a:lnTo>
                <a:lnTo>
                  <a:pt x="92836" y="102362"/>
                </a:lnTo>
                <a:lnTo>
                  <a:pt x="94615" y="99313"/>
                </a:lnTo>
                <a:lnTo>
                  <a:pt x="96393" y="96265"/>
                </a:lnTo>
                <a:lnTo>
                  <a:pt x="95250" y="92456"/>
                </a:lnTo>
                <a:lnTo>
                  <a:pt x="92328" y="90677"/>
                </a:lnTo>
                <a:lnTo>
                  <a:pt x="36093" y="58410"/>
                </a:lnTo>
                <a:lnTo>
                  <a:pt x="15875" y="57658"/>
                </a:lnTo>
                <a:lnTo>
                  <a:pt x="25181" y="52148"/>
                </a:lnTo>
                <a:lnTo>
                  <a:pt x="36093" y="58410"/>
                </a:lnTo>
                <a:lnTo>
                  <a:pt x="533526" y="55499"/>
                </a:lnTo>
                <a:close/>
              </a:path>
              <a:path w="533526" h="103377">
                <a:moveTo>
                  <a:pt x="92201" y="1015"/>
                </a:moveTo>
                <a:lnTo>
                  <a:pt x="88392" y="0"/>
                </a:lnTo>
                <a:lnTo>
                  <a:pt x="85344" y="1777"/>
                </a:lnTo>
                <a:lnTo>
                  <a:pt x="12573" y="45847"/>
                </a:lnTo>
                <a:lnTo>
                  <a:pt x="12700" y="58547"/>
                </a:lnTo>
                <a:lnTo>
                  <a:pt x="15748" y="46736"/>
                </a:lnTo>
                <a:lnTo>
                  <a:pt x="36059" y="45709"/>
                </a:lnTo>
                <a:lnTo>
                  <a:pt x="91821" y="12700"/>
                </a:lnTo>
                <a:lnTo>
                  <a:pt x="94869" y="10922"/>
                </a:lnTo>
                <a:lnTo>
                  <a:pt x="95757" y="7112"/>
                </a:lnTo>
                <a:lnTo>
                  <a:pt x="93979" y="4063"/>
                </a:lnTo>
                <a:lnTo>
                  <a:pt x="92201" y="1015"/>
                </a:lnTo>
                <a:close/>
              </a:path>
              <a:path w="533526" h="103377">
                <a:moveTo>
                  <a:pt x="15875" y="57658"/>
                </a:moveTo>
                <a:lnTo>
                  <a:pt x="36093" y="58410"/>
                </a:lnTo>
                <a:lnTo>
                  <a:pt x="25181" y="52148"/>
                </a:lnTo>
                <a:lnTo>
                  <a:pt x="15875" y="5765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4" name="object 54"/>
          <p:cNvSpPr/>
          <p:nvPr/>
        </p:nvSpPr>
        <p:spPr>
          <a:xfrm>
            <a:off x="3581400" y="1245108"/>
            <a:ext cx="685800" cy="103377"/>
          </a:xfrm>
          <a:custGeom>
            <a:avLst/>
            <a:gdLst/>
            <a:ahLst/>
            <a:cxnLst/>
            <a:rect l="l" t="t" r="r" b="b"/>
            <a:pathLst>
              <a:path w="685800" h="103377">
                <a:moveTo>
                  <a:pt x="591438" y="99313"/>
                </a:moveTo>
                <a:lnTo>
                  <a:pt x="593216" y="102362"/>
                </a:lnTo>
                <a:lnTo>
                  <a:pt x="597026" y="103377"/>
                </a:lnTo>
                <a:lnTo>
                  <a:pt x="600075" y="101600"/>
                </a:lnTo>
                <a:lnTo>
                  <a:pt x="685800" y="51942"/>
                </a:lnTo>
                <a:lnTo>
                  <a:pt x="600328" y="1777"/>
                </a:lnTo>
                <a:lnTo>
                  <a:pt x="597280" y="0"/>
                </a:lnTo>
                <a:lnTo>
                  <a:pt x="593471" y="1015"/>
                </a:lnTo>
                <a:lnTo>
                  <a:pt x="591692" y="4063"/>
                </a:lnTo>
                <a:lnTo>
                  <a:pt x="589914" y="6984"/>
                </a:lnTo>
                <a:lnTo>
                  <a:pt x="590930" y="10921"/>
                </a:lnTo>
                <a:lnTo>
                  <a:pt x="593978" y="12700"/>
                </a:lnTo>
                <a:lnTo>
                  <a:pt x="649805" y="45413"/>
                </a:lnTo>
                <a:lnTo>
                  <a:pt x="673226" y="45465"/>
                </a:lnTo>
                <a:lnTo>
                  <a:pt x="673226" y="58165"/>
                </a:lnTo>
                <a:lnTo>
                  <a:pt x="649804" y="58112"/>
                </a:lnTo>
                <a:lnTo>
                  <a:pt x="593725" y="90677"/>
                </a:lnTo>
                <a:lnTo>
                  <a:pt x="590676" y="92328"/>
                </a:lnTo>
                <a:lnTo>
                  <a:pt x="589661" y="96265"/>
                </a:lnTo>
                <a:lnTo>
                  <a:pt x="591438" y="99313"/>
                </a:lnTo>
                <a:close/>
              </a:path>
              <a:path w="685800" h="103377">
                <a:moveTo>
                  <a:pt x="673226" y="45465"/>
                </a:moveTo>
                <a:lnTo>
                  <a:pt x="670051" y="46354"/>
                </a:lnTo>
                <a:lnTo>
                  <a:pt x="670051" y="57276"/>
                </a:lnTo>
                <a:lnTo>
                  <a:pt x="660690" y="51791"/>
                </a:lnTo>
                <a:lnTo>
                  <a:pt x="670051" y="46354"/>
                </a:lnTo>
                <a:lnTo>
                  <a:pt x="673226" y="45465"/>
                </a:lnTo>
                <a:lnTo>
                  <a:pt x="649805" y="45413"/>
                </a:lnTo>
                <a:lnTo>
                  <a:pt x="0" y="43941"/>
                </a:lnTo>
                <a:lnTo>
                  <a:pt x="0" y="56641"/>
                </a:lnTo>
                <a:lnTo>
                  <a:pt x="649804" y="58112"/>
                </a:lnTo>
                <a:lnTo>
                  <a:pt x="673226" y="58165"/>
                </a:lnTo>
                <a:lnTo>
                  <a:pt x="673226" y="45465"/>
                </a:lnTo>
                <a:close/>
              </a:path>
              <a:path w="685800" h="103377">
                <a:moveTo>
                  <a:pt x="670051" y="46354"/>
                </a:moveTo>
                <a:lnTo>
                  <a:pt x="660690" y="51791"/>
                </a:lnTo>
                <a:lnTo>
                  <a:pt x="670051" y="57276"/>
                </a:lnTo>
                <a:lnTo>
                  <a:pt x="670051" y="463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5" name="object 55"/>
          <p:cNvSpPr/>
          <p:nvPr/>
        </p:nvSpPr>
        <p:spPr>
          <a:xfrm>
            <a:off x="6045200" y="4649724"/>
            <a:ext cx="103377" cy="381126"/>
          </a:xfrm>
          <a:custGeom>
            <a:avLst/>
            <a:gdLst/>
            <a:ahLst/>
            <a:cxnLst/>
            <a:rect l="l" t="t" r="r" b="b"/>
            <a:pathLst>
              <a:path w="103377" h="381126">
                <a:moveTo>
                  <a:pt x="99187" y="94742"/>
                </a:moveTo>
                <a:lnTo>
                  <a:pt x="102235" y="92963"/>
                </a:lnTo>
                <a:lnTo>
                  <a:pt x="103377" y="89153"/>
                </a:lnTo>
                <a:lnTo>
                  <a:pt x="101600" y="86106"/>
                </a:lnTo>
                <a:lnTo>
                  <a:pt x="52450" y="0"/>
                </a:lnTo>
                <a:lnTo>
                  <a:pt x="58674" y="12700"/>
                </a:lnTo>
                <a:lnTo>
                  <a:pt x="57785" y="15875"/>
                </a:lnTo>
                <a:lnTo>
                  <a:pt x="46736" y="15748"/>
                </a:lnTo>
                <a:lnTo>
                  <a:pt x="45974" y="12573"/>
                </a:lnTo>
                <a:lnTo>
                  <a:pt x="3937" y="93980"/>
                </a:lnTo>
                <a:lnTo>
                  <a:pt x="6985" y="95757"/>
                </a:lnTo>
                <a:lnTo>
                  <a:pt x="10922" y="94742"/>
                </a:lnTo>
                <a:lnTo>
                  <a:pt x="12700" y="91693"/>
                </a:lnTo>
                <a:lnTo>
                  <a:pt x="45779" y="36064"/>
                </a:lnTo>
                <a:lnTo>
                  <a:pt x="52190" y="25282"/>
                </a:lnTo>
                <a:lnTo>
                  <a:pt x="58471" y="36258"/>
                </a:lnTo>
                <a:lnTo>
                  <a:pt x="90550" y="92328"/>
                </a:lnTo>
                <a:lnTo>
                  <a:pt x="92328" y="95376"/>
                </a:lnTo>
                <a:lnTo>
                  <a:pt x="96265" y="96519"/>
                </a:lnTo>
                <a:lnTo>
                  <a:pt x="99187" y="94742"/>
                </a:lnTo>
                <a:close/>
              </a:path>
              <a:path w="103377" h="381126">
                <a:moveTo>
                  <a:pt x="58471" y="36258"/>
                </a:moveTo>
                <a:lnTo>
                  <a:pt x="52190" y="25282"/>
                </a:lnTo>
                <a:lnTo>
                  <a:pt x="45779" y="36064"/>
                </a:lnTo>
                <a:lnTo>
                  <a:pt x="42925" y="381000"/>
                </a:lnTo>
                <a:lnTo>
                  <a:pt x="55499" y="381126"/>
                </a:lnTo>
                <a:lnTo>
                  <a:pt x="58471" y="36258"/>
                </a:lnTo>
                <a:close/>
              </a:path>
              <a:path w="103377" h="381126">
                <a:moveTo>
                  <a:pt x="45974" y="12573"/>
                </a:moveTo>
                <a:lnTo>
                  <a:pt x="46736" y="15748"/>
                </a:lnTo>
                <a:lnTo>
                  <a:pt x="57785" y="15875"/>
                </a:lnTo>
                <a:lnTo>
                  <a:pt x="58674" y="12700"/>
                </a:lnTo>
                <a:lnTo>
                  <a:pt x="52450" y="0"/>
                </a:lnTo>
                <a:lnTo>
                  <a:pt x="1777" y="85217"/>
                </a:lnTo>
                <a:lnTo>
                  <a:pt x="0" y="88264"/>
                </a:lnTo>
                <a:lnTo>
                  <a:pt x="888" y="92075"/>
                </a:lnTo>
                <a:lnTo>
                  <a:pt x="3937" y="93980"/>
                </a:lnTo>
                <a:lnTo>
                  <a:pt x="45974" y="125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6" name="object 56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57" name="object 57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060194" y="373189"/>
            <a:ext cx="4814550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PROBLEM</a:t>
            </a:r>
            <a:r>
              <a:rPr dirty="0" smtClean="0" sz="3200" spc="-14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 </a:t>
            </a: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TREE</a:t>
            </a: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 </a:t>
            </a: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AN</a:t>
            </a:r>
            <a:r>
              <a:rPr dirty="0" smtClean="0" sz="3200" spc="9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A</a:t>
            </a: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LY</a:t>
            </a:r>
            <a:r>
              <a:rPr dirty="0" smtClean="0" sz="3200" spc="-14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S</a:t>
            </a:r>
            <a:r>
              <a:rPr dirty="0" smtClean="0" sz="3200" spc="0" b="1">
                <a:solidFill>
                  <a:srgbClr val="C4E36D"/>
                </a:solidFill>
                <a:latin typeface="Century Gothic"/>
                <a:cs typeface="Century Gothic"/>
                <a:hlinkClick r:id="rId2"/>
              </a:rPr>
              <a:t>IS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22775" y="1213540"/>
            <a:ext cx="248399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-9" b="1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ban</a:t>
            </a: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us</a:t>
            </a:r>
            <a:r>
              <a:rPr dirty="0" smtClean="0" sz="1800" spc="-4" b="1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ha</a:t>
            </a:r>
            <a:endParaRPr sz="1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910628" y="1213540"/>
            <a:ext cx="719886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4" b="1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-9" b="1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800" spc="0" b="1">
                <a:solidFill>
                  <a:srgbClr val="FFFFFF"/>
                </a:solidFill>
                <a:latin typeface="Arial"/>
                <a:cs typeface="Arial"/>
              </a:rPr>
              <a:t>ah</a:t>
            </a:r>
            <a:endParaRPr sz="1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55354" y="1400212"/>
            <a:ext cx="768372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>
                <a:solidFill>
                  <a:srgbClr val="FFFFFF"/>
                </a:solidFill>
                <a:latin typeface="Century Gothic"/>
                <a:cs typeface="Century Gothic"/>
              </a:rPr>
              <a:t>akibat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74594" y="1746940"/>
            <a:ext cx="1288872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70070" y="1746940"/>
            <a:ext cx="76903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372604" y="2048483"/>
            <a:ext cx="1957662" cy="4721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23" marR="269753" algn="ctr">
              <a:lnSpc>
                <a:spcPts val="1735"/>
              </a:lnSpc>
              <a:spcBef>
                <a:spcPts val="86"/>
              </a:spcBef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Produk</a:t>
            </a:r>
            <a:r>
              <a:rPr dirty="0" smtClean="0" sz="1600" spc="402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600" spc="-4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ang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95825"/>
              </a:lnSpc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-7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brand</a:t>
            </a:r>
            <a:r>
              <a:rPr dirty="0" smtClean="0" sz="1600" spc="-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mage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42908" y="3346741"/>
            <a:ext cx="101070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>
                <a:solidFill>
                  <a:srgbClr val="FFFFFF"/>
                </a:solidFill>
                <a:latin typeface="Century Gothic"/>
                <a:cs typeface="Century Gothic"/>
              </a:rPr>
              <a:t>Masalah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0057891" y="3346741"/>
            <a:ext cx="37501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>
                <a:solidFill>
                  <a:srgbClr val="FFFFFF"/>
                </a:solidFill>
                <a:latin typeface="Century Gothic"/>
                <a:cs typeface="Century Gothic"/>
              </a:rPr>
              <a:t>inti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956175" y="4262175"/>
            <a:ext cx="87099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itas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32170" y="4262175"/>
            <a:ext cx="153095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852029" y="4262175"/>
            <a:ext cx="115925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20860" y="4262175"/>
            <a:ext cx="985748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formasi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011156" y="4262175"/>
            <a:ext cx="63027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sar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11574" y="5173565"/>
            <a:ext cx="3620982" cy="9595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68262" marR="273157" algn="ctr">
              <a:lnSpc>
                <a:spcPts val="1730"/>
              </a:lnSpc>
              <a:spcBef>
                <a:spcPts val="86"/>
              </a:spcBef>
            </a:pP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urangn</a:t>
            </a:r>
            <a:r>
              <a:rPr dirty="0" smtClean="0" sz="1600" spc="-19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-4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ng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1600" spc="-3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600" spc="-9">
                <a:solidFill>
                  <a:srgbClr val="FFFFFF"/>
                </a:solidFill>
                <a:latin typeface="Arial"/>
                <a:cs typeface="Arial"/>
              </a:rPr>
              <a:t>w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rausa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aan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ct val="100041"/>
              </a:lnSpc>
            </a:pPr>
            <a:r>
              <a:rPr dirty="0" smtClean="0" sz="1600" spc="-4">
                <a:solidFill>
                  <a:srgbClr val="FFFFFF"/>
                </a:solidFill>
                <a:latin typeface="Arial"/>
                <a:cs typeface="Arial"/>
              </a:rPr>
              <a:t>(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ema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puan</a:t>
            </a:r>
            <a:r>
              <a:rPr dirty="0" smtClean="0" sz="1600" spc="-68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mana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eme</a:t>
            </a:r>
            <a:r>
              <a:rPr dirty="0" smtClean="0" sz="1600" spc="1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600" spc="-83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penga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ama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no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600" spc="-5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&amp;</a:t>
            </a:r>
            <a:r>
              <a:rPr dirty="0" smtClean="0" sz="1600" spc="-1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eb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aan</a:t>
            </a:r>
            <a:r>
              <a:rPr dirty="0" smtClean="0" sz="1600" spc="-8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[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dirty="0" smtClean="0" sz="1600" spc="-14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uang,</a:t>
            </a:r>
            <a:endParaRPr sz="1600">
              <a:latin typeface="Arial"/>
              <a:cs typeface="Arial"/>
            </a:endParaRPr>
          </a:p>
          <a:p>
            <a:pPr marL="65570" marR="69874" algn="ctr">
              <a:lnSpc>
                <a:spcPct val="95825"/>
              </a:lnSpc>
            </a:pP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Cara</a:t>
            </a:r>
            <a:r>
              <a:rPr dirty="0" smtClean="0" sz="1600" spc="-2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meng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ta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-68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res</a:t>
            </a:r>
            <a:r>
              <a:rPr dirty="0" smtClean="0" sz="1600" spc="9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o,</a:t>
            </a:r>
            <a:r>
              <a:rPr dirty="0" smtClean="0" sz="1600" spc="-47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eperc</a:t>
            </a:r>
            <a:r>
              <a:rPr dirty="0" smtClean="0" sz="1600" spc="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600" spc="-19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aa</a:t>
            </a:r>
            <a:r>
              <a:rPr dirty="0" smtClean="0" sz="1600" spc="1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600" spc="0">
                <a:solidFill>
                  <a:srgbClr val="FFFFFF"/>
                </a:solidFill>
                <a:latin typeface="Arial"/>
                <a:cs typeface="Arial"/>
              </a:rPr>
              <a:t>])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98701" y="5253156"/>
            <a:ext cx="1948311" cy="107690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3731" marR="141889" algn="ctr">
              <a:lnSpc>
                <a:spcPts val="1939"/>
              </a:lnSpc>
              <a:spcBef>
                <a:spcPts val="97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41"/>
              </a:lnSpc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tas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tek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2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ksi,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serta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ku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564886" y="6562106"/>
            <a:ext cx="1020220" cy="2543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75"/>
              </a:lnSpc>
              <a:spcBef>
                <a:spcPts val="98"/>
              </a:spcBef>
            </a:pPr>
            <a:r>
              <a:rPr dirty="0" smtClean="0" sz="1800" spc="0" b="1">
                <a:solidFill>
                  <a:srgbClr val="FFFFFF"/>
                </a:solidFill>
                <a:latin typeface="Century Gothic"/>
                <a:cs typeface="Century Gothic"/>
              </a:rPr>
              <a:t>mas</a:t>
            </a:r>
            <a:r>
              <a:rPr dirty="0" smtClean="0" sz="1800" spc="-9" b="1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1800" spc="0" b="1">
                <a:solidFill>
                  <a:srgbClr val="FFFFFF"/>
                </a:solidFill>
                <a:latin typeface="Century Gothic"/>
                <a:cs typeface="Century Gothic"/>
              </a:rPr>
              <a:t>lah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93151" y="5105463"/>
            <a:ext cx="2492375" cy="14778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85567" marR="82062" indent="0" algn="ctr">
              <a:lnSpc>
                <a:spcPct val="99945"/>
              </a:lnSpc>
              <a:spcBef>
                <a:spcPts val="430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4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ket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rka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tara</a:t>
            </a:r>
            <a:r>
              <a:rPr dirty="0" smtClean="0" sz="1800" spc="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,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mer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h,</a:t>
            </a:r>
            <a:endParaRPr sz="1800">
              <a:latin typeface="Arial"/>
              <a:cs typeface="Arial"/>
            </a:endParaRPr>
          </a:p>
          <a:p>
            <a:pPr marL="353791" marR="351048" indent="-1371" algn="ctr">
              <a:lnSpc>
                <a:spcPct val="100041"/>
              </a:lnSpc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iv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rsitas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serta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mas</a:t>
            </a:r>
            <a:r>
              <a:rPr dirty="0" smtClean="0" sz="1800" spc="-25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kat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52600" y="4190936"/>
            <a:ext cx="2916301" cy="3698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30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sitas</a:t>
            </a:r>
            <a:r>
              <a:rPr dirty="0" smtClean="0" sz="1800" spc="9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pr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ksi</a:t>
            </a:r>
            <a:r>
              <a:rPr dirty="0" smtClean="0" sz="1800" spc="1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re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h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43200" y="3276536"/>
            <a:ext cx="5638800" cy="3698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99593">
              <a:lnSpc>
                <a:spcPct val="95825"/>
              </a:lnSpc>
              <a:spcBef>
                <a:spcPts val="430"/>
              </a:spcBef>
            </a:pPr>
            <a:r>
              <a:rPr dirty="0" smtClean="0" sz="1800" spc="0">
                <a:latin typeface="Arial"/>
                <a:cs typeface="Arial"/>
              </a:rPr>
              <a:t>Pro</a:t>
            </a:r>
            <a:r>
              <a:rPr dirty="0" smtClean="0" sz="1800" spc="-9">
                <a:latin typeface="Arial"/>
                <a:cs typeface="Arial"/>
              </a:rPr>
              <a:t>d</a:t>
            </a:r>
            <a:r>
              <a:rPr dirty="0" smtClean="0" sz="1800" spc="0">
                <a:latin typeface="Arial"/>
                <a:cs typeface="Arial"/>
              </a:rPr>
              <a:t>uksi</a:t>
            </a:r>
            <a:r>
              <a:rPr dirty="0" smtClean="0" sz="1800" spc="9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tid</a:t>
            </a:r>
            <a:r>
              <a:rPr dirty="0" smtClean="0" sz="1800" spc="-9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k</a:t>
            </a:r>
            <a:r>
              <a:rPr dirty="0" smtClean="0" sz="1800" spc="0">
                <a:latin typeface="Arial"/>
                <a:cs typeface="Arial"/>
              </a:rPr>
              <a:t> </a:t>
            </a:r>
            <a:r>
              <a:rPr dirty="0" smtClean="0" sz="1800" spc="-4">
                <a:latin typeface="Arial"/>
                <a:cs typeface="Arial"/>
              </a:rPr>
              <a:t>dapa</a:t>
            </a:r>
            <a:r>
              <a:rPr dirty="0" smtClean="0" sz="1800" spc="0">
                <a:latin typeface="Arial"/>
                <a:cs typeface="Arial"/>
              </a:rPr>
              <a:t>t</a:t>
            </a:r>
            <a:r>
              <a:rPr dirty="0" smtClean="0" sz="1800" spc="19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mem</a:t>
            </a:r>
            <a:r>
              <a:rPr dirty="0" smtClean="0" sz="1800" spc="-9">
                <a:latin typeface="Arial"/>
                <a:cs typeface="Arial"/>
              </a:rPr>
              <a:t>e</a:t>
            </a:r>
            <a:r>
              <a:rPr dirty="0" smtClean="0" sz="1800" spc="0">
                <a:latin typeface="Arial"/>
                <a:cs typeface="Arial"/>
              </a:rPr>
              <a:t>n</a:t>
            </a:r>
            <a:r>
              <a:rPr dirty="0" smtClean="0" sz="1800" spc="-9">
                <a:latin typeface="Arial"/>
                <a:cs typeface="Arial"/>
              </a:rPr>
              <a:t>u</a:t>
            </a:r>
            <a:r>
              <a:rPr dirty="0" smtClean="0" sz="1800" spc="0">
                <a:latin typeface="Arial"/>
                <a:cs typeface="Arial"/>
              </a:rPr>
              <a:t>hi</a:t>
            </a:r>
            <a:r>
              <a:rPr dirty="0" smtClean="0" sz="1800" spc="24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p</a:t>
            </a:r>
            <a:r>
              <a:rPr dirty="0" smtClean="0" sz="1800" spc="-9">
                <a:latin typeface="Arial"/>
                <a:cs typeface="Arial"/>
              </a:rPr>
              <a:t>e</a:t>
            </a:r>
            <a:r>
              <a:rPr dirty="0" smtClean="0" sz="1800" spc="0">
                <a:latin typeface="Arial"/>
                <a:cs typeface="Arial"/>
              </a:rPr>
              <a:t>rmi</a:t>
            </a:r>
            <a:r>
              <a:rPr dirty="0" smtClean="0" sz="1800" spc="-4">
                <a:latin typeface="Arial"/>
                <a:cs typeface="Arial"/>
              </a:rPr>
              <a:t>n</a:t>
            </a:r>
            <a:r>
              <a:rPr dirty="0" smtClean="0" sz="1800" spc="0">
                <a:latin typeface="Arial"/>
                <a:cs typeface="Arial"/>
              </a:rPr>
              <a:t>ta</a:t>
            </a:r>
            <a:r>
              <a:rPr dirty="0" smtClean="0" sz="1800" spc="-4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n</a:t>
            </a:r>
            <a:r>
              <a:rPr dirty="0" smtClean="0" sz="1800" spc="9">
                <a:latin typeface="Arial"/>
                <a:cs typeface="Arial"/>
              </a:rPr>
              <a:t> </a:t>
            </a:r>
            <a:r>
              <a:rPr dirty="0" smtClean="0" sz="1800" spc="0">
                <a:latin typeface="Arial"/>
                <a:cs typeface="Arial"/>
              </a:rPr>
              <a:t>p</a:t>
            </a:r>
            <a:r>
              <a:rPr dirty="0" smtClean="0" sz="1800" spc="-9">
                <a:latin typeface="Arial"/>
                <a:cs typeface="Arial"/>
              </a:rPr>
              <a:t>a</a:t>
            </a:r>
            <a:r>
              <a:rPr dirty="0" smtClean="0" sz="1800" spc="0">
                <a:latin typeface="Arial"/>
                <a:cs typeface="Arial"/>
              </a:rPr>
              <a:t>sar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3200" y="2362263"/>
            <a:ext cx="3121025" cy="3698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693">
              <a:lnSpc>
                <a:spcPct val="95825"/>
              </a:lnSpc>
              <a:spcBef>
                <a:spcPts val="425"/>
              </a:spcBef>
            </a:pP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tid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k-b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rl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j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ut</a:t>
            </a:r>
            <a:r>
              <a:rPr dirty="0" smtClean="0" sz="1800" spc="-4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34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sa</a:t>
            </a:r>
            <a:r>
              <a:rPr dirty="0" smtClean="0" sz="1800" spc="-9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dirty="0" smtClean="0" sz="1800" spc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08249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8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3" name="object 13"/>
          <p:cNvSpPr/>
          <p:nvPr/>
        </p:nvSpPr>
        <p:spPr>
          <a:xfrm>
            <a:off x="0" y="2669666"/>
            <a:ext cx="4036949" cy="4188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2892298"/>
            <a:ext cx="1522349" cy="2365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5" name="object 15"/>
          <p:cNvSpPr/>
          <p:nvPr/>
        </p:nvSpPr>
        <p:spPr>
          <a:xfrm>
            <a:off x="8608949" y="1676400"/>
            <a:ext cx="2819400" cy="2819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6" name="object 16"/>
          <p:cNvSpPr/>
          <p:nvPr/>
        </p:nvSpPr>
        <p:spPr>
          <a:xfrm>
            <a:off x="7999349" y="-63"/>
            <a:ext cx="1603375" cy="1141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7" name="object 17"/>
          <p:cNvSpPr/>
          <p:nvPr/>
        </p:nvSpPr>
        <p:spPr>
          <a:xfrm>
            <a:off x="8608949" y="6095999"/>
            <a:ext cx="993736" cy="762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8" name="object 18"/>
          <p:cNvSpPr/>
          <p:nvPr/>
        </p:nvSpPr>
        <p:spPr>
          <a:xfrm>
            <a:off x="10398252" y="0"/>
            <a:ext cx="765048" cy="12085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9" name="object 19"/>
          <p:cNvSpPr/>
          <p:nvPr/>
        </p:nvSpPr>
        <p:spPr>
          <a:xfrm>
            <a:off x="10437749" y="0"/>
            <a:ext cx="685800" cy="274320"/>
          </a:xfrm>
          <a:custGeom>
            <a:avLst/>
            <a:gdLst/>
            <a:ahLst/>
            <a:cxnLst/>
            <a:rect l="l" t="t" r="r" b="b"/>
            <a:pathLst>
              <a:path w="685800" h="274320">
                <a:moveTo>
                  <a:pt x="0" y="274320"/>
                </a:moveTo>
                <a:lnTo>
                  <a:pt x="685800" y="274320"/>
                </a:lnTo>
                <a:lnTo>
                  <a:pt x="685800" y="0"/>
                </a:lnTo>
                <a:lnTo>
                  <a:pt x="0" y="0"/>
                </a:lnTo>
                <a:lnTo>
                  <a:pt x="0" y="27432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0" name="object 20"/>
          <p:cNvSpPr/>
          <p:nvPr/>
        </p:nvSpPr>
        <p:spPr>
          <a:xfrm>
            <a:off x="10437749" y="685800"/>
            <a:ext cx="685800" cy="457200"/>
          </a:xfrm>
          <a:custGeom>
            <a:avLst/>
            <a:gdLst/>
            <a:ahLst/>
            <a:cxnLst/>
            <a:rect l="l" t="t" r="r" b="b"/>
            <a:pathLst>
              <a:path w="685800" h="457200">
                <a:moveTo>
                  <a:pt x="0" y="457200"/>
                </a:moveTo>
                <a:lnTo>
                  <a:pt x="685800" y="457200"/>
                </a:lnTo>
                <a:lnTo>
                  <a:pt x="6858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1" name="object 21"/>
          <p:cNvSpPr/>
          <p:nvPr/>
        </p:nvSpPr>
        <p:spPr>
          <a:xfrm>
            <a:off x="406908" y="327659"/>
            <a:ext cx="5664708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2" name="object 22"/>
          <p:cNvSpPr/>
          <p:nvPr/>
        </p:nvSpPr>
        <p:spPr>
          <a:xfrm>
            <a:off x="5373624" y="327659"/>
            <a:ext cx="847344" cy="11780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3" name="object 23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solidFill>
            <a:srgbClr val="ACD333"/>
          </a:solidFill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24" name="object 24"/>
          <p:cNvSpPr/>
          <p:nvPr/>
        </p:nvSpPr>
        <p:spPr>
          <a:xfrm>
            <a:off x="10439400" y="274320"/>
            <a:ext cx="701040" cy="411479"/>
          </a:xfrm>
          <a:custGeom>
            <a:avLst/>
            <a:gdLst/>
            <a:ahLst/>
            <a:cxnLst/>
            <a:rect l="l" t="t" r="r" b="b"/>
            <a:pathLst>
              <a:path w="701040" h="411479">
                <a:moveTo>
                  <a:pt x="0" y="411479"/>
                </a:moveTo>
                <a:lnTo>
                  <a:pt x="701040" y="411479"/>
                </a:lnTo>
                <a:lnTo>
                  <a:pt x="701040" y="0"/>
                </a:lnTo>
                <a:lnTo>
                  <a:pt x="0" y="0"/>
                </a:lnTo>
                <a:lnTo>
                  <a:pt x="0" y="411479"/>
                </a:lnTo>
                <a:close/>
              </a:path>
            </a:pathLst>
          </a:custGeom>
          <a:ln w="19050">
            <a:solidFill>
              <a:srgbClr val="7C9B22"/>
            </a:solidFill>
          </a:ln>
        </p:spPr>
        <p:txBody>
          <a:bodyPr wrap="square" lIns="0" tIns="0" rIns="0" bIns="0" rtlCol="0">
            <a:noAutofit/>
          </a:bodyPr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724916" y="572561"/>
            <a:ext cx="7272423" cy="22144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4741">
              <a:lnSpc>
                <a:spcPts val="4470"/>
              </a:lnSpc>
              <a:spcBef>
                <a:spcPts val="223"/>
              </a:spcBef>
            </a:pP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Analisis</a:t>
            </a:r>
            <a:r>
              <a:rPr dirty="0" smtClean="0" sz="4200" spc="29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tulang</a:t>
            </a:r>
            <a:r>
              <a:rPr dirty="0" smtClean="0" sz="4200" spc="25" b="1">
                <a:solidFill>
                  <a:srgbClr val="EBEBEB"/>
                </a:solidFill>
                <a:latin typeface="Century Gothic"/>
                <a:cs typeface="Century Gothic"/>
              </a:rPr>
              <a:t> </a:t>
            </a:r>
            <a:r>
              <a:rPr dirty="0" smtClean="0" sz="4200" spc="0" b="1">
                <a:solidFill>
                  <a:srgbClr val="EBEBEB"/>
                </a:solidFill>
                <a:latin typeface="Century Gothic"/>
                <a:cs typeface="Century Gothic"/>
              </a:rPr>
              <a:t>ikan</a:t>
            </a:r>
            <a:endParaRPr sz="4200">
              <a:latin typeface="Century Gothic"/>
              <a:cs typeface="Century Gothic"/>
            </a:endParaRPr>
          </a:p>
          <a:p>
            <a:pPr marL="132181">
              <a:lnSpc>
                <a:spcPct val="102172"/>
              </a:lnSpc>
              <a:spcBef>
                <a:spcPts val="1035"/>
              </a:spcBef>
            </a:pPr>
            <a:r>
              <a:rPr dirty="0" smtClean="0" sz="2550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550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Peny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bab</a:t>
            </a:r>
            <a:r>
              <a:rPr dirty="0" smtClean="0" sz="3200" spc="-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salah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ka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eg</a:t>
            </a:r>
            <a:r>
              <a:rPr dirty="0" smtClean="0" sz="3200" spc="9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ri</a:t>
            </a:r>
            <a:r>
              <a:rPr dirty="0" smtClean="0" sz="3200" spc="-9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endParaRPr sz="3200">
              <a:latin typeface="Century Gothic"/>
              <a:cs typeface="Century Gothic"/>
            </a:endParaRPr>
          </a:p>
          <a:p>
            <a:pPr marL="475081" marR="74741">
              <a:lnSpc>
                <a:spcPts val="3840"/>
              </a:lnSpc>
              <a:spcBef>
                <a:spcPts val="192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penyebab</a:t>
            </a:r>
            <a:r>
              <a:rPr dirty="0" smtClean="0" sz="3200" spc="-2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(6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yakn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:</a:t>
            </a:r>
            <a:endParaRPr sz="3200">
              <a:latin typeface="Century Gothic"/>
              <a:cs typeface="Century Gothic"/>
            </a:endParaRPr>
          </a:p>
          <a:p>
            <a:pPr marL="589407" marR="74741">
              <a:lnSpc>
                <a:spcPts val="3420"/>
              </a:lnSpc>
              <a:spcBef>
                <a:spcPts val="501"/>
              </a:spcBef>
            </a:pPr>
            <a:r>
              <a:rPr dirty="0" smtClean="0" baseline="-2602" sz="3375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Mat</a:t>
            </a:r>
            <a:r>
              <a:rPr dirty="0" smtClean="0" baseline="-1941" sz="4200" spc="-9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al</a:t>
            </a:r>
            <a:r>
              <a:rPr dirty="0" smtClean="0" baseline="-1941" sz="42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bahan</a:t>
            </a:r>
            <a:r>
              <a:rPr dirty="0" smtClean="0" baseline="-1941" sz="4200" spc="-91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baku)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008296" y="1362515"/>
            <a:ext cx="1963947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da</a:t>
            </a:r>
            <a:r>
              <a:rPr dirty="0" smtClean="0" sz="3200" spc="-14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am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109976" y="1362515"/>
            <a:ext cx="311944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dirty="0" smtClean="0" sz="3200" spc="0">
                <a:solidFill>
                  <a:srgbClr val="FFFFFF"/>
                </a:solidFill>
                <a:latin typeface="Century Gothic"/>
                <a:cs typeface="Century Gothic"/>
              </a:rPr>
              <a:t>6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01623" y="2909466"/>
            <a:ext cx="4707152" cy="13867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0"/>
              </a:lnSpc>
              <a:spcBef>
                <a:spcPts val="150"/>
              </a:spcBef>
            </a:pPr>
            <a:r>
              <a:rPr dirty="0" smtClean="0" sz="225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Mach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ne</a:t>
            </a:r>
            <a:r>
              <a:rPr dirty="0" smtClean="0" sz="2800" spc="-10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and</a:t>
            </a:r>
            <a:r>
              <a:rPr dirty="0" smtClean="0" sz="2800" spc="-5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equ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pment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ct val="102172"/>
              </a:lnSpc>
              <a:spcBef>
                <a:spcPts val="379"/>
              </a:spcBef>
            </a:pPr>
            <a:r>
              <a:rPr dirty="0" smtClean="0" sz="225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Ma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power</a:t>
            </a:r>
            <a:r>
              <a:rPr dirty="0" smtClean="0" sz="2800" spc="25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SD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M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420"/>
              </a:lnSpc>
              <a:spcBef>
                <a:spcPts val="697"/>
              </a:spcBef>
            </a:pPr>
            <a:r>
              <a:rPr dirty="0" smtClean="0" baseline="-2602" sz="3375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576" sz="3375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Method</a:t>
            </a:r>
            <a:r>
              <a:rPr dirty="0" smtClean="0" baseline="-1941" sz="4200" spc="-77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metode</a:t>
            </a:r>
            <a:r>
              <a:rPr dirty="0" smtClean="0" baseline="-1941" sz="4200" spc="-9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)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31756" y="2909466"/>
            <a:ext cx="1298711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dirty="0" smtClean="0" sz="2800" spc="14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50212" y="2909466"/>
            <a:ext cx="781734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4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an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51655" y="2909466"/>
            <a:ext cx="1925211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peralatan)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4397" y="4418607"/>
            <a:ext cx="5685886" cy="144618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69925" marR="53263">
              <a:lnSpc>
                <a:spcPts val="3010"/>
              </a:lnSpc>
              <a:spcBef>
                <a:spcPts val="150"/>
              </a:spcBef>
            </a:pPr>
            <a:r>
              <a:rPr dirty="0" smtClean="0" sz="225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Mother</a:t>
            </a:r>
            <a:r>
              <a:rPr dirty="0" smtClean="0" sz="2800" spc="24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nature</a:t>
            </a:r>
            <a:r>
              <a:rPr dirty="0" smtClean="0" sz="2800" spc="-79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l</a:t>
            </a:r>
            <a:r>
              <a:rPr dirty="0" smtClean="0" sz="2800" spc="19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ngkungan)</a:t>
            </a:r>
            <a:endParaRPr sz="2800">
              <a:latin typeface="Century Gothic"/>
              <a:cs typeface="Century Gothic"/>
            </a:endParaRPr>
          </a:p>
          <a:p>
            <a:pPr marL="469925">
              <a:lnSpc>
                <a:spcPct val="102172"/>
              </a:lnSpc>
              <a:spcBef>
                <a:spcPts val="378"/>
              </a:spcBef>
            </a:pPr>
            <a:r>
              <a:rPr dirty="0" smtClean="0" sz="225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sz="2250" spc="-279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Me</a:t>
            </a:r>
            <a:r>
              <a:rPr dirty="0" smtClean="0" sz="2800" spc="-9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sureme</a:t>
            </a:r>
            <a:r>
              <a:rPr dirty="0" smtClean="0" sz="2800" spc="-4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r>
              <a:rPr dirty="0" smtClean="0" sz="2800" spc="-113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sz="2800" spc="9">
                <a:solidFill>
                  <a:srgbClr val="FFFFFF"/>
                </a:solidFill>
                <a:latin typeface="Century Gothic"/>
                <a:cs typeface="Century Gothic"/>
              </a:rPr>
              <a:t>(</a:t>
            </a:r>
            <a:r>
              <a:rPr dirty="0" smtClean="0" sz="2800" spc="0">
                <a:solidFill>
                  <a:srgbClr val="FFFFFF"/>
                </a:solidFill>
                <a:latin typeface="Century Gothic"/>
                <a:cs typeface="Century Gothic"/>
              </a:rPr>
              <a:t>pengukuran)</a:t>
            </a:r>
            <a:endParaRPr sz="2800">
              <a:latin typeface="Century Gothic"/>
              <a:cs typeface="Century Gothic"/>
            </a:endParaRPr>
          </a:p>
          <a:p>
            <a:pPr marL="12700" marR="53263">
              <a:lnSpc>
                <a:spcPts val="3895"/>
              </a:lnSpc>
              <a:spcBef>
                <a:spcPts val="715"/>
              </a:spcBef>
            </a:pPr>
            <a:r>
              <a:rPr dirty="0" smtClean="0" baseline="-2295" sz="3825" spc="0">
                <a:solidFill>
                  <a:srgbClr val="ACD333"/>
                </a:solidFill>
                <a:latin typeface="Wingdings 3"/>
                <a:cs typeface="Wingdings 3"/>
              </a:rPr>
              <a:t></a:t>
            </a:r>
            <a:r>
              <a:rPr dirty="0" smtClean="0" baseline="-2273" sz="3825" spc="-184">
                <a:solidFill>
                  <a:srgbClr val="ACD333"/>
                </a:solidFill>
                <a:latin typeface="Times New Roman"/>
                <a:cs typeface="Times New Roman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Contoh: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dirty="0" smtClean="0" baseline="-1699" sz="4800" spc="0">
                <a:solidFill>
                  <a:srgbClr val="FFFFFF"/>
                </a:solidFill>
                <a:latin typeface="Century Gothic"/>
                <a:cs typeface="Century Gothic"/>
              </a:rPr>
              <a:t>?</a:t>
            </a:r>
            <a:endParaRPr sz="3200">
              <a:latin typeface="Century Gothic"/>
              <a:cs typeface="Century Goth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39400" y="274320"/>
            <a:ext cx="697357" cy="411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3652" marR="208249" algn="ctr">
              <a:lnSpc>
                <a:spcPts val="3240"/>
              </a:lnSpc>
              <a:spcBef>
                <a:spcPts val="162"/>
              </a:spcBef>
            </a:pPr>
            <a:r>
              <a:rPr dirty="0" smtClean="0" baseline="-1941" sz="4200" spc="0">
                <a:solidFill>
                  <a:srgbClr val="FFFFFF"/>
                </a:solidFill>
                <a:latin typeface="Century Gothic"/>
                <a:cs typeface="Century Gothic"/>
              </a:rPr>
              <a:t>9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39400" y="685800"/>
            <a:ext cx="697357" cy="457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4E36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mitype="http://purl.org/dc/dcmitype/" xmlns:xsi="http://www.w3.org/2001/XMLSchema-instance"/>
</file>