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6858000" type="screen4x3"/>
  <p:notesSz cx="7053263" cy="111379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/>
          <a:lstStyle>
            <a:lvl1pPr algn="l">
              <a:defRPr sz="14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5625" y="0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/>
          <a:lstStyle>
            <a:lvl1pPr algn="r">
              <a:defRPr sz="1400"/>
            </a:lvl1pPr>
          </a:lstStyle>
          <a:p>
            <a:fld id="{2E86AD3B-043F-47C1-8C3A-47CFF84B0036}" type="datetimeFigureOut">
              <a:rPr lang="id-ID" smtClean="0"/>
              <a:t>04/08/2018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578428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 anchor="b"/>
          <a:lstStyle>
            <a:lvl1pPr algn="l">
              <a:defRPr sz="14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5625" y="10578428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 anchor="b"/>
          <a:lstStyle>
            <a:lvl1pPr algn="r">
              <a:defRPr sz="1400"/>
            </a:lvl1pPr>
          </a:lstStyle>
          <a:p>
            <a:fld id="{CAB045A2-28CA-41F7-97AD-EC0E106B316B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41912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43609" y="2708973"/>
            <a:ext cx="6739255" cy="5172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56590" y="1340865"/>
            <a:ext cx="8556625" cy="37122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10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471487" y="1328801"/>
            <a:ext cx="8201025" cy="42005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716018" y="5504561"/>
            <a:ext cx="2448306" cy="0"/>
          </a:xfrm>
          <a:custGeom>
            <a:avLst/>
            <a:gdLst/>
            <a:ahLst/>
            <a:cxnLst/>
            <a:rect l="l" t="t" r="r" b="b"/>
            <a:pathLst>
              <a:path w="2448306">
                <a:moveTo>
                  <a:pt x="0" y="0"/>
                </a:moveTo>
                <a:lnTo>
                  <a:pt x="2448306" y="0"/>
                </a:lnTo>
              </a:path>
            </a:pathLst>
          </a:custGeom>
          <a:ln w="6985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11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585787" y="1581150"/>
            <a:ext cx="7972425" cy="3695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12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98691" y="1052702"/>
            <a:ext cx="8487537" cy="44336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13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76567" y="1268856"/>
            <a:ext cx="8569452" cy="40223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14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552450" y="1481201"/>
            <a:ext cx="8039100" cy="3895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15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22034" y="1268856"/>
            <a:ext cx="8575421" cy="39747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16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56667" y="980782"/>
            <a:ext cx="8630666" cy="489648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17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365569" y="965835"/>
            <a:ext cx="8382889" cy="459206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18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1187627" y="692734"/>
            <a:ext cx="6670421" cy="8278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49453" y="1564347"/>
            <a:ext cx="8575294" cy="47449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19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2267712" y="332635"/>
            <a:ext cx="5400410" cy="11056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97192" y="1844802"/>
            <a:ext cx="8550783" cy="30963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255889" y="6204935"/>
            <a:ext cx="325379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0" dirty="0" smtClean="0">
                <a:solidFill>
                  <a:srgbClr val="FFFFFF"/>
                </a:solidFill>
                <a:latin typeface="Tahoma"/>
                <a:cs typeface="Tahoma"/>
              </a:rPr>
              <a:t>2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327317" y="848233"/>
            <a:ext cx="8421116" cy="45714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20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506844" y="1628775"/>
            <a:ext cx="8130285" cy="3600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21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88379" y="1041653"/>
            <a:ext cx="8560054" cy="435902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788027" y="5387340"/>
            <a:ext cx="2016252" cy="0"/>
          </a:xfrm>
          <a:custGeom>
            <a:avLst/>
            <a:gdLst/>
            <a:ahLst/>
            <a:cxnLst/>
            <a:rect l="l" t="t" r="r" b="b"/>
            <a:pathLst>
              <a:path w="2016252">
                <a:moveTo>
                  <a:pt x="0" y="0"/>
                </a:moveTo>
                <a:lnTo>
                  <a:pt x="2016252" y="0"/>
                </a:lnTo>
              </a:path>
            </a:pathLst>
          </a:custGeom>
          <a:ln w="53975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22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781050" y="1495425"/>
            <a:ext cx="7581900" cy="3867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23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69519" y="711580"/>
            <a:ext cx="8478901" cy="46828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24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08203" y="908812"/>
            <a:ext cx="8641588" cy="44204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25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70815" y="1412748"/>
            <a:ext cx="8650605" cy="41045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26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326339" y="2636862"/>
            <a:ext cx="8675878" cy="33844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15618" y="1098054"/>
            <a:ext cx="6454902" cy="57605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27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539546" y="1052766"/>
            <a:ext cx="8347964" cy="4356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8628" y="1819249"/>
            <a:ext cx="8741029" cy="38420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28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06514" y="980694"/>
            <a:ext cx="8643239" cy="427710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219579" y="5257800"/>
            <a:ext cx="4393438" cy="9075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29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1009650" y="980694"/>
            <a:ext cx="7124700" cy="552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4523" y="1772793"/>
            <a:ext cx="8312023" cy="299440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255889" y="6204935"/>
            <a:ext cx="325379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0" dirty="0" smtClean="0">
                <a:solidFill>
                  <a:srgbClr val="FFFFFF"/>
                </a:solidFill>
                <a:latin typeface="Tahoma"/>
                <a:cs typeface="Tahoma"/>
              </a:rPr>
              <a:t>3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251523" y="692658"/>
            <a:ext cx="8747633" cy="44996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6174" y="1385912"/>
            <a:ext cx="8800338" cy="47073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30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179514" y="764667"/>
            <a:ext cx="8822944" cy="3398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38925" y="1409661"/>
            <a:ext cx="8871839" cy="475564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31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1115618" y="692721"/>
            <a:ext cx="7083425" cy="4070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7060" y="1772793"/>
            <a:ext cx="8529828" cy="33124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23075" y="5301208"/>
            <a:ext cx="4714875" cy="79057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32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1115618" y="692657"/>
            <a:ext cx="6806056" cy="5029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0411" y="1289011"/>
            <a:ext cx="8823071" cy="44442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33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683564" y="908773"/>
            <a:ext cx="7632827" cy="4498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5170" y="1457286"/>
            <a:ext cx="8644890" cy="46360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34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79514" y="908748"/>
            <a:ext cx="8748522" cy="4791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4838" y="1385912"/>
            <a:ext cx="8882888" cy="492340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35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36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-171450"/>
            <a:ext cx="9144000" cy="7029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33969" y="6204935"/>
            <a:ext cx="567012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37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93408" y="908812"/>
            <a:ext cx="8632571" cy="46490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93408" y="764666"/>
            <a:ext cx="1830324" cy="288036"/>
          </a:xfrm>
          <a:custGeom>
            <a:avLst/>
            <a:gdLst/>
            <a:ahLst/>
            <a:cxnLst/>
            <a:rect l="l" t="t" r="r" b="b"/>
            <a:pathLst>
              <a:path w="1830324" h="288036">
                <a:moveTo>
                  <a:pt x="0" y="288036"/>
                </a:moveTo>
                <a:lnTo>
                  <a:pt x="1830324" y="288036"/>
                </a:lnTo>
                <a:lnTo>
                  <a:pt x="1830324" y="0"/>
                </a:lnTo>
                <a:lnTo>
                  <a:pt x="0" y="0"/>
                </a:lnTo>
                <a:lnTo>
                  <a:pt x="0" y="28803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255889" y="6204935"/>
            <a:ext cx="325379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0" dirty="0" smtClean="0">
                <a:solidFill>
                  <a:srgbClr val="FFFFFF"/>
                </a:solidFill>
                <a:latin typeface="Tahoma"/>
                <a:cs typeface="Tahoma"/>
              </a:rPr>
              <a:t>4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28409" y="1124800"/>
            <a:ext cx="8555609" cy="46804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255889" y="6204935"/>
            <a:ext cx="325379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0" dirty="0" smtClean="0">
                <a:solidFill>
                  <a:srgbClr val="FFFFFF"/>
                </a:solidFill>
                <a:latin typeface="Tahoma"/>
                <a:cs typeface="Tahoma"/>
              </a:rPr>
              <a:t>5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84365" y="908773"/>
            <a:ext cx="8649970" cy="49684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255889" y="6204935"/>
            <a:ext cx="325379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0" dirty="0" smtClean="0">
                <a:solidFill>
                  <a:srgbClr val="FFFFFF"/>
                </a:solidFill>
                <a:latin typeface="Tahoma"/>
                <a:cs typeface="Tahoma"/>
              </a:rPr>
              <a:t>6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53911" y="908685"/>
            <a:ext cx="8566531" cy="47682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255889" y="6204935"/>
            <a:ext cx="325379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0" dirty="0" smtClean="0">
                <a:solidFill>
                  <a:srgbClr val="FFFFFF"/>
                </a:solidFill>
                <a:latin typeface="Tahoma"/>
                <a:cs typeface="Tahoma"/>
              </a:rPr>
              <a:t>7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395541" y="1196848"/>
            <a:ext cx="8556117" cy="42202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255889" y="6204935"/>
            <a:ext cx="325379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0" dirty="0" smtClean="0">
                <a:solidFill>
                  <a:srgbClr val="FFFFFF"/>
                </a:solidFill>
                <a:latin typeface="Tahoma"/>
                <a:cs typeface="Tahoma"/>
              </a:rPr>
              <a:t>8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74243" y="908812"/>
            <a:ext cx="8595487" cy="46084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716018" y="5479161"/>
            <a:ext cx="1656207" cy="0"/>
          </a:xfrm>
          <a:custGeom>
            <a:avLst/>
            <a:gdLst/>
            <a:ahLst/>
            <a:cxnLst/>
            <a:rect l="l" t="t" r="r" b="b"/>
            <a:pathLst>
              <a:path w="1656207">
                <a:moveTo>
                  <a:pt x="0" y="0"/>
                </a:moveTo>
                <a:lnTo>
                  <a:pt x="1656207" y="0"/>
                </a:lnTo>
              </a:path>
            </a:pathLst>
          </a:custGeom>
          <a:ln w="6985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1670" y="389573"/>
                </a:lnTo>
                <a:lnTo>
                  <a:pt x="6597" y="418445"/>
                </a:lnTo>
                <a:lnTo>
                  <a:pt x="25697" y="473844"/>
                </a:lnTo>
                <a:lnTo>
                  <a:pt x="56263" y="525502"/>
                </a:lnTo>
                <a:lnTo>
                  <a:pt x="97255" y="572678"/>
                </a:lnTo>
                <a:lnTo>
                  <a:pt x="147637" y="614629"/>
                </a:lnTo>
                <a:lnTo>
                  <a:pt x="176025" y="633414"/>
                </a:lnTo>
                <a:lnTo>
                  <a:pt x="206370" y="650615"/>
                </a:lnTo>
                <a:lnTo>
                  <a:pt x="238545" y="666139"/>
                </a:lnTo>
                <a:lnTo>
                  <a:pt x="272418" y="679894"/>
                </a:lnTo>
                <a:lnTo>
                  <a:pt x="307859" y="691787"/>
                </a:lnTo>
                <a:lnTo>
                  <a:pt x="344740" y="701726"/>
                </a:lnTo>
                <a:lnTo>
                  <a:pt x="382931" y="709617"/>
                </a:lnTo>
                <a:lnTo>
                  <a:pt x="422301" y="715368"/>
                </a:lnTo>
                <a:lnTo>
                  <a:pt x="462722" y="718887"/>
                </a:lnTo>
                <a:lnTo>
                  <a:pt x="504062" y="720081"/>
                </a:lnTo>
                <a:lnTo>
                  <a:pt x="545403" y="718887"/>
                </a:lnTo>
                <a:lnTo>
                  <a:pt x="585824" y="715368"/>
                </a:lnTo>
                <a:lnTo>
                  <a:pt x="625194" y="709617"/>
                </a:lnTo>
                <a:lnTo>
                  <a:pt x="663385" y="701726"/>
                </a:lnTo>
                <a:lnTo>
                  <a:pt x="700266" y="691787"/>
                </a:lnTo>
                <a:lnTo>
                  <a:pt x="735707" y="679894"/>
                </a:lnTo>
                <a:lnTo>
                  <a:pt x="769580" y="666139"/>
                </a:lnTo>
                <a:lnTo>
                  <a:pt x="801755" y="650615"/>
                </a:lnTo>
                <a:lnTo>
                  <a:pt x="832100" y="633414"/>
                </a:lnTo>
                <a:lnTo>
                  <a:pt x="860488" y="614629"/>
                </a:lnTo>
                <a:lnTo>
                  <a:pt x="910870" y="572678"/>
                </a:lnTo>
                <a:lnTo>
                  <a:pt x="951862" y="525502"/>
                </a:lnTo>
                <a:lnTo>
                  <a:pt x="982428" y="473844"/>
                </a:lnTo>
                <a:lnTo>
                  <a:pt x="1001528" y="418445"/>
                </a:lnTo>
                <a:lnTo>
                  <a:pt x="1008126" y="360044"/>
                </a:lnTo>
                <a:lnTo>
                  <a:pt x="1006455" y="330516"/>
                </a:lnTo>
                <a:lnTo>
                  <a:pt x="993476" y="273523"/>
                </a:lnTo>
                <a:lnTo>
                  <a:pt x="968513" y="219900"/>
                </a:lnTo>
                <a:lnTo>
                  <a:pt x="932605" y="170390"/>
                </a:lnTo>
                <a:lnTo>
                  <a:pt x="886788" y="125732"/>
                </a:lnTo>
                <a:lnTo>
                  <a:pt x="832100" y="86670"/>
                </a:lnTo>
                <a:lnTo>
                  <a:pt x="801755" y="69468"/>
                </a:lnTo>
                <a:lnTo>
                  <a:pt x="769580" y="53943"/>
                </a:lnTo>
                <a:lnTo>
                  <a:pt x="735707" y="40188"/>
                </a:lnTo>
                <a:lnTo>
                  <a:pt x="700266" y="28294"/>
                </a:lnTo>
                <a:lnTo>
                  <a:pt x="663385" y="18355"/>
                </a:lnTo>
                <a:lnTo>
                  <a:pt x="625194" y="10464"/>
                </a:lnTo>
                <a:lnTo>
                  <a:pt x="585824" y="4712"/>
                </a:lnTo>
                <a:lnTo>
                  <a:pt x="545403" y="1193"/>
                </a:lnTo>
                <a:lnTo>
                  <a:pt x="504062" y="0"/>
                </a:lnTo>
                <a:lnTo>
                  <a:pt x="462722" y="1193"/>
                </a:lnTo>
                <a:lnTo>
                  <a:pt x="422301" y="4712"/>
                </a:lnTo>
                <a:lnTo>
                  <a:pt x="382931" y="10464"/>
                </a:lnTo>
                <a:lnTo>
                  <a:pt x="344740" y="18355"/>
                </a:lnTo>
                <a:lnTo>
                  <a:pt x="307859" y="28294"/>
                </a:lnTo>
                <a:lnTo>
                  <a:pt x="272418" y="40188"/>
                </a:lnTo>
                <a:lnTo>
                  <a:pt x="238545" y="53943"/>
                </a:lnTo>
                <a:lnTo>
                  <a:pt x="206370" y="69468"/>
                </a:lnTo>
                <a:lnTo>
                  <a:pt x="176025" y="86670"/>
                </a:lnTo>
                <a:lnTo>
                  <a:pt x="147637" y="105456"/>
                </a:lnTo>
                <a:lnTo>
                  <a:pt x="97255" y="147408"/>
                </a:lnTo>
                <a:lnTo>
                  <a:pt x="56263" y="194585"/>
                </a:lnTo>
                <a:lnTo>
                  <a:pt x="25697" y="246244"/>
                </a:lnTo>
                <a:lnTo>
                  <a:pt x="6597" y="301644"/>
                </a:lnTo>
                <a:lnTo>
                  <a:pt x="1670" y="330516"/>
                </a:lnTo>
                <a:lnTo>
                  <a:pt x="0" y="360044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6021285"/>
            <a:ext cx="1008126" cy="720081"/>
          </a:xfrm>
          <a:custGeom>
            <a:avLst/>
            <a:gdLst/>
            <a:ahLst/>
            <a:cxnLst/>
            <a:rect l="l" t="t" r="r" b="b"/>
            <a:pathLst>
              <a:path w="1008126" h="720081">
                <a:moveTo>
                  <a:pt x="0" y="360044"/>
                </a:moveTo>
                <a:lnTo>
                  <a:pt x="6597" y="301644"/>
                </a:lnTo>
                <a:lnTo>
                  <a:pt x="25697" y="246244"/>
                </a:lnTo>
                <a:lnTo>
                  <a:pt x="56263" y="194585"/>
                </a:lnTo>
                <a:lnTo>
                  <a:pt x="97255" y="147408"/>
                </a:lnTo>
                <a:lnTo>
                  <a:pt x="147637" y="105456"/>
                </a:lnTo>
                <a:lnTo>
                  <a:pt x="176025" y="86670"/>
                </a:lnTo>
                <a:lnTo>
                  <a:pt x="206370" y="69468"/>
                </a:lnTo>
                <a:lnTo>
                  <a:pt x="238545" y="53943"/>
                </a:lnTo>
                <a:lnTo>
                  <a:pt x="272418" y="40188"/>
                </a:lnTo>
                <a:lnTo>
                  <a:pt x="307859" y="28294"/>
                </a:lnTo>
                <a:lnTo>
                  <a:pt x="344740" y="18355"/>
                </a:lnTo>
                <a:lnTo>
                  <a:pt x="382931" y="10464"/>
                </a:lnTo>
                <a:lnTo>
                  <a:pt x="422301" y="4712"/>
                </a:lnTo>
                <a:lnTo>
                  <a:pt x="462722" y="1193"/>
                </a:lnTo>
                <a:lnTo>
                  <a:pt x="504062" y="0"/>
                </a:lnTo>
                <a:lnTo>
                  <a:pt x="545403" y="1193"/>
                </a:lnTo>
                <a:lnTo>
                  <a:pt x="585824" y="4712"/>
                </a:lnTo>
                <a:lnTo>
                  <a:pt x="625194" y="10464"/>
                </a:lnTo>
                <a:lnTo>
                  <a:pt x="663385" y="18355"/>
                </a:lnTo>
                <a:lnTo>
                  <a:pt x="700266" y="28294"/>
                </a:lnTo>
                <a:lnTo>
                  <a:pt x="735707" y="40188"/>
                </a:lnTo>
                <a:lnTo>
                  <a:pt x="769580" y="53943"/>
                </a:lnTo>
                <a:lnTo>
                  <a:pt x="801755" y="69468"/>
                </a:lnTo>
                <a:lnTo>
                  <a:pt x="832100" y="86670"/>
                </a:lnTo>
                <a:lnTo>
                  <a:pt x="860488" y="105456"/>
                </a:lnTo>
                <a:lnTo>
                  <a:pt x="910870" y="147408"/>
                </a:lnTo>
                <a:lnTo>
                  <a:pt x="951862" y="194585"/>
                </a:lnTo>
                <a:lnTo>
                  <a:pt x="982428" y="246244"/>
                </a:lnTo>
                <a:lnTo>
                  <a:pt x="1001528" y="301644"/>
                </a:lnTo>
                <a:lnTo>
                  <a:pt x="1008126" y="360044"/>
                </a:lnTo>
                <a:lnTo>
                  <a:pt x="1006455" y="389573"/>
                </a:lnTo>
                <a:lnTo>
                  <a:pt x="993476" y="446566"/>
                </a:lnTo>
                <a:lnTo>
                  <a:pt x="968513" y="500187"/>
                </a:lnTo>
                <a:lnTo>
                  <a:pt x="932605" y="549697"/>
                </a:lnTo>
                <a:lnTo>
                  <a:pt x="886788" y="594353"/>
                </a:lnTo>
                <a:lnTo>
                  <a:pt x="832100" y="633414"/>
                </a:lnTo>
                <a:lnTo>
                  <a:pt x="801755" y="650615"/>
                </a:lnTo>
                <a:lnTo>
                  <a:pt x="769580" y="666139"/>
                </a:lnTo>
                <a:lnTo>
                  <a:pt x="735707" y="679894"/>
                </a:lnTo>
                <a:lnTo>
                  <a:pt x="700266" y="691787"/>
                </a:lnTo>
                <a:lnTo>
                  <a:pt x="663385" y="701726"/>
                </a:lnTo>
                <a:lnTo>
                  <a:pt x="625194" y="709617"/>
                </a:lnTo>
                <a:lnTo>
                  <a:pt x="585824" y="715368"/>
                </a:lnTo>
                <a:lnTo>
                  <a:pt x="545403" y="718887"/>
                </a:lnTo>
                <a:lnTo>
                  <a:pt x="504062" y="720081"/>
                </a:lnTo>
                <a:lnTo>
                  <a:pt x="462722" y="718887"/>
                </a:lnTo>
                <a:lnTo>
                  <a:pt x="422301" y="715368"/>
                </a:lnTo>
                <a:lnTo>
                  <a:pt x="382931" y="709617"/>
                </a:lnTo>
                <a:lnTo>
                  <a:pt x="344740" y="701726"/>
                </a:lnTo>
                <a:lnTo>
                  <a:pt x="307859" y="691787"/>
                </a:lnTo>
                <a:lnTo>
                  <a:pt x="272418" y="679894"/>
                </a:lnTo>
                <a:lnTo>
                  <a:pt x="238545" y="666139"/>
                </a:lnTo>
                <a:lnTo>
                  <a:pt x="206370" y="650615"/>
                </a:lnTo>
                <a:lnTo>
                  <a:pt x="176025" y="633414"/>
                </a:lnTo>
                <a:lnTo>
                  <a:pt x="147637" y="614629"/>
                </a:lnTo>
                <a:lnTo>
                  <a:pt x="97255" y="572678"/>
                </a:lnTo>
                <a:lnTo>
                  <a:pt x="56263" y="525502"/>
                </a:lnTo>
                <a:lnTo>
                  <a:pt x="25697" y="473844"/>
                </a:lnTo>
                <a:lnTo>
                  <a:pt x="6597" y="418445"/>
                </a:lnTo>
                <a:lnTo>
                  <a:pt x="0" y="36004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255889" y="6204935"/>
            <a:ext cx="325379" cy="4067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0" dirty="0" smtClean="0">
                <a:solidFill>
                  <a:srgbClr val="FFFFFF"/>
                </a:solidFill>
                <a:latin typeface="Tahoma"/>
                <a:cs typeface="Tahoma"/>
              </a:rPr>
              <a:t>9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</TotalTime>
  <Words>36</Words>
  <Application>Microsoft Office PowerPoint</Application>
  <PresentationFormat>On-screen Show (4:3)</PresentationFormat>
  <Paragraphs>36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DIKLAT</cp:lastModifiedBy>
  <cp:revision>2</cp:revision>
  <cp:lastPrinted>2018-08-04T07:32:01Z</cp:lastPrinted>
  <dcterms:modified xsi:type="dcterms:W3CDTF">2018-08-04T08:25:55Z</dcterms:modified>
</cp:coreProperties>
</file>