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6858000" type="screen4x3"/>
  <p:notesSz cx="7053263" cy="111379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625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680FD20A-238A-4361-9B70-0464E804D511}" type="datetimeFigureOut">
              <a:rPr lang="id-ID" smtClean="0"/>
              <a:t>04/08/2018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625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FDE2712F-0AB2-4E67-9DC2-A7262BFFA94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6593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04138" y="2621279"/>
            <a:ext cx="7416486" cy="584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585"/>
              </a:lnSpc>
              <a:spcBef>
                <a:spcPts val="229"/>
              </a:spcBef>
            </a:pPr>
            <a:r>
              <a:rPr sz="6600" b="1" spc="0" baseline="3103" dirty="0" smtClean="0">
                <a:latin typeface="Calibri"/>
                <a:cs typeface="Calibri"/>
              </a:rPr>
              <a:t>KEBI</a:t>
            </a:r>
            <a:r>
              <a:rPr sz="6600" b="1" spc="-84" baseline="3103" dirty="0" smtClean="0">
                <a:latin typeface="Calibri"/>
                <a:cs typeface="Calibri"/>
              </a:rPr>
              <a:t>J</a:t>
            </a:r>
            <a:r>
              <a:rPr sz="6600" b="1" spc="0" baseline="3103" dirty="0" smtClean="0">
                <a:latin typeface="Calibri"/>
                <a:cs typeface="Calibri"/>
              </a:rPr>
              <a:t>AKAN</a:t>
            </a:r>
            <a:r>
              <a:rPr sz="6600" b="1" spc="-14" baseline="3103" dirty="0" smtClean="0">
                <a:latin typeface="Calibri"/>
                <a:cs typeface="Calibri"/>
              </a:rPr>
              <a:t> </a:t>
            </a:r>
            <a:r>
              <a:rPr sz="6600" b="1" spc="0" baseline="3103" dirty="0" smtClean="0">
                <a:latin typeface="Calibri"/>
                <a:cs typeface="Calibri"/>
              </a:rPr>
              <a:t>UMUM</a:t>
            </a:r>
            <a:r>
              <a:rPr sz="6600" b="1" spc="9" baseline="3103" dirty="0" smtClean="0">
                <a:latin typeface="Calibri"/>
                <a:cs typeface="Calibri"/>
              </a:rPr>
              <a:t> </a:t>
            </a:r>
            <a:r>
              <a:rPr sz="6600" b="1" spc="-14" baseline="3103" dirty="0" smtClean="0">
                <a:latin typeface="Calibri"/>
                <a:cs typeface="Calibri"/>
              </a:rPr>
              <a:t>A</a:t>
            </a:r>
            <a:r>
              <a:rPr sz="6600" b="1" spc="0" baseline="3103" dirty="0" smtClean="0">
                <a:latin typeface="Calibri"/>
                <a:cs typeface="Calibri"/>
              </a:rPr>
              <a:t>NGGARAN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054733" y="3995928"/>
            <a:ext cx="5063488" cy="16031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434426" marR="1461241" algn="ctr">
              <a:lnSpc>
                <a:spcPts val="3360"/>
              </a:lnSpc>
              <a:spcBef>
                <a:spcPts val="168"/>
              </a:spcBef>
            </a:pP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HER</a:t>
            </a:r>
            <a:r>
              <a:rPr sz="4800" spc="-9" baseline="3413" dirty="0" smtClean="0">
                <a:solidFill>
                  <a:srgbClr val="888888"/>
                </a:solidFill>
                <a:latin typeface="Calibri"/>
                <a:cs typeface="Calibri"/>
              </a:rPr>
              <a:t>M</a:t>
            </a:r>
            <a:r>
              <a:rPr sz="4800" spc="-129" baseline="3413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4800" spc="-139" baseline="3413" dirty="0" smtClean="0">
                <a:solidFill>
                  <a:srgbClr val="888888"/>
                </a:solidFill>
                <a:latin typeface="Calibri"/>
                <a:cs typeface="Calibri"/>
              </a:rPr>
              <a:t>W</a:t>
            </a:r>
            <a:r>
              <a:rPr sz="4800" spc="0" baseline="3413" dirty="0" smtClean="0">
                <a:solidFill>
                  <a:srgbClr val="888888"/>
                </a:solidFill>
                <a:latin typeface="Calibri"/>
                <a:cs typeface="Calibri"/>
              </a:rPr>
              <a:t>AN</a:t>
            </a:r>
            <a:endParaRPr sz="3200">
              <a:latin typeface="Calibri"/>
              <a:cs typeface="Calibri"/>
            </a:endParaRPr>
          </a:p>
          <a:p>
            <a:pPr marL="993397" marR="1021819" algn="ctr">
              <a:lnSpc>
                <a:spcPct val="101725"/>
              </a:lnSpc>
              <a:spcBef>
                <a:spcPts val="533"/>
              </a:spcBef>
            </a:pPr>
            <a:r>
              <a:rPr sz="3200" spc="-59" dirty="0" smtClean="0">
                <a:solidFill>
                  <a:srgbClr val="888888"/>
                </a:solidFill>
                <a:latin typeface="Calibri"/>
                <a:cs typeface="Calibri"/>
              </a:rPr>
              <a:t>P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e</a:t>
            </a:r>
            <a:r>
              <a:rPr sz="3200" spc="-34" dirty="0" smtClean="0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en</a:t>
            </a:r>
            <a:r>
              <a:rPr sz="3200" spc="-25" dirty="0" smtClean="0">
                <a:solidFill>
                  <a:srgbClr val="888888"/>
                </a:solidFill>
                <a:latin typeface="Calibri"/>
                <a:cs typeface="Calibri"/>
              </a:rPr>
              <a:t>c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ana</a:t>
            </a:r>
            <a:r>
              <a:rPr sz="3200" spc="-29" dirty="0" smtClean="0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Mad</a:t>
            </a:r>
            <a:r>
              <a:rPr sz="3200" spc="-50" dirty="0" smtClean="0">
                <a:solidFill>
                  <a:srgbClr val="888888"/>
                </a:solidFill>
                <a:latin typeface="Calibri"/>
                <a:cs typeface="Calibri"/>
              </a:rPr>
              <a:t>y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ct val="101725"/>
              </a:lnSpc>
              <a:spcBef>
                <a:spcPts val="704"/>
              </a:spcBef>
            </a:pP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Bappeda</a:t>
            </a:r>
            <a:r>
              <a:rPr sz="3200" spc="9" dirty="0" smtClean="0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P</a:t>
            </a:r>
            <a:r>
              <a:rPr sz="3200" spc="-50" dirty="0" smtClean="0">
                <a:solidFill>
                  <a:srgbClr val="888888"/>
                </a:solidFill>
                <a:latin typeface="Calibri"/>
                <a:cs typeface="Calibri"/>
              </a:rPr>
              <a:t>r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ov</a:t>
            </a:r>
            <a:r>
              <a:rPr sz="3200" spc="-9" dirty="0" smtClean="0">
                <a:solidFill>
                  <a:srgbClr val="888888"/>
                </a:solidFill>
                <a:latin typeface="Calibri"/>
                <a:cs typeface="Calibri"/>
              </a:rPr>
              <a:t>i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nsi</a:t>
            </a:r>
            <a:r>
              <a:rPr sz="3200" spc="-9" dirty="0" smtClean="0">
                <a:solidFill>
                  <a:srgbClr val="888888"/>
                </a:solidFill>
                <a:latin typeface="Calibri"/>
                <a:cs typeface="Calibri"/>
              </a:rPr>
              <a:t> 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J</a:t>
            </a:r>
            <a:r>
              <a:rPr sz="3200" spc="-29" dirty="0" smtClean="0">
                <a:solidFill>
                  <a:srgbClr val="888888"/>
                </a:solidFill>
                <a:latin typeface="Calibri"/>
                <a:cs typeface="Calibri"/>
              </a:rPr>
              <a:t>a</a:t>
            </a:r>
            <a:r>
              <a:rPr sz="3200" spc="-34" dirty="0" smtClean="0">
                <a:solidFill>
                  <a:srgbClr val="888888"/>
                </a:solidFill>
                <a:latin typeface="Calibri"/>
                <a:cs typeface="Calibri"/>
              </a:rPr>
              <a:t>w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a </a:t>
            </a:r>
            <a:r>
              <a:rPr sz="3200" spc="-279" dirty="0" smtClean="0">
                <a:solidFill>
                  <a:srgbClr val="888888"/>
                </a:solidFill>
                <a:latin typeface="Calibri"/>
                <a:cs typeface="Calibri"/>
              </a:rPr>
              <a:t>T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en</a:t>
            </a:r>
            <a:r>
              <a:rPr sz="3200" spc="-54" dirty="0" smtClean="0">
                <a:solidFill>
                  <a:srgbClr val="888888"/>
                </a:solidFill>
                <a:latin typeface="Calibri"/>
                <a:cs typeface="Calibri"/>
              </a:rPr>
              <a:t>g</a:t>
            </a:r>
            <a:r>
              <a:rPr sz="3200" spc="0" dirty="0" smtClean="0">
                <a:solidFill>
                  <a:srgbClr val="888888"/>
                </a:solidFill>
                <a:latin typeface="Calibri"/>
                <a:cs typeface="Calibri"/>
              </a:rPr>
              <a:t>ah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940558" y="692658"/>
            <a:ext cx="3209924" cy="381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9234" y="1238758"/>
            <a:ext cx="7793101" cy="37476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84414" y="4698365"/>
            <a:ext cx="504062" cy="575945"/>
          </a:xfrm>
          <a:custGeom>
            <a:avLst/>
            <a:gdLst/>
            <a:ahLst/>
            <a:cxnLst/>
            <a:rect l="l" t="t" r="r" b="b"/>
            <a:pathLst>
              <a:path w="504062" h="575945">
                <a:moveTo>
                  <a:pt x="0" y="288036"/>
                </a:moveTo>
                <a:lnTo>
                  <a:pt x="835" y="311648"/>
                </a:lnTo>
                <a:lnTo>
                  <a:pt x="3296" y="334735"/>
                </a:lnTo>
                <a:lnTo>
                  <a:pt x="7320" y="357222"/>
                </a:lnTo>
                <a:lnTo>
                  <a:pt x="12842" y="379036"/>
                </a:lnTo>
                <a:lnTo>
                  <a:pt x="19796" y="400101"/>
                </a:lnTo>
                <a:lnTo>
                  <a:pt x="28117" y="420345"/>
                </a:lnTo>
                <a:lnTo>
                  <a:pt x="37742" y="439692"/>
                </a:lnTo>
                <a:lnTo>
                  <a:pt x="48605" y="458069"/>
                </a:lnTo>
                <a:lnTo>
                  <a:pt x="60641" y="475402"/>
                </a:lnTo>
                <a:lnTo>
                  <a:pt x="73786" y="491617"/>
                </a:lnTo>
                <a:lnTo>
                  <a:pt x="87976" y="506638"/>
                </a:lnTo>
                <a:lnTo>
                  <a:pt x="103144" y="520394"/>
                </a:lnTo>
                <a:lnTo>
                  <a:pt x="119226" y="532808"/>
                </a:lnTo>
                <a:lnTo>
                  <a:pt x="136159" y="543808"/>
                </a:lnTo>
                <a:lnTo>
                  <a:pt x="153876" y="553319"/>
                </a:lnTo>
                <a:lnTo>
                  <a:pt x="172313" y="561266"/>
                </a:lnTo>
                <a:lnTo>
                  <a:pt x="191406" y="567577"/>
                </a:lnTo>
                <a:lnTo>
                  <a:pt x="211089" y="572176"/>
                </a:lnTo>
                <a:lnTo>
                  <a:pt x="231298" y="574990"/>
                </a:lnTo>
                <a:lnTo>
                  <a:pt x="251967" y="575945"/>
                </a:lnTo>
                <a:lnTo>
                  <a:pt x="272638" y="574990"/>
                </a:lnTo>
                <a:lnTo>
                  <a:pt x="292850" y="572176"/>
                </a:lnTo>
                <a:lnTo>
                  <a:pt x="312537" y="567577"/>
                </a:lnTo>
                <a:lnTo>
                  <a:pt x="331635" y="561266"/>
                </a:lnTo>
                <a:lnTo>
                  <a:pt x="350079" y="553319"/>
                </a:lnTo>
                <a:lnTo>
                  <a:pt x="367804" y="543808"/>
                </a:lnTo>
                <a:lnTo>
                  <a:pt x="384744" y="532808"/>
                </a:lnTo>
                <a:lnTo>
                  <a:pt x="400836" y="520394"/>
                </a:lnTo>
                <a:lnTo>
                  <a:pt x="416013" y="506638"/>
                </a:lnTo>
                <a:lnTo>
                  <a:pt x="430212" y="491617"/>
                </a:lnTo>
                <a:lnTo>
                  <a:pt x="443367" y="475402"/>
                </a:lnTo>
                <a:lnTo>
                  <a:pt x="455412" y="458069"/>
                </a:lnTo>
                <a:lnTo>
                  <a:pt x="466284" y="439692"/>
                </a:lnTo>
                <a:lnTo>
                  <a:pt x="475917" y="420345"/>
                </a:lnTo>
                <a:lnTo>
                  <a:pt x="484247" y="400101"/>
                </a:lnTo>
                <a:lnTo>
                  <a:pt x="491207" y="379036"/>
                </a:lnTo>
                <a:lnTo>
                  <a:pt x="496734" y="357222"/>
                </a:lnTo>
                <a:lnTo>
                  <a:pt x="500762" y="334735"/>
                </a:lnTo>
                <a:lnTo>
                  <a:pt x="503227" y="311648"/>
                </a:lnTo>
                <a:lnTo>
                  <a:pt x="504062" y="288036"/>
                </a:lnTo>
                <a:lnTo>
                  <a:pt x="503227" y="264405"/>
                </a:lnTo>
                <a:lnTo>
                  <a:pt x="500762" y="241302"/>
                </a:lnTo>
                <a:lnTo>
                  <a:pt x="496734" y="218800"/>
                </a:lnTo>
                <a:lnTo>
                  <a:pt x="491207" y="196973"/>
                </a:lnTo>
                <a:lnTo>
                  <a:pt x="484247" y="175896"/>
                </a:lnTo>
                <a:lnTo>
                  <a:pt x="475917" y="155643"/>
                </a:lnTo>
                <a:lnTo>
                  <a:pt x="466284" y="136287"/>
                </a:lnTo>
                <a:lnTo>
                  <a:pt x="455412" y="117902"/>
                </a:lnTo>
                <a:lnTo>
                  <a:pt x="443367" y="100563"/>
                </a:lnTo>
                <a:lnTo>
                  <a:pt x="430212" y="84343"/>
                </a:lnTo>
                <a:lnTo>
                  <a:pt x="416013" y="69317"/>
                </a:lnTo>
                <a:lnTo>
                  <a:pt x="400836" y="55558"/>
                </a:lnTo>
                <a:lnTo>
                  <a:pt x="384744" y="43141"/>
                </a:lnTo>
                <a:lnTo>
                  <a:pt x="367804" y="32140"/>
                </a:lnTo>
                <a:lnTo>
                  <a:pt x="350079" y="22627"/>
                </a:lnTo>
                <a:lnTo>
                  <a:pt x="331635" y="14679"/>
                </a:lnTo>
                <a:lnTo>
                  <a:pt x="312537" y="8368"/>
                </a:lnTo>
                <a:lnTo>
                  <a:pt x="292850" y="3768"/>
                </a:lnTo>
                <a:lnTo>
                  <a:pt x="272638" y="954"/>
                </a:lnTo>
                <a:lnTo>
                  <a:pt x="251967" y="0"/>
                </a:lnTo>
                <a:lnTo>
                  <a:pt x="231298" y="954"/>
                </a:lnTo>
                <a:lnTo>
                  <a:pt x="211089" y="3768"/>
                </a:lnTo>
                <a:lnTo>
                  <a:pt x="191406" y="8368"/>
                </a:lnTo>
                <a:lnTo>
                  <a:pt x="172313" y="14679"/>
                </a:lnTo>
                <a:lnTo>
                  <a:pt x="153876" y="22627"/>
                </a:lnTo>
                <a:lnTo>
                  <a:pt x="136159" y="32140"/>
                </a:lnTo>
                <a:lnTo>
                  <a:pt x="119226" y="43141"/>
                </a:lnTo>
                <a:lnTo>
                  <a:pt x="103144" y="55558"/>
                </a:lnTo>
                <a:lnTo>
                  <a:pt x="87976" y="69317"/>
                </a:lnTo>
                <a:lnTo>
                  <a:pt x="73786" y="84343"/>
                </a:lnTo>
                <a:lnTo>
                  <a:pt x="60641" y="100563"/>
                </a:lnTo>
                <a:lnTo>
                  <a:pt x="48605" y="117902"/>
                </a:lnTo>
                <a:lnTo>
                  <a:pt x="37742" y="136287"/>
                </a:lnTo>
                <a:lnTo>
                  <a:pt x="28117" y="155643"/>
                </a:lnTo>
                <a:lnTo>
                  <a:pt x="19796" y="175896"/>
                </a:lnTo>
                <a:lnTo>
                  <a:pt x="12842" y="196973"/>
                </a:lnTo>
                <a:lnTo>
                  <a:pt x="7320" y="218800"/>
                </a:lnTo>
                <a:lnTo>
                  <a:pt x="3296" y="241302"/>
                </a:lnTo>
                <a:lnTo>
                  <a:pt x="835" y="264405"/>
                </a:lnTo>
                <a:lnTo>
                  <a:pt x="0" y="288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65696" y="370344"/>
            <a:ext cx="8756650" cy="5040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9546" y="1124839"/>
            <a:ext cx="8208899" cy="283248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8662" y="4365117"/>
            <a:ext cx="2562225" cy="1714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67537" y="260603"/>
            <a:ext cx="7153275" cy="53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4241" y="1052702"/>
            <a:ext cx="8682228" cy="43205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395541" y="260616"/>
            <a:ext cx="8581009" cy="6480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9514" y="1412748"/>
            <a:ext cx="5324475" cy="3495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52135" y="1772793"/>
            <a:ext cx="2466974" cy="30289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83043" y="4761986"/>
            <a:ext cx="792086" cy="106685"/>
          </a:xfrm>
          <a:custGeom>
            <a:avLst/>
            <a:gdLst/>
            <a:ahLst/>
            <a:cxnLst/>
            <a:rect l="l" t="t" r="r" b="b"/>
            <a:pathLst>
              <a:path w="792086" h="106685">
                <a:moveTo>
                  <a:pt x="0" y="106685"/>
                </a:moveTo>
                <a:lnTo>
                  <a:pt x="792086" y="106685"/>
                </a:lnTo>
                <a:lnTo>
                  <a:pt x="792086" y="0"/>
                </a:lnTo>
                <a:lnTo>
                  <a:pt x="0" y="0"/>
                </a:lnTo>
                <a:lnTo>
                  <a:pt x="0" y="106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539546" y="188595"/>
            <a:ext cx="7877683" cy="4320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85787" y="1381125"/>
            <a:ext cx="7972425" cy="4095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96153" y="5373217"/>
            <a:ext cx="2880360" cy="288036"/>
          </a:xfrm>
          <a:custGeom>
            <a:avLst/>
            <a:gdLst/>
            <a:ahLst/>
            <a:cxnLst/>
            <a:rect l="l" t="t" r="r" b="b"/>
            <a:pathLst>
              <a:path w="2880360" h="288036">
                <a:moveTo>
                  <a:pt x="0" y="288036"/>
                </a:moveTo>
                <a:lnTo>
                  <a:pt x="2880360" y="288036"/>
                </a:lnTo>
                <a:lnTo>
                  <a:pt x="2880360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4573" y="1458340"/>
            <a:ext cx="864107" cy="0"/>
          </a:xfrm>
          <a:custGeom>
            <a:avLst/>
            <a:gdLst/>
            <a:ahLst/>
            <a:cxnLst/>
            <a:rect l="l" t="t" r="r" b="b"/>
            <a:pathLst>
              <a:path w="864107">
                <a:moveTo>
                  <a:pt x="0" y="0"/>
                </a:moveTo>
                <a:lnTo>
                  <a:pt x="864107" y="0"/>
                </a:lnTo>
              </a:path>
            </a:pathLst>
          </a:custGeom>
          <a:ln w="508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09778" y="931418"/>
            <a:ext cx="8510651" cy="1934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8356" y="2852928"/>
            <a:ext cx="6861936" cy="26643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11555" y="188607"/>
            <a:ext cx="7732395" cy="10081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14337" y="1484756"/>
            <a:ext cx="8315325" cy="32861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01418" y="836802"/>
            <a:ext cx="8935085" cy="38276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539546" y="260603"/>
            <a:ext cx="8105013" cy="15121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11555" y="2060828"/>
            <a:ext cx="7941691" cy="273634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61582" y="980694"/>
            <a:ext cx="8835390" cy="46009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1528" y="971169"/>
            <a:ext cx="1188135" cy="513588"/>
          </a:xfrm>
          <a:custGeom>
            <a:avLst/>
            <a:gdLst/>
            <a:ahLst/>
            <a:cxnLst/>
            <a:rect l="l" t="t" r="r" b="b"/>
            <a:pathLst>
              <a:path w="1188135" h="513588">
                <a:moveTo>
                  <a:pt x="0" y="513588"/>
                </a:moveTo>
                <a:lnTo>
                  <a:pt x="1188135" y="513588"/>
                </a:lnTo>
                <a:lnTo>
                  <a:pt x="1188135" y="0"/>
                </a:lnTo>
                <a:lnTo>
                  <a:pt x="0" y="0"/>
                </a:lnTo>
                <a:lnTo>
                  <a:pt x="0" y="5135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1523" y="1404620"/>
            <a:ext cx="360045" cy="216026"/>
          </a:xfrm>
          <a:custGeom>
            <a:avLst/>
            <a:gdLst/>
            <a:ahLst/>
            <a:cxnLst/>
            <a:rect l="l" t="t" r="r" b="b"/>
            <a:pathLst>
              <a:path w="360045" h="216026">
                <a:moveTo>
                  <a:pt x="0" y="216026"/>
                </a:moveTo>
                <a:lnTo>
                  <a:pt x="360045" y="216026"/>
                </a:lnTo>
                <a:lnTo>
                  <a:pt x="360045" y="0"/>
                </a:lnTo>
                <a:lnTo>
                  <a:pt x="0" y="0"/>
                </a:lnTo>
                <a:lnTo>
                  <a:pt x="0" y="2160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19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763649" y="260603"/>
            <a:ext cx="6134100" cy="1200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1861" y="1700783"/>
            <a:ext cx="8314563" cy="30521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44009" y="4752975"/>
            <a:ext cx="2314575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043609" y="188658"/>
            <a:ext cx="7435469" cy="426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6250" y="980694"/>
            <a:ext cx="8191500" cy="4219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85050" y="1025398"/>
            <a:ext cx="1080173" cy="0"/>
          </a:xfrm>
          <a:custGeom>
            <a:avLst/>
            <a:gdLst/>
            <a:ahLst/>
            <a:cxnLst/>
            <a:rect l="l" t="t" r="r" b="b"/>
            <a:pathLst>
              <a:path w="1080173">
                <a:moveTo>
                  <a:pt x="0" y="0"/>
                </a:moveTo>
                <a:lnTo>
                  <a:pt x="1080173" y="0"/>
                </a:lnTo>
              </a:path>
            </a:pathLst>
          </a:custGeom>
          <a:ln w="889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26541" y="1087577"/>
            <a:ext cx="792086" cy="181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183055" y="332625"/>
            <a:ext cx="6701282" cy="7920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0537" y="1412748"/>
            <a:ext cx="8652637" cy="34926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907667" y="908685"/>
            <a:ext cx="5057775" cy="106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5337" y="2766949"/>
            <a:ext cx="7553325" cy="13239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847725" y="836676"/>
            <a:ext cx="7448550" cy="666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47725" y="1709699"/>
            <a:ext cx="7180707" cy="44540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553974" y="548640"/>
            <a:ext cx="7906511" cy="7155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3974" y="1557375"/>
            <a:ext cx="7906511" cy="48013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67537" y="768438"/>
            <a:ext cx="7992491" cy="51808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66306" y="692746"/>
            <a:ext cx="8554212" cy="561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028432" y="5391315"/>
            <a:ext cx="936104" cy="823620"/>
          </a:xfrm>
          <a:custGeom>
            <a:avLst/>
            <a:gdLst/>
            <a:ahLst/>
            <a:cxnLst/>
            <a:rect l="l" t="t" r="r" b="b"/>
            <a:pathLst>
              <a:path w="936104" h="823620">
                <a:moveTo>
                  <a:pt x="0" y="823620"/>
                </a:moveTo>
                <a:lnTo>
                  <a:pt x="936104" y="823620"/>
                </a:lnTo>
                <a:lnTo>
                  <a:pt x="936104" y="0"/>
                </a:lnTo>
                <a:lnTo>
                  <a:pt x="0" y="0"/>
                </a:lnTo>
                <a:lnTo>
                  <a:pt x="0" y="8236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878827" y="469976"/>
            <a:ext cx="6501511" cy="9427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1487" y="1681099"/>
            <a:ext cx="8201025" cy="3495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349248" y="476643"/>
            <a:ext cx="6319138" cy="10725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12318" y="1549146"/>
            <a:ext cx="8408162" cy="39681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28432" y="5460987"/>
            <a:ext cx="936104" cy="344271"/>
          </a:xfrm>
          <a:custGeom>
            <a:avLst/>
            <a:gdLst/>
            <a:ahLst/>
            <a:cxnLst/>
            <a:rect l="l" t="t" r="r" b="b"/>
            <a:pathLst>
              <a:path w="936104" h="344271">
                <a:moveTo>
                  <a:pt x="0" y="344271"/>
                </a:moveTo>
                <a:lnTo>
                  <a:pt x="936104" y="344271"/>
                </a:lnTo>
                <a:lnTo>
                  <a:pt x="936104" y="0"/>
                </a:lnTo>
                <a:lnTo>
                  <a:pt x="0" y="0"/>
                </a:lnTo>
                <a:lnTo>
                  <a:pt x="0" y="3442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2007" y="980706"/>
            <a:ext cx="8964549" cy="7200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9763" y="2196084"/>
            <a:ext cx="8787765" cy="33211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29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604899" y="620649"/>
            <a:ext cx="5934075" cy="4286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1037" y="1614551"/>
            <a:ext cx="7781925" cy="3629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51523" y="908685"/>
            <a:ext cx="8633587" cy="7082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8943" y="1916811"/>
            <a:ext cx="8786114" cy="30243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3532" y="5085207"/>
            <a:ext cx="2990850" cy="381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250190" y="980757"/>
            <a:ext cx="8066278" cy="4737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9514" y="1556765"/>
            <a:ext cx="8855329" cy="32404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38406" y="799718"/>
            <a:ext cx="9119743" cy="54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7504" y="1777746"/>
            <a:ext cx="8875776" cy="30914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742820" y="836688"/>
            <a:ext cx="5262753" cy="11521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4317" y="1412748"/>
            <a:ext cx="302640" cy="576072"/>
          </a:xfrm>
          <a:custGeom>
            <a:avLst/>
            <a:gdLst/>
            <a:ahLst/>
            <a:cxnLst/>
            <a:rect l="l" t="t" r="r" b="b"/>
            <a:pathLst>
              <a:path w="302640" h="576072">
                <a:moveTo>
                  <a:pt x="0" y="288036"/>
                </a:moveTo>
                <a:lnTo>
                  <a:pt x="501" y="311666"/>
                </a:lnTo>
                <a:lnTo>
                  <a:pt x="1978" y="334769"/>
                </a:lnTo>
                <a:lnTo>
                  <a:pt x="4394" y="357271"/>
                </a:lnTo>
                <a:lnTo>
                  <a:pt x="7708" y="379098"/>
                </a:lnTo>
                <a:lnTo>
                  <a:pt x="11882" y="400175"/>
                </a:lnTo>
                <a:lnTo>
                  <a:pt x="16877" y="420428"/>
                </a:lnTo>
                <a:lnTo>
                  <a:pt x="22654" y="439784"/>
                </a:lnTo>
                <a:lnTo>
                  <a:pt x="29175" y="458169"/>
                </a:lnTo>
                <a:lnTo>
                  <a:pt x="44291" y="491728"/>
                </a:lnTo>
                <a:lnTo>
                  <a:pt x="61914" y="520513"/>
                </a:lnTo>
                <a:lnTo>
                  <a:pt x="81732" y="543931"/>
                </a:lnTo>
                <a:lnTo>
                  <a:pt x="103436" y="561392"/>
                </a:lnTo>
                <a:lnTo>
                  <a:pt x="126715" y="572303"/>
                </a:lnTo>
                <a:lnTo>
                  <a:pt x="151256" y="576072"/>
                </a:lnTo>
                <a:lnTo>
                  <a:pt x="163667" y="575117"/>
                </a:lnTo>
                <a:lnTo>
                  <a:pt x="187622" y="567703"/>
                </a:lnTo>
                <a:lnTo>
                  <a:pt x="210165" y="553444"/>
                </a:lnTo>
                <a:lnTo>
                  <a:pt x="230981" y="532930"/>
                </a:lnTo>
                <a:lnTo>
                  <a:pt x="249759" y="506754"/>
                </a:lnTo>
                <a:lnTo>
                  <a:pt x="266186" y="475508"/>
                </a:lnTo>
                <a:lnTo>
                  <a:pt x="279950" y="439784"/>
                </a:lnTo>
                <a:lnTo>
                  <a:pt x="285736" y="420428"/>
                </a:lnTo>
                <a:lnTo>
                  <a:pt x="290738" y="400175"/>
                </a:lnTo>
                <a:lnTo>
                  <a:pt x="294919" y="379098"/>
                </a:lnTo>
                <a:lnTo>
                  <a:pt x="298239" y="357271"/>
                </a:lnTo>
                <a:lnTo>
                  <a:pt x="300658" y="334769"/>
                </a:lnTo>
                <a:lnTo>
                  <a:pt x="302138" y="311666"/>
                </a:lnTo>
                <a:lnTo>
                  <a:pt x="302640" y="288036"/>
                </a:lnTo>
                <a:lnTo>
                  <a:pt x="302138" y="264422"/>
                </a:lnTo>
                <a:lnTo>
                  <a:pt x="300658" y="241333"/>
                </a:lnTo>
                <a:lnTo>
                  <a:pt x="298239" y="218841"/>
                </a:lnTo>
                <a:lnTo>
                  <a:pt x="294919" y="197022"/>
                </a:lnTo>
                <a:lnTo>
                  <a:pt x="290738" y="175950"/>
                </a:lnTo>
                <a:lnTo>
                  <a:pt x="285736" y="155699"/>
                </a:lnTo>
                <a:lnTo>
                  <a:pt x="279950" y="136343"/>
                </a:lnTo>
                <a:lnTo>
                  <a:pt x="273420" y="117957"/>
                </a:lnTo>
                <a:lnTo>
                  <a:pt x="258286" y="84391"/>
                </a:lnTo>
                <a:lnTo>
                  <a:pt x="240644" y="55595"/>
                </a:lnTo>
                <a:lnTo>
                  <a:pt x="220808" y="32164"/>
                </a:lnTo>
                <a:lnTo>
                  <a:pt x="199090" y="14691"/>
                </a:lnTo>
                <a:lnTo>
                  <a:pt x="175802" y="3771"/>
                </a:lnTo>
                <a:lnTo>
                  <a:pt x="151256" y="0"/>
                </a:lnTo>
                <a:lnTo>
                  <a:pt x="138847" y="955"/>
                </a:lnTo>
                <a:lnTo>
                  <a:pt x="114898" y="8375"/>
                </a:lnTo>
                <a:lnTo>
                  <a:pt x="92368" y="22645"/>
                </a:lnTo>
                <a:lnTo>
                  <a:pt x="71568" y="43172"/>
                </a:lnTo>
                <a:lnTo>
                  <a:pt x="52808" y="69360"/>
                </a:lnTo>
                <a:lnTo>
                  <a:pt x="36400" y="100615"/>
                </a:lnTo>
                <a:lnTo>
                  <a:pt x="22654" y="136343"/>
                </a:lnTo>
                <a:lnTo>
                  <a:pt x="16877" y="155699"/>
                </a:lnTo>
                <a:lnTo>
                  <a:pt x="11882" y="175950"/>
                </a:lnTo>
                <a:lnTo>
                  <a:pt x="7708" y="197022"/>
                </a:lnTo>
                <a:lnTo>
                  <a:pt x="4394" y="218841"/>
                </a:lnTo>
                <a:lnTo>
                  <a:pt x="1978" y="241333"/>
                </a:lnTo>
                <a:lnTo>
                  <a:pt x="501" y="264422"/>
                </a:lnTo>
                <a:lnTo>
                  <a:pt x="0" y="288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4197" y="2204815"/>
            <a:ext cx="8177848" cy="24483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7582" y="4797171"/>
            <a:ext cx="3278251" cy="3600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115618" y="548639"/>
            <a:ext cx="6378829" cy="13498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8292" y="2132838"/>
            <a:ext cx="8827389" cy="2592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755573" y="332625"/>
            <a:ext cx="7543419" cy="8999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9099" y="2000211"/>
            <a:ext cx="8980297" cy="40210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83564" y="1052715"/>
            <a:ext cx="8148193" cy="856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6080" y="2595626"/>
            <a:ext cx="8725662" cy="23455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2411730" y="764679"/>
            <a:ext cx="3637661" cy="12504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0426" y="2276475"/>
            <a:ext cx="8624824" cy="30967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3347847" y="764679"/>
            <a:ext cx="2594229" cy="102487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1335" y="1988820"/>
            <a:ext cx="8601329" cy="2880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827582" y="1052702"/>
            <a:ext cx="7578725" cy="5886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44817" y="1844802"/>
            <a:ext cx="8293734" cy="33124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39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05015" y="838453"/>
            <a:ext cx="8515477" cy="41288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691639" y="1124724"/>
            <a:ext cx="5477383" cy="12016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59636" y="1995512"/>
            <a:ext cx="6264656" cy="41081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83680" y="1124800"/>
            <a:ext cx="8643620" cy="46804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820531" y="859282"/>
            <a:ext cx="0" cy="2232279"/>
          </a:xfrm>
          <a:custGeom>
            <a:avLst/>
            <a:gdLst/>
            <a:ahLst/>
            <a:cxnLst/>
            <a:rect l="l" t="t" r="r" b="b"/>
            <a:pathLst>
              <a:path h="2232279">
                <a:moveTo>
                  <a:pt x="0" y="0"/>
                </a:moveTo>
                <a:lnTo>
                  <a:pt x="0" y="2232279"/>
                </a:lnTo>
              </a:path>
            </a:pathLst>
          </a:custGeom>
          <a:ln w="6667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40396" y="5548769"/>
            <a:ext cx="1224140" cy="576059"/>
          </a:xfrm>
          <a:custGeom>
            <a:avLst/>
            <a:gdLst/>
            <a:ahLst/>
            <a:cxnLst/>
            <a:rect l="l" t="t" r="r" b="b"/>
            <a:pathLst>
              <a:path w="1224140" h="576059">
                <a:moveTo>
                  <a:pt x="0" y="576059"/>
                </a:moveTo>
                <a:lnTo>
                  <a:pt x="1224140" y="576059"/>
                </a:lnTo>
                <a:lnTo>
                  <a:pt x="1224140" y="0"/>
                </a:lnTo>
                <a:lnTo>
                  <a:pt x="0" y="0"/>
                </a:lnTo>
                <a:lnTo>
                  <a:pt x="0" y="5760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683564" y="404685"/>
            <a:ext cx="7822819" cy="5457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1871" y="1209382"/>
            <a:ext cx="7874508" cy="46678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043609" y="404685"/>
            <a:ext cx="7198486" cy="5743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11555" y="1174965"/>
            <a:ext cx="8136890" cy="49903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79514" y="1052702"/>
            <a:ext cx="8781161" cy="4594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6387" y="1833575"/>
            <a:ext cx="8614029" cy="42625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971600" y="692670"/>
            <a:ext cx="7137400" cy="10081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9087" y="2028786"/>
            <a:ext cx="8477758" cy="37764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532495" y="5445226"/>
            <a:ext cx="432053" cy="504050"/>
          </a:xfrm>
          <a:custGeom>
            <a:avLst/>
            <a:gdLst/>
            <a:ahLst/>
            <a:cxnLst/>
            <a:rect l="l" t="t" r="r" b="b"/>
            <a:pathLst>
              <a:path w="432053" h="504050">
                <a:moveTo>
                  <a:pt x="0" y="504050"/>
                </a:moveTo>
                <a:lnTo>
                  <a:pt x="432053" y="504050"/>
                </a:lnTo>
                <a:lnTo>
                  <a:pt x="432053" y="0"/>
                </a:lnTo>
                <a:lnTo>
                  <a:pt x="0" y="0"/>
                </a:lnTo>
                <a:lnTo>
                  <a:pt x="0" y="504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84718" y="5746483"/>
            <a:ext cx="247713" cy="180022"/>
          </a:xfrm>
          <a:custGeom>
            <a:avLst/>
            <a:gdLst/>
            <a:ahLst/>
            <a:cxnLst/>
            <a:rect l="l" t="t" r="r" b="b"/>
            <a:pathLst>
              <a:path w="247713" h="180022">
                <a:moveTo>
                  <a:pt x="0" y="180022"/>
                </a:moveTo>
                <a:lnTo>
                  <a:pt x="247713" y="180022"/>
                </a:lnTo>
                <a:lnTo>
                  <a:pt x="247713" y="0"/>
                </a:lnTo>
                <a:lnTo>
                  <a:pt x="0" y="0"/>
                </a:lnTo>
                <a:lnTo>
                  <a:pt x="0" y="18002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09077" y="5394312"/>
            <a:ext cx="351396" cy="288036"/>
          </a:xfrm>
          <a:custGeom>
            <a:avLst/>
            <a:gdLst/>
            <a:ahLst/>
            <a:cxnLst/>
            <a:rect l="l" t="t" r="r" b="b"/>
            <a:pathLst>
              <a:path w="351396" h="288036">
                <a:moveTo>
                  <a:pt x="0" y="288035"/>
                </a:moveTo>
                <a:lnTo>
                  <a:pt x="351396" y="288035"/>
                </a:lnTo>
                <a:lnTo>
                  <a:pt x="351396" y="0"/>
                </a:lnTo>
                <a:lnTo>
                  <a:pt x="0" y="0"/>
                </a:lnTo>
                <a:lnTo>
                  <a:pt x="0" y="2880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1115618" y="764743"/>
            <a:ext cx="6862952" cy="914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8064" y="1806422"/>
            <a:ext cx="8393684" cy="37828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60486" y="5229199"/>
            <a:ext cx="504050" cy="504050"/>
          </a:xfrm>
          <a:custGeom>
            <a:avLst/>
            <a:gdLst/>
            <a:ahLst/>
            <a:cxnLst/>
            <a:rect l="l" t="t" r="r" b="b"/>
            <a:pathLst>
              <a:path w="504050" h="504050">
                <a:moveTo>
                  <a:pt x="0" y="504050"/>
                </a:moveTo>
                <a:lnTo>
                  <a:pt x="504050" y="504050"/>
                </a:lnTo>
                <a:lnTo>
                  <a:pt x="504050" y="0"/>
                </a:lnTo>
                <a:lnTo>
                  <a:pt x="0" y="0"/>
                </a:lnTo>
                <a:lnTo>
                  <a:pt x="0" y="504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03260" y="5148135"/>
            <a:ext cx="504050" cy="324040"/>
          </a:xfrm>
          <a:custGeom>
            <a:avLst/>
            <a:gdLst/>
            <a:ahLst/>
            <a:cxnLst/>
            <a:rect l="l" t="t" r="r" b="b"/>
            <a:pathLst>
              <a:path w="504050" h="324040">
                <a:moveTo>
                  <a:pt x="0" y="324040"/>
                </a:moveTo>
                <a:lnTo>
                  <a:pt x="504050" y="324040"/>
                </a:lnTo>
                <a:lnTo>
                  <a:pt x="504050" y="0"/>
                </a:lnTo>
                <a:lnTo>
                  <a:pt x="0" y="0"/>
                </a:lnTo>
                <a:lnTo>
                  <a:pt x="0" y="3240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55356" y="5525858"/>
            <a:ext cx="657123" cy="288036"/>
          </a:xfrm>
          <a:custGeom>
            <a:avLst/>
            <a:gdLst/>
            <a:ahLst/>
            <a:cxnLst/>
            <a:rect l="l" t="t" r="r" b="b"/>
            <a:pathLst>
              <a:path w="657123" h="288036">
                <a:moveTo>
                  <a:pt x="0" y="288036"/>
                </a:moveTo>
                <a:lnTo>
                  <a:pt x="657123" y="288036"/>
                </a:lnTo>
                <a:lnTo>
                  <a:pt x="657123" y="0"/>
                </a:lnTo>
                <a:lnTo>
                  <a:pt x="0" y="0"/>
                </a:lnTo>
                <a:lnTo>
                  <a:pt x="0" y="2880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323532" y="764666"/>
            <a:ext cx="8690102" cy="402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37680" y="1334985"/>
            <a:ext cx="8621014" cy="4398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1187627" y="764679"/>
            <a:ext cx="6948678" cy="11296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09066" y="2348865"/>
            <a:ext cx="3535934" cy="20882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67936" y="2420835"/>
            <a:ext cx="4680458" cy="37444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40396" y="5301208"/>
            <a:ext cx="1224140" cy="1152131"/>
          </a:xfrm>
          <a:custGeom>
            <a:avLst/>
            <a:gdLst/>
            <a:ahLst/>
            <a:cxnLst/>
            <a:rect l="l" t="t" r="r" b="b"/>
            <a:pathLst>
              <a:path w="1224140" h="1152131">
                <a:moveTo>
                  <a:pt x="0" y="1152131"/>
                </a:moveTo>
                <a:lnTo>
                  <a:pt x="1224140" y="1152131"/>
                </a:lnTo>
                <a:lnTo>
                  <a:pt x="1224140" y="0"/>
                </a:lnTo>
                <a:lnTo>
                  <a:pt x="0" y="0"/>
                </a:lnTo>
                <a:lnTo>
                  <a:pt x="0" y="115213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403604" y="896124"/>
            <a:ext cx="6319901" cy="8046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51523" y="2136051"/>
            <a:ext cx="8809482" cy="35265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49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324100" y="328802"/>
            <a:ext cx="4495800" cy="723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4272" y="1484883"/>
            <a:ext cx="8779637" cy="27128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5541" y="4386453"/>
            <a:ext cx="2657475" cy="2667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90260" y="920241"/>
            <a:ext cx="8941181" cy="45970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84708" y="1504061"/>
            <a:ext cx="8363711" cy="35091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1523" y="1298448"/>
            <a:ext cx="8595741" cy="38587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6795" y="1431416"/>
            <a:ext cx="9001887" cy="32217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66420" y="1510538"/>
            <a:ext cx="8752967" cy="3862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52222" y="1292732"/>
            <a:ext cx="8884285" cy="35044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55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043609" y="980757"/>
            <a:ext cx="7709916" cy="6844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2356" y="1852637"/>
            <a:ext cx="8848852" cy="4384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259636" y="1052766"/>
            <a:ext cx="7132574" cy="7469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871687"/>
            <a:ext cx="9144000" cy="40055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67537" y="1196733"/>
            <a:ext cx="8331327" cy="928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3989" y="1924024"/>
            <a:ext cx="8479663" cy="37372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812405" y="5085181"/>
            <a:ext cx="1224140" cy="936104"/>
          </a:xfrm>
          <a:custGeom>
            <a:avLst/>
            <a:gdLst/>
            <a:ahLst/>
            <a:cxnLst/>
            <a:rect l="l" t="t" r="r" b="b"/>
            <a:pathLst>
              <a:path w="1224140" h="936104">
                <a:moveTo>
                  <a:pt x="0" y="936104"/>
                </a:moveTo>
                <a:lnTo>
                  <a:pt x="1224140" y="936104"/>
                </a:lnTo>
                <a:lnTo>
                  <a:pt x="1224140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757" y="1124788"/>
            <a:ext cx="9139301" cy="461086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1133729"/>
            <a:ext cx="827582" cy="432053"/>
          </a:xfrm>
          <a:custGeom>
            <a:avLst/>
            <a:gdLst/>
            <a:ahLst/>
            <a:cxnLst/>
            <a:rect l="l" t="t" r="r" b="b"/>
            <a:pathLst>
              <a:path w="827582" h="432053">
                <a:moveTo>
                  <a:pt x="0" y="432053"/>
                </a:moveTo>
                <a:lnTo>
                  <a:pt x="827582" y="432053"/>
                </a:lnTo>
                <a:lnTo>
                  <a:pt x="827582" y="0"/>
                </a:lnTo>
                <a:lnTo>
                  <a:pt x="0" y="0"/>
                </a:lnTo>
                <a:lnTo>
                  <a:pt x="0" y="43205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781290" y="5013185"/>
            <a:ext cx="1255229" cy="576059"/>
          </a:xfrm>
          <a:custGeom>
            <a:avLst/>
            <a:gdLst/>
            <a:ahLst/>
            <a:cxnLst/>
            <a:rect l="l" t="t" r="r" b="b"/>
            <a:pathLst>
              <a:path w="1255229" h="576059">
                <a:moveTo>
                  <a:pt x="0" y="576059"/>
                </a:moveTo>
                <a:lnTo>
                  <a:pt x="1255229" y="576059"/>
                </a:lnTo>
                <a:lnTo>
                  <a:pt x="1255229" y="0"/>
                </a:lnTo>
                <a:lnTo>
                  <a:pt x="0" y="0"/>
                </a:lnTo>
                <a:lnTo>
                  <a:pt x="0" y="57605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59</a:t>
            </a:r>
            <a:endParaRPr sz="3000">
              <a:latin typeface="Tahoma"/>
              <a:cs typeface="Tahom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781290" y="5013185"/>
            <a:ext cx="1255229" cy="5760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755573" y="404622"/>
            <a:ext cx="7210425" cy="6381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5300" y="1340827"/>
            <a:ext cx="8153400" cy="489648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96378" y="5445226"/>
            <a:ext cx="1296162" cy="1008113"/>
          </a:xfrm>
          <a:custGeom>
            <a:avLst/>
            <a:gdLst/>
            <a:ahLst/>
            <a:cxnLst/>
            <a:rect l="l" t="t" r="r" b="b"/>
            <a:pathLst>
              <a:path w="1296162" h="1008113">
                <a:moveTo>
                  <a:pt x="0" y="1008113"/>
                </a:moveTo>
                <a:lnTo>
                  <a:pt x="1296162" y="1008113"/>
                </a:lnTo>
                <a:lnTo>
                  <a:pt x="1296162" y="0"/>
                </a:lnTo>
                <a:lnTo>
                  <a:pt x="0" y="0"/>
                </a:lnTo>
                <a:lnTo>
                  <a:pt x="0" y="10081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6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74548" y="908773"/>
            <a:ext cx="8924290" cy="49684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60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39179" y="853440"/>
            <a:ext cx="8776716" cy="4519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56423" y="5362575"/>
            <a:ext cx="1059433" cy="0"/>
          </a:xfrm>
          <a:custGeom>
            <a:avLst/>
            <a:gdLst/>
            <a:ahLst/>
            <a:cxnLst/>
            <a:rect l="l" t="t" r="r" b="b"/>
            <a:pathLst>
              <a:path w="1059433">
                <a:moveTo>
                  <a:pt x="0" y="0"/>
                </a:moveTo>
                <a:lnTo>
                  <a:pt x="1059433" y="0"/>
                </a:lnTo>
              </a:path>
            </a:pathLst>
          </a:custGeom>
          <a:ln w="635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61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971600" y="548716"/>
            <a:ext cx="7541641" cy="9237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8299" y="1558671"/>
            <a:ext cx="8230108" cy="34545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8299" y="4365129"/>
            <a:ext cx="8230108" cy="648068"/>
          </a:xfrm>
          <a:custGeom>
            <a:avLst/>
            <a:gdLst/>
            <a:ahLst/>
            <a:cxnLst/>
            <a:rect l="l" t="t" r="r" b="b"/>
            <a:pathLst>
              <a:path w="8230108" h="648068">
                <a:moveTo>
                  <a:pt x="0" y="648068"/>
                </a:moveTo>
                <a:lnTo>
                  <a:pt x="8230108" y="648068"/>
                </a:lnTo>
                <a:lnTo>
                  <a:pt x="8230108" y="0"/>
                </a:lnTo>
                <a:lnTo>
                  <a:pt x="0" y="0"/>
                </a:lnTo>
                <a:lnTo>
                  <a:pt x="0" y="6480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8299" y="4365117"/>
            <a:ext cx="8158213" cy="0"/>
          </a:xfrm>
          <a:custGeom>
            <a:avLst/>
            <a:gdLst/>
            <a:ahLst/>
            <a:cxnLst/>
            <a:rect l="l" t="t" r="r" b="b"/>
            <a:pathLst>
              <a:path w="8158213">
                <a:moveTo>
                  <a:pt x="0" y="0"/>
                </a:moveTo>
                <a:lnTo>
                  <a:pt x="8158213" y="0"/>
                </a:lnTo>
              </a:path>
            </a:pathLst>
          </a:custGeom>
          <a:ln w="25400">
            <a:solidFill>
              <a:srgbClr val="FFFF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62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84314" y="1100327"/>
            <a:ext cx="8120126" cy="38621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03604" y="5157190"/>
            <a:ext cx="6474841" cy="9031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63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12391" y="2895346"/>
            <a:ext cx="2648570" cy="787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6200"/>
              </a:lnSpc>
              <a:spcBef>
                <a:spcPts val="310"/>
              </a:spcBef>
            </a:pPr>
            <a:r>
              <a:rPr sz="9000" b="1" spc="0" baseline="3185" dirty="0" smtClean="0">
                <a:latin typeface="Calibri"/>
                <a:cs typeface="Calibri"/>
              </a:rPr>
              <a:t>TERIMA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93869" y="2895346"/>
            <a:ext cx="2062187" cy="787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6200"/>
              </a:lnSpc>
              <a:spcBef>
                <a:spcPts val="310"/>
              </a:spcBef>
            </a:pPr>
            <a:r>
              <a:rPr sz="9000" b="1" spc="0" baseline="3185" dirty="0" smtClean="0">
                <a:latin typeface="Calibri"/>
                <a:cs typeface="Calibri"/>
              </a:rPr>
              <a:t>KASIH</a:t>
            </a:r>
            <a:endParaRPr sz="60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047482" y="6241154"/>
            <a:ext cx="566967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-4" dirty="0" smtClean="0">
                <a:solidFill>
                  <a:srgbClr val="FFFFFF"/>
                </a:solidFill>
                <a:latin typeface="Tahoma"/>
                <a:cs typeface="Tahoma"/>
              </a:rPr>
              <a:t>64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994321" y="404622"/>
            <a:ext cx="7181850" cy="666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76250" y="1566926"/>
            <a:ext cx="8191500" cy="3724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27060" y="5032121"/>
            <a:ext cx="927392" cy="399796"/>
          </a:xfrm>
          <a:custGeom>
            <a:avLst/>
            <a:gdLst/>
            <a:ahLst/>
            <a:cxnLst/>
            <a:rect l="l" t="t" r="r" b="b"/>
            <a:pathLst>
              <a:path w="927392" h="399796">
                <a:moveTo>
                  <a:pt x="0" y="399795"/>
                </a:moveTo>
                <a:lnTo>
                  <a:pt x="927392" y="399795"/>
                </a:lnTo>
                <a:lnTo>
                  <a:pt x="927392" y="0"/>
                </a:lnTo>
                <a:lnTo>
                  <a:pt x="0" y="0"/>
                </a:lnTo>
                <a:lnTo>
                  <a:pt x="0" y="3997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6801" y="5298821"/>
            <a:ext cx="2943618" cy="0"/>
          </a:xfrm>
          <a:custGeom>
            <a:avLst/>
            <a:gdLst/>
            <a:ahLst/>
            <a:cxnLst/>
            <a:rect l="l" t="t" r="r" b="b"/>
            <a:pathLst>
              <a:path w="2943618">
                <a:moveTo>
                  <a:pt x="0" y="0"/>
                </a:moveTo>
                <a:lnTo>
                  <a:pt x="2943618" y="0"/>
                </a:lnTo>
              </a:path>
            </a:pathLst>
          </a:custGeom>
          <a:ln w="4127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7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39546" y="620737"/>
            <a:ext cx="8280908" cy="54005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8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66750" y="692785"/>
            <a:ext cx="7810500" cy="48460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740396" y="5320207"/>
            <a:ext cx="1008113" cy="432054"/>
          </a:xfrm>
          <a:custGeom>
            <a:avLst/>
            <a:gdLst/>
            <a:ahLst/>
            <a:cxnLst/>
            <a:rect l="l" t="t" r="r" b="b"/>
            <a:pathLst>
              <a:path w="1008113" h="432053">
                <a:moveTo>
                  <a:pt x="0" y="432054"/>
                </a:moveTo>
                <a:lnTo>
                  <a:pt x="1008113" y="432054"/>
                </a:lnTo>
                <a:lnTo>
                  <a:pt x="1008113" y="0"/>
                </a:lnTo>
                <a:lnTo>
                  <a:pt x="0" y="0"/>
                </a:lnTo>
                <a:lnTo>
                  <a:pt x="0" y="4320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44458" y="5157254"/>
            <a:ext cx="432053" cy="381596"/>
          </a:xfrm>
          <a:custGeom>
            <a:avLst/>
            <a:gdLst/>
            <a:ahLst/>
            <a:cxnLst/>
            <a:rect l="l" t="t" r="r" b="b"/>
            <a:pathLst>
              <a:path w="432053" h="381596">
                <a:moveTo>
                  <a:pt x="0" y="381596"/>
                </a:moveTo>
                <a:lnTo>
                  <a:pt x="432053" y="381596"/>
                </a:lnTo>
                <a:lnTo>
                  <a:pt x="432053" y="0"/>
                </a:lnTo>
                <a:lnTo>
                  <a:pt x="0" y="0"/>
                </a:lnTo>
                <a:lnTo>
                  <a:pt x="0" y="381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1722" y="272701"/>
                </a:lnTo>
                <a:lnTo>
                  <a:pt x="6801" y="292911"/>
                </a:lnTo>
                <a:lnTo>
                  <a:pt x="26492" y="331691"/>
                </a:lnTo>
                <a:lnTo>
                  <a:pt x="58001" y="367851"/>
                </a:lnTo>
                <a:lnTo>
                  <a:pt x="100258" y="400873"/>
                </a:lnTo>
                <a:lnTo>
                  <a:pt x="152193" y="430237"/>
                </a:lnTo>
                <a:lnTo>
                  <a:pt x="212735" y="455426"/>
                </a:lnTo>
                <a:lnTo>
                  <a:pt x="245898" y="466293"/>
                </a:lnTo>
                <a:lnTo>
                  <a:pt x="280812" y="475921"/>
                </a:lnTo>
                <a:lnTo>
                  <a:pt x="317343" y="484246"/>
                </a:lnTo>
                <a:lnTo>
                  <a:pt x="355356" y="491202"/>
                </a:lnTo>
                <a:lnTo>
                  <a:pt x="394717" y="496726"/>
                </a:lnTo>
                <a:lnTo>
                  <a:pt x="435294" y="500751"/>
                </a:lnTo>
                <a:lnTo>
                  <a:pt x="476952" y="503214"/>
                </a:lnTo>
                <a:lnTo>
                  <a:pt x="519556" y="504050"/>
                </a:lnTo>
                <a:lnTo>
                  <a:pt x="562180" y="503214"/>
                </a:lnTo>
                <a:lnTo>
                  <a:pt x="603854" y="500751"/>
                </a:lnTo>
                <a:lnTo>
                  <a:pt x="644445" y="496726"/>
                </a:lnTo>
                <a:lnTo>
                  <a:pt x="683819" y="491202"/>
                </a:lnTo>
                <a:lnTo>
                  <a:pt x="721844" y="484246"/>
                </a:lnTo>
                <a:lnTo>
                  <a:pt x="758384" y="475921"/>
                </a:lnTo>
                <a:lnTo>
                  <a:pt x="793307" y="466293"/>
                </a:lnTo>
                <a:lnTo>
                  <a:pt x="826478" y="455426"/>
                </a:lnTo>
                <a:lnTo>
                  <a:pt x="887031" y="430237"/>
                </a:lnTo>
                <a:lnTo>
                  <a:pt x="938973" y="400873"/>
                </a:lnTo>
                <a:lnTo>
                  <a:pt x="981236" y="367851"/>
                </a:lnTo>
                <a:lnTo>
                  <a:pt x="1012747" y="331691"/>
                </a:lnTo>
                <a:lnTo>
                  <a:pt x="1032439" y="292911"/>
                </a:lnTo>
                <a:lnTo>
                  <a:pt x="1039240" y="252031"/>
                </a:lnTo>
                <a:lnTo>
                  <a:pt x="1037518" y="231361"/>
                </a:lnTo>
                <a:lnTo>
                  <a:pt x="1024137" y="191465"/>
                </a:lnTo>
                <a:lnTo>
                  <a:pt x="998402" y="153929"/>
                </a:lnTo>
                <a:lnTo>
                  <a:pt x="961381" y="119272"/>
                </a:lnTo>
                <a:lnTo>
                  <a:pt x="914145" y="88012"/>
                </a:lnTo>
                <a:lnTo>
                  <a:pt x="857764" y="60668"/>
                </a:lnTo>
                <a:lnTo>
                  <a:pt x="793307" y="37760"/>
                </a:lnTo>
                <a:lnTo>
                  <a:pt x="758384" y="28131"/>
                </a:lnTo>
                <a:lnTo>
                  <a:pt x="721844" y="19806"/>
                </a:lnTo>
                <a:lnTo>
                  <a:pt x="683819" y="12848"/>
                </a:lnTo>
                <a:lnTo>
                  <a:pt x="644445" y="7324"/>
                </a:lnTo>
                <a:lnTo>
                  <a:pt x="603854" y="3298"/>
                </a:lnTo>
                <a:lnTo>
                  <a:pt x="562180" y="835"/>
                </a:lnTo>
                <a:lnTo>
                  <a:pt x="519556" y="0"/>
                </a:lnTo>
                <a:lnTo>
                  <a:pt x="476952" y="835"/>
                </a:lnTo>
                <a:lnTo>
                  <a:pt x="435294" y="3298"/>
                </a:lnTo>
                <a:lnTo>
                  <a:pt x="394717" y="7324"/>
                </a:lnTo>
                <a:lnTo>
                  <a:pt x="355356" y="12848"/>
                </a:lnTo>
                <a:lnTo>
                  <a:pt x="317343" y="19806"/>
                </a:lnTo>
                <a:lnTo>
                  <a:pt x="280812" y="28131"/>
                </a:lnTo>
                <a:lnTo>
                  <a:pt x="245898" y="37760"/>
                </a:lnTo>
                <a:lnTo>
                  <a:pt x="212735" y="48627"/>
                </a:lnTo>
                <a:lnTo>
                  <a:pt x="152193" y="73818"/>
                </a:lnTo>
                <a:lnTo>
                  <a:pt x="100258" y="103185"/>
                </a:lnTo>
                <a:lnTo>
                  <a:pt x="58001" y="136209"/>
                </a:lnTo>
                <a:lnTo>
                  <a:pt x="26492" y="172370"/>
                </a:lnTo>
                <a:lnTo>
                  <a:pt x="6801" y="211150"/>
                </a:lnTo>
                <a:lnTo>
                  <a:pt x="1722" y="231361"/>
                </a:lnTo>
                <a:lnTo>
                  <a:pt x="0" y="252031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81290" y="6165303"/>
            <a:ext cx="1039240" cy="504050"/>
          </a:xfrm>
          <a:custGeom>
            <a:avLst/>
            <a:gdLst/>
            <a:ahLst/>
            <a:cxnLst/>
            <a:rect l="l" t="t" r="r" b="b"/>
            <a:pathLst>
              <a:path w="1039240" h="504050">
                <a:moveTo>
                  <a:pt x="0" y="252031"/>
                </a:moveTo>
                <a:lnTo>
                  <a:pt x="6801" y="211150"/>
                </a:lnTo>
                <a:lnTo>
                  <a:pt x="26492" y="172370"/>
                </a:lnTo>
                <a:lnTo>
                  <a:pt x="58001" y="136209"/>
                </a:lnTo>
                <a:lnTo>
                  <a:pt x="100258" y="103185"/>
                </a:lnTo>
                <a:lnTo>
                  <a:pt x="152193" y="73818"/>
                </a:lnTo>
                <a:lnTo>
                  <a:pt x="212735" y="48627"/>
                </a:lnTo>
                <a:lnTo>
                  <a:pt x="245898" y="37760"/>
                </a:lnTo>
                <a:lnTo>
                  <a:pt x="280812" y="28131"/>
                </a:lnTo>
                <a:lnTo>
                  <a:pt x="317343" y="19806"/>
                </a:lnTo>
                <a:lnTo>
                  <a:pt x="355356" y="12848"/>
                </a:lnTo>
                <a:lnTo>
                  <a:pt x="394717" y="7324"/>
                </a:lnTo>
                <a:lnTo>
                  <a:pt x="435294" y="3298"/>
                </a:lnTo>
                <a:lnTo>
                  <a:pt x="476952" y="835"/>
                </a:lnTo>
                <a:lnTo>
                  <a:pt x="519556" y="0"/>
                </a:lnTo>
                <a:lnTo>
                  <a:pt x="562180" y="835"/>
                </a:lnTo>
                <a:lnTo>
                  <a:pt x="603854" y="3298"/>
                </a:lnTo>
                <a:lnTo>
                  <a:pt x="644445" y="7324"/>
                </a:lnTo>
                <a:lnTo>
                  <a:pt x="683819" y="12848"/>
                </a:lnTo>
                <a:lnTo>
                  <a:pt x="721844" y="19806"/>
                </a:lnTo>
                <a:lnTo>
                  <a:pt x="758384" y="28131"/>
                </a:lnTo>
                <a:lnTo>
                  <a:pt x="793307" y="37760"/>
                </a:lnTo>
                <a:lnTo>
                  <a:pt x="826478" y="48627"/>
                </a:lnTo>
                <a:lnTo>
                  <a:pt x="887031" y="73818"/>
                </a:lnTo>
                <a:lnTo>
                  <a:pt x="938973" y="103185"/>
                </a:lnTo>
                <a:lnTo>
                  <a:pt x="981236" y="136209"/>
                </a:lnTo>
                <a:lnTo>
                  <a:pt x="1012747" y="172370"/>
                </a:lnTo>
                <a:lnTo>
                  <a:pt x="1032439" y="211150"/>
                </a:lnTo>
                <a:lnTo>
                  <a:pt x="1039240" y="252031"/>
                </a:lnTo>
                <a:lnTo>
                  <a:pt x="1037518" y="272701"/>
                </a:lnTo>
                <a:lnTo>
                  <a:pt x="1024137" y="312596"/>
                </a:lnTo>
                <a:lnTo>
                  <a:pt x="998402" y="350131"/>
                </a:lnTo>
                <a:lnTo>
                  <a:pt x="961381" y="384786"/>
                </a:lnTo>
                <a:lnTo>
                  <a:pt x="914145" y="416045"/>
                </a:lnTo>
                <a:lnTo>
                  <a:pt x="857764" y="443386"/>
                </a:lnTo>
                <a:lnTo>
                  <a:pt x="793307" y="466293"/>
                </a:lnTo>
                <a:lnTo>
                  <a:pt x="758384" y="475921"/>
                </a:lnTo>
                <a:lnTo>
                  <a:pt x="721844" y="484246"/>
                </a:lnTo>
                <a:lnTo>
                  <a:pt x="683819" y="491202"/>
                </a:lnTo>
                <a:lnTo>
                  <a:pt x="644445" y="496726"/>
                </a:lnTo>
                <a:lnTo>
                  <a:pt x="603854" y="500751"/>
                </a:lnTo>
                <a:lnTo>
                  <a:pt x="562180" y="503214"/>
                </a:lnTo>
                <a:lnTo>
                  <a:pt x="519556" y="504050"/>
                </a:lnTo>
                <a:lnTo>
                  <a:pt x="476952" y="503214"/>
                </a:lnTo>
                <a:lnTo>
                  <a:pt x="435294" y="500751"/>
                </a:lnTo>
                <a:lnTo>
                  <a:pt x="394717" y="496726"/>
                </a:lnTo>
                <a:lnTo>
                  <a:pt x="355356" y="491202"/>
                </a:lnTo>
                <a:lnTo>
                  <a:pt x="317343" y="484246"/>
                </a:lnTo>
                <a:lnTo>
                  <a:pt x="280812" y="475921"/>
                </a:lnTo>
                <a:lnTo>
                  <a:pt x="245898" y="466293"/>
                </a:lnTo>
                <a:lnTo>
                  <a:pt x="212735" y="455426"/>
                </a:lnTo>
                <a:lnTo>
                  <a:pt x="152193" y="430237"/>
                </a:lnTo>
                <a:lnTo>
                  <a:pt x="100258" y="400873"/>
                </a:lnTo>
                <a:lnTo>
                  <a:pt x="58001" y="367851"/>
                </a:lnTo>
                <a:lnTo>
                  <a:pt x="26492" y="331691"/>
                </a:lnTo>
                <a:lnTo>
                  <a:pt x="6801" y="292911"/>
                </a:lnTo>
                <a:lnTo>
                  <a:pt x="0" y="25203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167878" y="6241154"/>
            <a:ext cx="325139" cy="406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200"/>
              </a:lnSpc>
              <a:spcBef>
                <a:spcPts val="160"/>
              </a:spcBef>
            </a:pPr>
            <a:r>
              <a:rPr sz="3000" b="1" spc="0" dirty="0" smtClean="0">
                <a:solidFill>
                  <a:srgbClr val="FFFFFF"/>
                </a:solidFill>
                <a:latin typeface="Tahoma"/>
                <a:cs typeface="Tahoma"/>
              </a:rPr>
              <a:t>9</a:t>
            </a:r>
            <a:endParaRPr sz="30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75</Words>
  <Application>Microsoft Office PowerPoint</Application>
  <PresentationFormat>On-screen Show (4:3)</PresentationFormat>
  <Paragraphs>69</Paragraphs>
  <Slides>64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DIKLAT</cp:lastModifiedBy>
  <cp:revision>2</cp:revision>
  <cp:lastPrinted>2018-08-04T07:17:48Z</cp:lastPrinted>
  <dcterms:modified xsi:type="dcterms:W3CDTF">2018-08-04T08:25:50Z</dcterms:modified>
</cp:coreProperties>
</file>