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</p:sldIdLst>
  <p:sldSz cx="9144000" cy="6858000" type="screen4x3"/>
  <p:notesSz cx="7053263" cy="111379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6414" cy="556895"/>
          </a:xfrm>
          <a:prstGeom prst="rect">
            <a:avLst/>
          </a:prstGeom>
        </p:spPr>
        <p:txBody>
          <a:bodyPr vert="horz" lIns="103949" tIns="51974" rIns="103949" bIns="51974" rtlCol="0"/>
          <a:lstStyle>
            <a:lvl1pPr algn="l">
              <a:defRPr sz="14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95625" y="0"/>
            <a:ext cx="3056414" cy="556895"/>
          </a:xfrm>
          <a:prstGeom prst="rect">
            <a:avLst/>
          </a:prstGeom>
        </p:spPr>
        <p:txBody>
          <a:bodyPr vert="horz" lIns="103949" tIns="51974" rIns="103949" bIns="51974" rtlCol="0"/>
          <a:lstStyle>
            <a:lvl1pPr algn="r">
              <a:defRPr sz="1400"/>
            </a:lvl1pPr>
          </a:lstStyle>
          <a:p>
            <a:fld id="{4C1B844E-014A-4F8F-980A-2444EABCF6A4}" type="datetimeFigureOut">
              <a:rPr lang="id-ID" smtClean="0"/>
              <a:t>04/08/2018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10578428"/>
            <a:ext cx="3056414" cy="556895"/>
          </a:xfrm>
          <a:prstGeom prst="rect">
            <a:avLst/>
          </a:prstGeom>
        </p:spPr>
        <p:txBody>
          <a:bodyPr vert="horz" lIns="103949" tIns="51974" rIns="103949" bIns="51974" rtlCol="0" anchor="b"/>
          <a:lstStyle>
            <a:lvl1pPr algn="l">
              <a:defRPr sz="1400"/>
            </a:lvl1pPr>
          </a:lstStyle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95625" y="10578428"/>
            <a:ext cx="3056414" cy="556895"/>
          </a:xfrm>
          <a:prstGeom prst="rect">
            <a:avLst/>
          </a:prstGeom>
        </p:spPr>
        <p:txBody>
          <a:bodyPr vert="horz" lIns="103949" tIns="51974" rIns="103949" bIns="51974" rtlCol="0" anchor="b"/>
          <a:lstStyle>
            <a:lvl1pPr algn="r">
              <a:defRPr sz="1400"/>
            </a:lvl1pPr>
          </a:lstStyle>
          <a:p>
            <a:fld id="{D519B4E1-A5FC-4CB6-A8E8-93505697050C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023110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6414" cy="556895"/>
          </a:xfrm>
          <a:prstGeom prst="rect">
            <a:avLst/>
          </a:prstGeom>
        </p:spPr>
        <p:txBody>
          <a:bodyPr vert="horz" lIns="103949" tIns="51974" rIns="103949" bIns="51974" rtlCol="0"/>
          <a:lstStyle>
            <a:lvl1pPr algn="l">
              <a:defRPr sz="14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95217" y="0"/>
            <a:ext cx="3056414" cy="556895"/>
          </a:xfrm>
          <a:prstGeom prst="rect">
            <a:avLst/>
          </a:prstGeom>
        </p:spPr>
        <p:txBody>
          <a:bodyPr vert="horz" lIns="103949" tIns="51974" rIns="103949" bIns="51974" rtlCol="0"/>
          <a:lstStyle>
            <a:lvl1pPr algn="r">
              <a:defRPr sz="1400"/>
            </a:lvl1pPr>
          </a:lstStyle>
          <a:p>
            <a:fld id="{2E11D81A-79FB-4DCF-9F7C-8BDCF6A49C6C}" type="datetimeFigureOut">
              <a:rPr lang="id-ID" smtClean="0"/>
              <a:t>04/08/2018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42950" y="835025"/>
            <a:ext cx="5568950" cy="41767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03949" tIns="51974" rIns="103949" bIns="51974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5327" y="5290502"/>
            <a:ext cx="5642610" cy="5012055"/>
          </a:xfrm>
          <a:prstGeom prst="rect">
            <a:avLst/>
          </a:prstGeom>
        </p:spPr>
        <p:txBody>
          <a:bodyPr vert="horz" lIns="103949" tIns="51974" rIns="103949" bIns="51974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579072"/>
            <a:ext cx="3056414" cy="556895"/>
          </a:xfrm>
          <a:prstGeom prst="rect">
            <a:avLst/>
          </a:prstGeom>
        </p:spPr>
        <p:txBody>
          <a:bodyPr vert="horz" lIns="103949" tIns="51974" rIns="103949" bIns="51974" rtlCol="0" anchor="b"/>
          <a:lstStyle>
            <a:lvl1pPr algn="l">
              <a:defRPr sz="14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95217" y="10579072"/>
            <a:ext cx="3056414" cy="556895"/>
          </a:xfrm>
          <a:prstGeom prst="rect">
            <a:avLst/>
          </a:prstGeom>
        </p:spPr>
        <p:txBody>
          <a:bodyPr vert="horz" lIns="103949" tIns="51974" rIns="103949" bIns="51974" rtlCol="0" anchor="b"/>
          <a:lstStyle>
            <a:lvl1pPr algn="r">
              <a:defRPr sz="1400"/>
            </a:lvl1pPr>
          </a:lstStyle>
          <a:p>
            <a:fld id="{3E278067-89E3-481F-A37F-A1E885D70E80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541739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78067-89E3-481F-A37F-A1E885D70E80}" type="slidenum">
              <a:rPr lang="id-ID" smtClean="0"/>
              <a:t>1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0666203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/>
          <p:nvPr/>
        </p:nvSpPr>
        <p:spPr>
          <a:xfrm>
            <a:off x="7715250" y="6072200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1852" y="247350"/>
                </a:lnTo>
                <a:lnTo>
                  <a:pt x="7313" y="265682"/>
                </a:lnTo>
                <a:lnTo>
                  <a:pt x="28488" y="300859"/>
                </a:lnTo>
                <a:lnTo>
                  <a:pt x="62373" y="333659"/>
                </a:lnTo>
                <a:lnTo>
                  <a:pt x="107817" y="363612"/>
                </a:lnTo>
                <a:lnTo>
                  <a:pt x="163671" y="390248"/>
                </a:lnTo>
                <a:lnTo>
                  <a:pt x="228782" y="413096"/>
                </a:lnTo>
                <a:lnTo>
                  <a:pt x="302002" y="431686"/>
                </a:lnTo>
                <a:lnTo>
                  <a:pt x="341292" y="439237"/>
                </a:lnTo>
                <a:lnTo>
                  <a:pt x="382178" y="445546"/>
                </a:lnTo>
                <a:lnTo>
                  <a:pt x="424516" y="450556"/>
                </a:lnTo>
                <a:lnTo>
                  <a:pt x="468161" y="454208"/>
                </a:lnTo>
                <a:lnTo>
                  <a:pt x="512970" y="456442"/>
                </a:lnTo>
                <a:lnTo>
                  <a:pt x="558800" y="457200"/>
                </a:lnTo>
                <a:lnTo>
                  <a:pt x="604629" y="456442"/>
                </a:lnTo>
                <a:lnTo>
                  <a:pt x="649438" y="454208"/>
                </a:lnTo>
                <a:lnTo>
                  <a:pt x="693083" y="450556"/>
                </a:lnTo>
                <a:lnTo>
                  <a:pt x="735421" y="445546"/>
                </a:lnTo>
                <a:lnTo>
                  <a:pt x="776307" y="439237"/>
                </a:lnTo>
                <a:lnTo>
                  <a:pt x="815597" y="431686"/>
                </a:lnTo>
                <a:lnTo>
                  <a:pt x="853149" y="422953"/>
                </a:lnTo>
                <a:lnTo>
                  <a:pt x="922458" y="402175"/>
                </a:lnTo>
                <a:lnTo>
                  <a:pt x="983084" y="377374"/>
                </a:lnTo>
                <a:lnTo>
                  <a:pt x="1033877" y="349021"/>
                </a:lnTo>
                <a:lnTo>
                  <a:pt x="1073685" y="317586"/>
                </a:lnTo>
                <a:lnTo>
                  <a:pt x="1101359" y="283538"/>
                </a:lnTo>
                <a:lnTo>
                  <a:pt x="1115747" y="247350"/>
                </a:lnTo>
                <a:lnTo>
                  <a:pt x="1117600" y="228600"/>
                </a:lnTo>
                <a:lnTo>
                  <a:pt x="1115747" y="209851"/>
                </a:lnTo>
                <a:lnTo>
                  <a:pt x="1101359" y="173665"/>
                </a:lnTo>
                <a:lnTo>
                  <a:pt x="1073685" y="139619"/>
                </a:lnTo>
                <a:lnTo>
                  <a:pt x="1033877" y="108183"/>
                </a:lnTo>
                <a:lnTo>
                  <a:pt x="983084" y="79830"/>
                </a:lnTo>
                <a:lnTo>
                  <a:pt x="922458" y="55028"/>
                </a:lnTo>
                <a:lnTo>
                  <a:pt x="853149" y="34249"/>
                </a:lnTo>
                <a:lnTo>
                  <a:pt x="815597" y="25516"/>
                </a:lnTo>
                <a:lnTo>
                  <a:pt x="776307" y="17964"/>
                </a:lnTo>
                <a:lnTo>
                  <a:pt x="735421" y="11654"/>
                </a:lnTo>
                <a:lnTo>
                  <a:pt x="693083" y="6643"/>
                </a:lnTo>
                <a:lnTo>
                  <a:pt x="649438" y="2992"/>
                </a:lnTo>
                <a:lnTo>
                  <a:pt x="604629" y="757"/>
                </a:lnTo>
                <a:lnTo>
                  <a:pt x="558800" y="0"/>
                </a:lnTo>
                <a:lnTo>
                  <a:pt x="512970" y="757"/>
                </a:lnTo>
                <a:lnTo>
                  <a:pt x="468161" y="2992"/>
                </a:lnTo>
                <a:lnTo>
                  <a:pt x="424516" y="6643"/>
                </a:lnTo>
                <a:lnTo>
                  <a:pt x="382178" y="11654"/>
                </a:lnTo>
                <a:lnTo>
                  <a:pt x="341292" y="17964"/>
                </a:lnTo>
                <a:lnTo>
                  <a:pt x="302002" y="25516"/>
                </a:lnTo>
                <a:lnTo>
                  <a:pt x="264450" y="34249"/>
                </a:lnTo>
                <a:lnTo>
                  <a:pt x="195141" y="55028"/>
                </a:lnTo>
                <a:lnTo>
                  <a:pt x="134515" y="79830"/>
                </a:lnTo>
                <a:lnTo>
                  <a:pt x="83722" y="108183"/>
                </a:lnTo>
                <a:lnTo>
                  <a:pt x="43914" y="139619"/>
                </a:lnTo>
                <a:lnTo>
                  <a:pt x="16240" y="173665"/>
                </a:lnTo>
                <a:lnTo>
                  <a:pt x="1852" y="209851"/>
                </a:lnTo>
                <a:lnTo>
                  <a:pt x="0" y="228600"/>
                </a:lnTo>
                <a:close/>
              </a:path>
            </a:pathLst>
          </a:custGeom>
          <a:solidFill>
            <a:srgbClr val="0000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715250" y="6072200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7313" y="191520"/>
                </a:lnTo>
                <a:lnTo>
                  <a:pt x="28488" y="156345"/>
                </a:lnTo>
                <a:lnTo>
                  <a:pt x="62373" y="123545"/>
                </a:lnTo>
                <a:lnTo>
                  <a:pt x="107817" y="93592"/>
                </a:lnTo>
                <a:lnTo>
                  <a:pt x="163671" y="66955"/>
                </a:lnTo>
                <a:lnTo>
                  <a:pt x="228782" y="44106"/>
                </a:lnTo>
                <a:lnTo>
                  <a:pt x="302002" y="25516"/>
                </a:lnTo>
                <a:lnTo>
                  <a:pt x="341292" y="17964"/>
                </a:lnTo>
                <a:lnTo>
                  <a:pt x="382178" y="11654"/>
                </a:lnTo>
                <a:lnTo>
                  <a:pt x="424516" y="6643"/>
                </a:lnTo>
                <a:lnTo>
                  <a:pt x="468161" y="2992"/>
                </a:lnTo>
                <a:lnTo>
                  <a:pt x="512970" y="757"/>
                </a:lnTo>
                <a:lnTo>
                  <a:pt x="558800" y="0"/>
                </a:lnTo>
                <a:lnTo>
                  <a:pt x="604629" y="757"/>
                </a:lnTo>
                <a:lnTo>
                  <a:pt x="649438" y="2992"/>
                </a:lnTo>
                <a:lnTo>
                  <a:pt x="693083" y="6643"/>
                </a:lnTo>
                <a:lnTo>
                  <a:pt x="735421" y="11654"/>
                </a:lnTo>
                <a:lnTo>
                  <a:pt x="776307" y="17964"/>
                </a:lnTo>
                <a:lnTo>
                  <a:pt x="815597" y="25516"/>
                </a:lnTo>
                <a:lnTo>
                  <a:pt x="853149" y="34249"/>
                </a:lnTo>
                <a:lnTo>
                  <a:pt x="922458" y="55028"/>
                </a:lnTo>
                <a:lnTo>
                  <a:pt x="983084" y="79830"/>
                </a:lnTo>
                <a:lnTo>
                  <a:pt x="1033877" y="108183"/>
                </a:lnTo>
                <a:lnTo>
                  <a:pt x="1073685" y="139619"/>
                </a:lnTo>
                <a:lnTo>
                  <a:pt x="1101359" y="173665"/>
                </a:lnTo>
                <a:lnTo>
                  <a:pt x="1115747" y="209851"/>
                </a:lnTo>
                <a:lnTo>
                  <a:pt x="1117600" y="228600"/>
                </a:lnTo>
                <a:lnTo>
                  <a:pt x="1115747" y="247350"/>
                </a:lnTo>
                <a:lnTo>
                  <a:pt x="1101359" y="283538"/>
                </a:lnTo>
                <a:lnTo>
                  <a:pt x="1073685" y="317586"/>
                </a:lnTo>
                <a:lnTo>
                  <a:pt x="1033877" y="349021"/>
                </a:lnTo>
                <a:lnTo>
                  <a:pt x="983084" y="377374"/>
                </a:lnTo>
                <a:lnTo>
                  <a:pt x="922458" y="402175"/>
                </a:lnTo>
                <a:lnTo>
                  <a:pt x="853149" y="422953"/>
                </a:lnTo>
                <a:lnTo>
                  <a:pt x="815597" y="431686"/>
                </a:lnTo>
                <a:lnTo>
                  <a:pt x="776307" y="439237"/>
                </a:lnTo>
                <a:lnTo>
                  <a:pt x="735421" y="445546"/>
                </a:lnTo>
                <a:lnTo>
                  <a:pt x="693083" y="450556"/>
                </a:lnTo>
                <a:lnTo>
                  <a:pt x="649438" y="454208"/>
                </a:lnTo>
                <a:lnTo>
                  <a:pt x="604629" y="456442"/>
                </a:lnTo>
                <a:lnTo>
                  <a:pt x="558800" y="457200"/>
                </a:lnTo>
                <a:lnTo>
                  <a:pt x="512970" y="456442"/>
                </a:lnTo>
                <a:lnTo>
                  <a:pt x="468161" y="454208"/>
                </a:lnTo>
                <a:lnTo>
                  <a:pt x="424516" y="450556"/>
                </a:lnTo>
                <a:lnTo>
                  <a:pt x="382178" y="445546"/>
                </a:lnTo>
                <a:lnTo>
                  <a:pt x="341292" y="439237"/>
                </a:lnTo>
                <a:lnTo>
                  <a:pt x="302002" y="431686"/>
                </a:lnTo>
                <a:lnTo>
                  <a:pt x="264450" y="422953"/>
                </a:lnTo>
                <a:lnTo>
                  <a:pt x="195141" y="402175"/>
                </a:lnTo>
                <a:lnTo>
                  <a:pt x="134515" y="377374"/>
                </a:lnTo>
                <a:lnTo>
                  <a:pt x="83722" y="349021"/>
                </a:lnTo>
                <a:lnTo>
                  <a:pt x="43914" y="317586"/>
                </a:lnTo>
                <a:lnTo>
                  <a:pt x="16240" y="283538"/>
                </a:lnTo>
                <a:lnTo>
                  <a:pt x="1852" y="247350"/>
                </a:lnTo>
                <a:lnTo>
                  <a:pt x="0" y="228600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057388" y="6088380"/>
            <a:ext cx="454151" cy="5135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203692" y="6088380"/>
            <a:ext cx="374903" cy="51358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184554" y="2621279"/>
            <a:ext cx="6859145" cy="58470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4585"/>
              </a:lnSpc>
              <a:spcBef>
                <a:spcPts val="229"/>
              </a:spcBef>
            </a:pPr>
            <a:r>
              <a:rPr sz="6600" b="1" spc="0" baseline="3103" dirty="0" smtClean="0">
                <a:latin typeface="Calibri"/>
                <a:cs typeface="Calibri"/>
              </a:rPr>
              <a:t>MONI</a:t>
            </a:r>
            <a:r>
              <a:rPr sz="6600" b="1" spc="-109" baseline="3103" dirty="0" smtClean="0">
                <a:latin typeface="Calibri"/>
                <a:cs typeface="Calibri"/>
              </a:rPr>
              <a:t>T</a:t>
            </a:r>
            <a:r>
              <a:rPr sz="6600" b="1" spc="0" baseline="3103" dirty="0" smtClean="0">
                <a:latin typeface="Calibri"/>
                <a:cs typeface="Calibri"/>
              </a:rPr>
              <a:t>ORING</a:t>
            </a:r>
            <a:r>
              <a:rPr sz="6600" b="1" spc="-25" baseline="3103" dirty="0" smtClean="0">
                <a:latin typeface="Calibri"/>
                <a:cs typeface="Calibri"/>
              </a:rPr>
              <a:t> </a:t>
            </a:r>
            <a:r>
              <a:rPr sz="6600" b="1" spc="-109" baseline="3103" dirty="0" smtClean="0">
                <a:latin typeface="Calibri"/>
                <a:cs typeface="Calibri"/>
              </a:rPr>
              <a:t>D</a:t>
            </a:r>
            <a:r>
              <a:rPr sz="6600" b="1" spc="0" baseline="3103" dirty="0" smtClean="0">
                <a:latin typeface="Calibri"/>
                <a:cs typeface="Calibri"/>
              </a:rPr>
              <a:t>AN E</a:t>
            </a:r>
            <a:r>
              <a:rPr sz="6600" b="1" spc="-219" baseline="3103" dirty="0" smtClean="0">
                <a:latin typeface="Calibri"/>
                <a:cs typeface="Calibri"/>
              </a:rPr>
              <a:t>V</a:t>
            </a:r>
            <a:r>
              <a:rPr sz="6600" b="1" spc="0" baseline="3103" dirty="0" smtClean="0">
                <a:latin typeface="Calibri"/>
                <a:cs typeface="Calibri"/>
              </a:rPr>
              <a:t>A</a:t>
            </a:r>
            <a:r>
              <a:rPr sz="6600" b="1" spc="-114" baseline="3103" dirty="0" smtClean="0">
                <a:latin typeface="Calibri"/>
                <a:cs typeface="Calibri"/>
              </a:rPr>
              <a:t>LU</a:t>
            </a:r>
            <a:r>
              <a:rPr sz="6600" b="1" spc="0" baseline="3103" dirty="0" smtClean="0">
                <a:latin typeface="Calibri"/>
                <a:cs typeface="Calibri"/>
              </a:rPr>
              <a:t>ASI</a:t>
            </a:r>
            <a:endParaRPr sz="44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46633" y="3995928"/>
            <a:ext cx="1221833" cy="4323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360"/>
              </a:lnSpc>
              <a:spcBef>
                <a:spcPts val="168"/>
              </a:spcBef>
            </a:pPr>
            <a:r>
              <a:rPr sz="4800" spc="0" baseline="3413" dirty="0" smtClean="0">
                <a:solidFill>
                  <a:srgbClr val="888888"/>
                </a:solidFill>
                <a:latin typeface="Calibri"/>
                <a:cs typeface="Calibri"/>
              </a:rPr>
              <a:t>DIKL</a:t>
            </a:r>
            <a:r>
              <a:rPr sz="4800" spc="-264" baseline="3413" dirty="0" smtClean="0">
                <a:solidFill>
                  <a:srgbClr val="888888"/>
                </a:solidFill>
                <a:latin typeface="Calibri"/>
                <a:cs typeface="Calibri"/>
              </a:rPr>
              <a:t>A</a:t>
            </a:r>
            <a:r>
              <a:rPr sz="4800" spc="0" baseline="3413" dirty="0" smtClean="0">
                <a:solidFill>
                  <a:srgbClr val="888888"/>
                </a:solidFill>
                <a:latin typeface="Calibri"/>
                <a:cs typeface="Calibri"/>
              </a:rPr>
              <a:t>T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675902" y="3995928"/>
            <a:ext cx="4260441" cy="101752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17387">
              <a:lnSpc>
                <a:spcPts val="3360"/>
              </a:lnSpc>
              <a:spcBef>
                <a:spcPts val="168"/>
              </a:spcBef>
            </a:pPr>
            <a:r>
              <a:rPr sz="4800" spc="0" baseline="3413" dirty="0" smtClean="0">
                <a:solidFill>
                  <a:srgbClr val="888888"/>
                </a:solidFill>
                <a:latin typeface="Calibri"/>
                <a:cs typeface="Calibri"/>
              </a:rPr>
              <a:t>TEKN</a:t>
            </a:r>
            <a:r>
              <a:rPr sz="4800" spc="-9" baseline="3413" dirty="0" smtClean="0">
                <a:solidFill>
                  <a:srgbClr val="888888"/>
                </a:solidFill>
                <a:latin typeface="Calibri"/>
                <a:cs typeface="Calibri"/>
              </a:rPr>
              <a:t>I</a:t>
            </a:r>
            <a:r>
              <a:rPr sz="4800" spc="0" baseline="3413" dirty="0" smtClean="0">
                <a:solidFill>
                  <a:srgbClr val="888888"/>
                </a:solidFill>
                <a:latin typeface="Calibri"/>
                <a:cs typeface="Calibri"/>
              </a:rPr>
              <a:t>S</a:t>
            </a:r>
            <a:r>
              <a:rPr sz="4800" spc="9" baseline="3413" dirty="0" smtClean="0">
                <a:solidFill>
                  <a:srgbClr val="888888"/>
                </a:solidFill>
                <a:latin typeface="Calibri"/>
                <a:cs typeface="Calibri"/>
              </a:rPr>
              <a:t> </a:t>
            </a:r>
            <a:r>
              <a:rPr sz="4800" spc="0" baseline="3413" dirty="0" smtClean="0">
                <a:solidFill>
                  <a:srgbClr val="888888"/>
                </a:solidFill>
                <a:latin typeface="Calibri"/>
                <a:cs typeface="Calibri"/>
              </a:rPr>
              <a:t>PERE</a:t>
            </a:r>
            <a:r>
              <a:rPr sz="4800" spc="-9" baseline="3413" dirty="0" smtClean="0">
                <a:solidFill>
                  <a:srgbClr val="888888"/>
                </a:solidFill>
                <a:latin typeface="Calibri"/>
                <a:cs typeface="Calibri"/>
              </a:rPr>
              <a:t>N</a:t>
            </a:r>
            <a:r>
              <a:rPr sz="4800" spc="0" baseline="3413" dirty="0" smtClean="0">
                <a:solidFill>
                  <a:srgbClr val="888888"/>
                </a:solidFill>
                <a:latin typeface="Calibri"/>
                <a:cs typeface="Calibri"/>
              </a:rPr>
              <a:t>C</a:t>
            </a:r>
            <a:r>
              <a:rPr sz="4800" spc="-9" baseline="3413" dirty="0" smtClean="0">
                <a:solidFill>
                  <a:srgbClr val="888888"/>
                </a:solidFill>
                <a:latin typeface="Calibri"/>
                <a:cs typeface="Calibri"/>
              </a:rPr>
              <a:t>A</a:t>
            </a:r>
            <a:r>
              <a:rPr sz="4800" spc="0" baseline="3413" dirty="0" smtClean="0">
                <a:solidFill>
                  <a:srgbClr val="888888"/>
                </a:solidFill>
                <a:latin typeface="Calibri"/>
                <a:cs typeface="Calibri"/>
              </a:rPr>
              <a:t>N</a:t>
            </a:r>
            <a:r>
              <a:rPr sz="4800" spc="-9" baseline="3413" dirty="0" smtClean="0">
                <a:solidFill>
                  <a:srgbClr val="888888"/>
                </a:solidFill>
                <a:latin typeface="Calibri"/>
                <a:cs typeface="Calibri"/>
              </a:rPr>
              <a:t>A</a:t>
            </a:r>
            <a:r>
              <a:rPr sz="4800" spc="0" baseline="3413" dirty="0" smtClean="0">
                <a:solidFill>
                  <a:srgbClr val="888888"/>
                </a:solidFill>
                <a:latin typeface="Calibri"/>
                <a:cs typeface="Calibri"/>
              </a:rPr>
              <a:t>AN</a:t>
            </a:r>
            <a:r>
              <a:rPr sz="4800" spc="-9" baseline="3413" dirty="0" smtClean="0">
                <a:solidFill>
                  <a:srgbClr val="888888"/>
                </a:solidFill>
                <a:latin typeface="Calibri"/>
                <a:cs typeface="Calibri"/>
              </a:rPr>
              <a:t> </a:t>
            </a:r>
            <a:r>
              <a:rPr sz="4800" spc="0" baseline="3413" dirty="0" smtClean="0">
                <a:solidFill>
                  <a:srgbClr val="888888"/>
                </a:solidFill>
                <a:latin typeface="Calibri"/>
                <a:cs typeface="Calibri"/>
              </a:rPr>
              <a:t>&amp;</a:t>
            </a:r>
            <a:endParaRPr sz="3200">
              <a:latin typeface="Calibri"/>
              <a:cs typeface="Calibri"/>
            </a:endParaRPr>
          </a:p>
          <a:p>
            <a:pPr marL="831966">
              <a:lnSpc>
                <a:spcPct val="101725"/>
              </a:lnSpc>
              <a:spcBef>
                <a:spcPts val="533"/>
              </a:spcBef>
            </a:pPr>
            <a:r>
              <a:rPr sz="3200" spc="-59" dirty="0" smtClean="0">
                <a:solidFill>
                  <a:srgbClr val="888888"/>
                </a:solidFill>
                <a:latin typeface="Calibri"/>
                <a:cs typeface="Calibri"/>
              </a:rPr>
              <a:t>R</a:t>
            </a:r>
            <a:r>
              <a:rPr sz="3200" spc="0" dirty="0" smtClean="0">
                <a:solidFill>
                  <a:srgbClr val="888888"/>
                </a:solidFill>
                <a:latin typeface="Calibri"/>
                <a:cs typeface="Calibri"/>
              </a:rPr>
              <a:t>emban</a:t>
            </a:r>
            <a:r>
              <a:rPr sz="3200" spc="29" dirty="0" smtClean="0">
                <a:solidFill>
                  <a:srgbClr val="888888"/>
                </a:solidFill>
                <a:latin typeface="Calibri"/>
                <a:cs typeface="Calibri"/>
              </a:rPr>
              <a:t>g</a:t>
            </a:r>
            <a:r>
              <a:rPr sz="3200" spc="0" dirty="0" smtClean="0">
                <a:solidFill>
                  <a:srgbClr val="888888"/>
                </a:solidFill>
                <a:latin typeface="Calibri"/>
                <a:cs typeface="Calibri"/>
              </a:rPr>
              <a:t>,</a:t>
            </a:r>
            <a:r>
              <a:rPr sz="3200" spc="9" dirty="0" smtClean="0">
                <a:solidFill>
                  <a:srgbClr val="888888"/>
                </a:solidFill>
                <a:latin typeface="Calibri"/>
                <a:cs typeface="Calibri"/>
              </a:rPr>
              <a:t> </a:t>
            </a:r>
            <a:r>
              <a:rPr sz="3200" spc="0" dirty="0" smtClean="0">
                <a:solidFill>
                  <a:srgbClr val="888888"/>
                </a:solidFill>
                <a:latin typeface="Calibri"/>
                <a:cs typeface="Calibri"/>
              </a:rPr>
              <a:t>7 Agu</a:t>
            </a:r>
            <a:r>
              <a:rPr sz="3200" spc="-44" dirty="0" smtClean="0">
                <a:solidFill>
                  <a:srgbClr val="888888"/>
                </a:solidFill>
                <a:latin typeface="Calibri"/>
                <a:cs typeface="Calibri"/>
              </a:rPr>
              <a:t>s</a:t>
            </a:r>
            <a:r>
              <a:rPr sz="3200" spc="0" dirty="0" smtClean="0">
                <a:solidFill>
                  <a:srgbClr val="888888"/>
                </a:solidFill>
                <a:latin typeface="Calibri"/>
                <a:cs typeface="Calibri"/>
              </a:rPr>
              <a:t>tus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926056" y="3995928"/>
            <a:ext cx="2975519" cy="101752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360"/>
              </a:lnSpc>
              <a:spcBef>
                <a:spcPts val="168"/>
              </a:spcBef>
            </a:pPr>
            <a:r>
              <a:rPr sz="4800" spc="0" baseline="3413" dirty="0" smtClean="0">
                <a:solidFill>
                  <a:srgbClr val="888888"/>
                </a:solidFill>
                <a:latin typeface="Calibri"/>
                <a:cs typeface="Calibri"/>
              </a:rPr>
              <a:t>PE</a:t>
            </a:r>
            <a:r>
              <a:rPr sz="4800" spc="-9" baseline="3413" dirty="0" smtClean="0">
                <a:solidFill>
                  <a:srgbClr val="888888"/>
                </a:solidFill>
                <a:latin typeface="Calibri"/>
                <a:cs typeface="Calibri"/>
              </a:rPr>
              <a:t>N</a:t>
            </a:r>
            <a:r>
              <a:rPr sz="4800" spc="0" baseline="3413" dirty="0" smtClean="0">
                <a:solidFill>
                  <a:srgbClr val="888888"/>
                </a:solidFill>
                <a:latin typeface="Calibri"/>
                <a:cs typeface="Calibri"/>
              </a:rPr>
              <a:t>G</a:t>
            </a:r>
            <a:r>
              <a:rPr sz="4800" spc="-9" baseline="3413" dirty="0" smtClean="0">
                <a:solidFill>
                  <a:srgbClr val="888888"/>
                </a:solidFill>
                <a:latin typeface="Calibri"/>
                <a:cs typeface="Calibri"/>
              </a:rPr>
              <a:t>A</a:t>
            </a:r>
            <a:r>
              <a:rPr sz="4800" spc="0" baseline="3413" dirty="0" smtClean="0">
                <a:solidFill>
                  <a:srgbClr val="888888"/>
                </a:solidFill>
                <a:latin typeface="Calibri"/>
                <a:cs typeface="Calibri"/>
              </a:rPr>
              <a:t>N</a:t>
            </a:r>
            <a:r>
              <a:rPr sz="4800" spc="-9" baseline="3413" dirty="0" smtClean="0">
                <a:solidFill>
                  <a:srgbClr val="888888"/>
                </a:solidFill>
                <a:latin typeface="Calibri"/>
                <a:cs typeface="Calibri"/>
              </a:rPr>
              <a:t>G</a:t>
            </a:r>
            <a:r>
              <a:rPr sz="4800" spc="0" baseline="3413" dirty="0" smtClean="0">
                <a:solidFill>
                  <a:srgbClr val="888888"/>
                </a:solidFill>
                <a:latin typeface="Calibri"/>
                <a:cs typeface="Calibri"/>
              </a:rPr>
              <a:t>G</a:t>
            </a:r>
            <a:r>
              <a:rPr sz="4800" spc="-9" baseline="3413" dirty="0" smtClean="0">
                <a:solidFill>
                  <a:srgbClr val="888888"/>
                </a:solidFill>
                <a:latin typeface="Calibri"/>
                <a:cs typeface="Calibri"/>
              </a:rPr>
              <a:t>A</a:t>
            </a:r>
            <a:r>
              <a:rPr sz="4800" spc="0" baseline="3413" dirty="0" smtClean="0">
                <a:solidFill>
                  <a:srgbClr val="888888"/>
                </a:solidFill>
                <a:latin typeface="Calibri"/>
                <a:cs typeface="Calibri"/>
              </a:rPr>
              <a:t>RAN</a:t>
            </a:r>
            <a:endParaRPr sz="3200">
              <a:latin typeface="Calibri"/>
              <a:cs typeface="Calibri"/>
            </a:endParaRPr>
          </a:p>
          <a:p>
            <a:pPr marL="30357" marR="61036">
              <a:lnSpc>
                <a:spcPct val="101725"/>
              </a:lnSpc>
              <a:spcBef>
                <a:spcPts val="533"/>
              </a:spcBef>
            </a:pPr>
            <a:r>
              <a:rPr sz="3200" spc="0" dirty="0" smtClean="0">
                <a:solidFill>
                  <a:srgbClr val="888888"/>
                </a:solidFill>
                <a:latin typeface="Calibri"/>
                <a:cs typeface="Calibri"/>
              </a:rPr>
              <a:t>20</a:t>
            </a:r>
            <a:r>
              <a:rPr sz="3200" spc="-9" dirty="0" smtClean="0">
                <a:solidFill>
                  <a:srgbClr val="888888"/>
                </a:solidFill>
                <a:latin typeface="Calibri"/>
                <a:cs typeface="Calibri"/>
              </a:rPr>
              <a:t>1</a:t>
            </a:r>
            <a:r>
              <a:rPr sz="3200" spc="0" dirty="0" smtClean="0">
                <a:solidFill>
                  <a:srgbClr val="888888"/>
                </a:solidFill>
                <a:latin typeface="Calibri"/>
                <a:cs typeface="Calibri"/>
              </a:rPr>
              <a:t>8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8189722" y="6189778"/>
            <a:ext cx="205243" cy="254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64"/>
              </a:lnSpc>
              <a:spcBef>
                <a:spcPts val="98"/>
              </a:spcBef>
            </a:pPr>
            <a:r>
              <a:rPr sz="1800" b="1" spc="0" dirty="0" smtClean="0">
                <a:solidFill>
                  <a:srgbClr val="FFFFFF"/>
                </a:solidFill>
                <a:latin typeface="Tahoma"/>
                <a:cs typeface="Tahoma"/>
              </a:rPr>
              <a:t>1</a:t>
            </a:r>
            <a:endParaRPr sz="1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7572375" y="6000762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1852" y="247350"/>
                </a:lnTo>
                <a:lnTo>
                  <a:pt x="7313" y="265682"/>
                </a:lnTo>
                <a:lnTo>
                  <a:pt x="28488" y="300859"/>
                </a:lnTo>
                <a:lnTo>
                  <a:pt x="62373" y="333659"/>
                </a:lnTo>
                <a:lnTo>
                  <a:pt x="107817" y="363612"/>
                </a:lnTo>
                <a:lnTo>
                  <a:pt x="163671" y="390248"/>
                </a:lnTo>
                <a:lnTo>
                  <a:pt x="228782" y="413096"/>
                </a:lnTo>
                <a:lnTo>
                  <a:pt x="302002" y="431686"/>
                </a:lnTo>
                <a:lnTo>
                  <a:pt x="341292" y="439237"/>
                </a:lnTo>
                <a:lnTo>
                  <a:pt x="382178" y="445546"/>
                </a:lnTo>
                <a:lnTo>
                  <a:pt x="424516" y="450556"/>
                </a:lnTo>
                <a:lnTo>
                  <a:pt x="468161" y="454208"/>
                </a:lnTo>
                <a:lnTo>
                  <a:pt x="512970" y="456442"/>
                </a:lnTo>
                <a:lnTo>
                  <a:pt x="558800" y="457200"/>
                </a:lnTo>
                <a:lnTo>
                  <a:pt x="604629" y="456442"/>
                </a:lnTo>
                <a:lnTo>
                  <a:pt x="649438" y="454208"/>
                </a:lnTo>
                <a:lnTo>
                  <a:pt x="693083" y="450556"/>
                </a:lnTo>
                <a:lnTo>
                  <a:pt x="735421" y="445546"/>
                </a:lnTo>
                <a:lnTo>
                  <a:pt x="776307" y="439237"/>
                </a:lnTo>
                <a:lnTo>
                  <a:pt x="815597" y="431686"/>
                </a:lnTo>
                <a:lnTo>
                  <a:pt x="853149" y="422953"/>
                </a:lnTo>
                <a:lnTo>
                  <a:pt x="922458" y="402175"/>
                </a:lnTo>
                <a:lnTo>
                  <a:pt x="983084" y="377374"/>
                </a:lnTo>
                <a:lnTo>
                  <a:pt x="1033877" y="349021"/>
                </a:lnTo>
                <a:lnTo>
                  <a:pt x="1073685" y="317586"/>
                </a:lnTo>
                <a:lnTo>
                  <a:pt x="1101359" y="283538"/>
                </a:lnTo>
                <a:lnTo>
                  <a:pt x="1115747" y="247350"/>
                </a:lnTo>
                <a:lnTo>
                  <a:pt x="1117600" y="228600"/>
                </a:lnTo>
                <a:lnTo>
                  <a:pt x="1115747" y="209851"/>
                </a:lnTo>
                <a:lnTo>
                  <a:pt x="1101359" y="173665"/>
                </a:lnTo>
                <a:lnTo>
                  <a:pt x="1073685" y="139619"/>
                </a:lnTo>
                <a:lnTo>
                  <a:pt x="1033877" y="108183"/>
                </a:lnTo>
                <a:lnTo>
                  <a:pt x="983084" y="79830"/>
                </a:lnTo>
                <a:lnTo>
                  <a:pt x="922458" y="55028"/>
                </a:lnTo>
                <a:lnTo>
                  <a:pt x="853149" y="34249"/>
                </a:lnTo>
                <a:lnTo>
                  <a:pt x="815597" y="25516"/>
                </a:lnTo>
                <a:lnTo>
                  <a:pt x="776307" y="17964"/>
                </a:lnTo>
                <a:lnTo>
                  <a:pt x="735421" y="11654"/>
                </a:lnTo>
                <a:lnTo>
                  <a:pt x="693083" y="6643"/>
                </a:lnTo>
                <a:lnTo>
                  <a:pt x="649438" y="2992"/>
                </a:lnTo>
                <a:lnTo>
                  <a:pt x="604629" y="757"/>
                </a:lnTo>
                <a:lnTo>
                  <a:pt x="558800" y="0"/>
                </a:lnTo>
                <a:lnTo>
                  <a:pt x="512970" y="757"/>
                </a:lnTo>
                <a:lnTo>
                  <a:pt x="468161" y="2992"/>
                </a:lnTo>
                <a:lnTo>
                  <a:pt x="424516" y="6643"/>
                </a:lnTo>
                <a:lnTo>
                  <a:pt x="382178" y="11654"/>
                </a:lnTo>
                <a:lnTo>
                  <a:pt x="341292" y="17964"/>
                </a:lnTo>
                <a:lnTo>
                  <a:pt x="302002" y="25516"/>
                </a:lnTo>
                <a:lnTo>
                  <a:pt x="264450" y="34249"/>
                </a:lnTo>
                <a:lnTo>
                  <a:pt x="195141" y="55028"/>
                </a:lnTo>
                <a:lnTo>
                  <a:pt x="134515" y="79830"/>
                </a:lnTo>
                <a:lnTo>
                  <a:pt x="83722" y="108183"/>
                </a:lnTo>
                <a:lnTo>
                  <a:pt x="43914" y="139619"/>
                </a:lnTo>
                <a:lnTo>
                  <a:pt x="16240" y="173665"/>
                </a:lnTo>
                <a:lnTo>
                  <a:pt x="1852" y="209851"/>
                </a:lnTo>
                <a:lnTo>
                  <a:pt x="0" y="228600"/>
                </a:lnTo>
                <a:close/>
              </a:path>
            </a:pathLst>
          </a:custGeom>
          <a:solidFill>
            <a:srgbClr val="0000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572375" y="6000762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7313" y="191520"/>
                </a:lnTo>
                <a:lnTo>
                  <a:pt x="28488" y="156345"/>
                </a:lnTo>
                <a:lnTo>
                  <a:pt x="62373" y="123545"/>
                </a:lnTo>
                <a:lnTo>
                  <a:pt x="107817" y="93592"/>
                </a:lnTo>
                <a:lnTo>
                  <a:pt x="163671" y="66955"/>
                </a:lnTo>
                <a:lnTo>
                  <a:pt x="228782" y="44106"/>
                </a:lnTo>
                <a:lnTo>
                  <a:pt x="302002" y="25516"/>
                </a:lnTo>
                <a:lnTo>
                  <a:pt x="341292" y="17964"/>
                </a:lnTo>
                <a:lnTo>
                  <a:pt x="382178" y="11654"/>
                </a:lnTo>
                <a:lnTo>
                  <a:pt x="424516" y="6643"/>
                </a:lnTo>
                <a:lnTo>
                  <a:pt x="468161" y="2992"/>
                </a:lnTo>
                <a:lnTo>
                  <a:pt x="512970" y="757"/>
                </a:lnTo>
                <a:lnTo>
                  <a:pt x="558800" y="0"/>
                </a:lnTo>
                <a:lnTo>
                  <a:pt x="604629" y="757"/>
                </a:lnTo>
                <a:lnTo>
                  <a:pt x="649438" y="2992"/>
                </a:lnTo>
                <a:lnTo>
                  <a:pt x="693083" y="6643"/>
                </a:lnTo>
                <a:lnTo>
                  <a:pt x="735421" y="11654"/>
                </a:lnTo>
                <a:lnTo>
                  <a:pt x="776307" y="17964"/>
                </a:lnTo>
                <a:lnTo>
                  <a:pt x="815597" y="25516"/>
                </a:lnTo>
                <a:lnTo>
                  <a:pt x="853149" y="34249"/>
                </a:lnTo>
                <a:lnTo>
                  <a:pt x="922458" y="55028"/>
                </a:lnTo>
                <a:lnTo>
                  <a:pt x="983084" y="79830"/>
                </a:lnTo>
                <a:lnTo>
                  <a:pt x="1033877" y="108183"/>
                </a:lnTo>
                <a:lnTo>
                  <a:pt x="1073685" y="139619"/>
                </a:lnTo>
                <a:lnTo>
                  <a:pt x="1101359" y="173665"/>
                </a:lnTo>
                <a:lnTo>
                  <a:pt x="1115747" y="209851"/>
                </a:lnTo>
                <a:lnTo>
                  <a:pt x="1117600" y="228600"/>
                </a:lnTo>
                <a:lnTo>
                  <a:pt x="1115747" y="247350"/>
                </a:lnTo>
                <a:lnTo>
                  <a:pt x="1101359" y="283538"/>
                </a:lnTo>
                <a:lnTo>
                  <a:pt x="1073685" y="317586"/>
                </a:lnTo>
                <a:lnTo>
                  <a:pt x="1033877" y="349021"/>
                </a:lnTo>
                <a:lnTo>
                  <a:pt x="983084" y="377374"/>
                </a:lnTo>
                <a:lnTo>
                  <a:pt x="922458" y="402175"/>
                </a:lnTo>
                <a:lnTo>
                  <a:pt x="853149" y="422953"/>
                </a:lnTo>
                <a:lnTo>
                  <a:pt x="815597" y="431686"/>
                </a:lnTo>
                <a:lnTo>
                  <a:pt x="776307" y="439237"/>
                </a:lnTo>
                <a:lnTo>
                  <a:pt x="735421" y="445546"/>
                </a:lnTo>
                <a:lnTo>
                  <a:pt x="693083" y="450556"/>
                </a:lnTo>
                <a:lnTo>
                  <a:pt x="649438" y="454208"/>
                </a:lnTo>
                <a:lnTo>
                  <a:pt x="604629" y="456442"/>
                </a:lnTo>
                <a:lnTo>
                  <a:pt x="558800" y="457200"/>
                </a:lnTo>
                <a:lnTo>
                  <a:pt x="512970" y="456442"/>
                </a:lnTo>
                <a:lnTo>
                  <a:pt x="468161" y="454208"/>
                </a:lnTo>
                <a:lnTo>
                  <a:pt x="424516" y="450556"/>
                </a:lnTo>
                <a:lnTo>
                  <a:pt x="382178" y="445546"/>
                </a:lnTo>
                <a:lnTo>
                  <a:pt x="341292" y="439237"/>
                </a:lnTo>
                <a:lnTo>
                  <a:pt x="302002" y="431686"/>
                </a:lnTo>
                <a:lnTo>
                  <a:pt x="264450" y="422953"/>
                </a:lnTo>
                <a:lnTo>
                  <a:pt x="195141" y="402175"/>
                </a:lnTo>
                <a:lnTo>
                  <a:pt x="134515" y="377374"/>
                </a:lnTo>
                <a:lnTo>
                  <a:pt x="83722" y="349021"/>
                </a:lnTo>
                <a:lnTo>
                  <a:pt x="43914" y="317586"/>
                </a:lnTo>
                <a:lnTo>
                  <a:pt x="16240" y="283538"/>
                </a:lnTo>
                <a:lnTo>
                  <a:pt x="1852" y="247350"/>
                </a:lnTo>
                <a:lnTo>
                  <a:pt x="0" y="228600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840980" y="6016752"/>
            <a:ext cx="600455" cy="5135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133588" y="6016752"/>
            <a:ext cx="374903" cy="5135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35940" y="1943684"/>
            <a:ext cx="164998" cy="3045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350"/>
              </a:lnSpc>
              <a:spcBef>
                <a:spcPts val="117"/>
              </a:spcBef>
            </a:pPr>
            <a:r>
              <a:rPr sz="2200" spc="0" dirty="0" smtClean="0">
                <a:latin typeface="Arial"/>
                <a:cs typeface="Arial"/>
              </a:rPr>
              <a:t>•</a:t>
            </a:r>
            <a:endParaRPr sz="22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78840" y="1960524"/>
            <a:ext cx="7713562" cy="441193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221025">
              <a:lnSpc>
                <a:spcPts val="2761"/>
              </a:lnSpc>
              <a:spcBef>
                <a:spcPts val="100"/>
              </a:spcBef>
            </a:pPr>
            <a:r>
              <a:rPr sz="2200" b="1" spc="0" dirty="0" smtClean="0">
                <a:latin typeface="Calibri"/>
                <a:cs typeface="Calibri"/>
              </a:rPr>
              <a:t>A</a:t>
            </a:r>
            <a:r>
              <a:rPr sz="2200" b="1" spc="-25" dirty="0" smtClean="0">
                <a:latin typeface="Calibri"/>
                <a:cs typeface="Calibri"/>
              </a:rPr>
              <a:t>k</a:t>
            </a:r>
            <a:r>
              <a:rPr sz="2200" b="1" spc="0" dirty="0" smtClean="0">
                <a:latin typeface="Calibri"/>
                <a:cs typeface="Calibri"/>
              </a:rPr>
              <a:t>u</a:t>
            </a:r>
            <a:r>
              <a:rPr sz="2200" b="1" spc="-29" dirty="0" smtClean="0">
                <a:latin typeface="Calibri"/>
                <a:cs typeface="Calibri"/>
              </a:rPr>
              <a:t>nt</a:t>
            </a:r>
            <a:r>
              <a:rPr sz="2200" b="1" spc="0" dirty="0" smtClean="0">
                <a:latin typeface="Calibri"/>
                <a:cs typeface="Calibri"/>
              </a:rPr>
              <a:t>a</a:t>
            </a:r>
            <a:r>
              <a:rPr sz="2200" b="1" spc="-4" dirty="0" smtClean="0">
                <a:latin typeface="Calibri"/>
                <a:cs typeface="Calibri"/>
              </a:rPr>
              <a:t>s</a:t>
            </a:r>
            <a:r>
              <a:rPr sz="2200" b="1" spc="0" dirty="0" smtClean="0">
                <a:latin typeface="Calibri"/>
                <a:cs typeface="Calibri"/>
              </a:rPr>
              <a:t>i</a:t>
            </a:r>
            <a:r>
              <a:rPr sz="2200" b="1" spc="14" dirty="0" smtClean="0">
                <a:latin typeface="Calibri"/>
                <a:cs typeface="Calibri"/>
              </a:rPr>
              <a:t> </a:t>
            </a:r>
            <a:r>
              <a:rPr sz="2200" b="1" spc="0" dirty="0" smtClean="0">
                <a:latin typeface="Calibri"/>
                <a:cs typeface="Calibri"/>
              </a:rPr>
              <a:t>s</a:t>
            </a:r>
            <a:r>
              <a:rPr sz="2200" b="1" spc="-9" dirty="0" smtClean="0">
                <a:latin typeface="Calibri"/>
                <a:cs typeface="Calibri"/>
              </a:rPr>
              <a:t>o</a:t>
            </a:r>
            <a:r>
              <a:rPr sz="2200" b="1" spc="0" dirty="0" smtClean="0">
                <a:latin typeface="Calibri"/>
                <a:cs typeface="Calibri"/>
              </a:rPr>
              <a:t>si</a:t>
            </a:r>
            <a:r>
              <a:rPr sz="2200" b="1" spc="-4" dirty="0" smtClean="0">
                <a:latin typeface="Calibri"/>
                <a:cs typeface="Calibri"/>
              </a:rPr>
              <a:t>a</a:t>
            </a:r>
            <a:r>
              <a:rPr sz="2200" b="1" spc="0" dirty="0" smtClean="0">
                <a:latin typeface="Calibri"/>
                <a:cs typeface="Calibri"/>
              </a:rPr>
              <a:t>l</a:t>
            </a:r>
            <a:r>
              <a:rPr sz="2200" b="1" spc="14" dirty="0" smtClean="0">
                <a:latin typeface="Calibri"/>
                <a:cs typeface="Calibri"/>
              </a:rPr>
              <a:t> </a:t>
            </a:r>
            <a:r>
              <a:rPr sz="2200" spc="-4" dirty="0" smtClean="0">
                <a:latin typeface="Calibri"/>
                <a:cs typeface="Calibri"/>
              </a:rPr>
              <a:t>(</a:t>
            </a:r>
            <a:r>
              <a:rPr sz="2200" i="1" spc="0" dirty="0" smtClean="0">
                <a:latin typeface="Calibri"/>
                <a:cs typeface="Calibri"/>
              </a:rPr>
              <a:t>soc</a:t>
            </a:r>
            <a:r>
              <a:rPr sz="2200" i="1" spc="-4" dirty="0" smtClean="0">
                <a:latin typeface="Calibri"/>
                <a:cs typeface="Calibri"/>
              </a:rPr>
              <a:t>i</a:t>
            </a:r>
            <a:r>
              <a:rPr sz="2200" i="1" spc="0" dirty="0" smtClean="0">
                <a:latin typeface="Calibri"/>
                <a:cs typeface="Calibri"/>
              </a:rPr>
              <a:t>al</a:t>
            </a:r>
            <a:r>
              <a:rPr sz="2200" i="1" spc="-43" dirty="0" smtClean="0">
                <a:latin typeface="Calibri"/>
                <a:cs typeface="Calibri"/>
              </a:rPr>
              <a:t> </a:t>
            </a:r>
            <a:r>
              <a:rPr sz="2200" i="1" spc="0" dirty="0" smtClean="0">
                <a:latin typeface="Calibri"/>
                <a:cs typeface="Calibri"/>
              </a:rPr>
              <a:t>aud</a:t>
            </a:r>
            <a:r>
              <a:rPr sz="2200" i="1" spc="-4" dirty="0" smtClean="0">
                <a:latin typeface="Calibri"/>
                <a:cs typeface="Calibri"/>
              </a:rPr>
              <a:t>i</a:t>
            </a:r>
            <a:r>
              <a:rPr sz="2200" i="1" spc="0" dirty="0" smtClean="0">
                <a:latin typeface="Calibri"/>
                <a:cs typeface="Calibri"/>
              </a:rPr>
              <a:t>ti</a:t>
            </a:r>
            <a:r>
              <a:rPr sz="2200" i="1" spc="-9" dirty="0" smtClean="0">
                <a:latin typeface="Calibri"/>
                <a:cs typeface="Calibri"/>
              </a:rPr>
              <a:t>n</a:t>
            </a:r>
            <a:r>
              <a:rPr sz="2200" i="1" spc="0" dirty="0" smtClean="0">
                <a:latin typeface="Calibri"/>
                <a:cs typeface="Calibri"/>
              </a:rPr>
              <a:t>g)</a:t>
            </a:r>
            <a:r>
              <a:rPr sz="2200" i="1" spc="-81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adalah</a:t>
            </a:r>
            <a:r>
              <a:rPr sz="2200" spc="-74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pe</a:t>
            </a:r>
            <a:r>
              <a:rPr sz="2200" spc="-4" dirty="0" smtClean="0">
                <a:latin typeface="Calibri"/>
                <a:cs typeface="Calibri"/>
              </a:rPr>
              <a:t>n</a:t>
            </a:r>
            <a:r>
              <a:rPr sz="2200" spc="0" dirty="0" smtClean="0">
                <a:latin typeface="Calibri"/>
                <a:cs typeface="Calibri"/>
              </a:rPr>
              <a:t>de</a:t>
            </a:r>
            <a:r>
              <a:rPr sz="2200" spc="-44" dirty="0" smtClean="0">
                <a:latin typeface="Calibri"/>
                <a:cs typeface="Calibri"/>
              </a:rPr>
              <a:t>k</a:t>
            </a:r>
            <a:r>
              <a:rPr sz="2200" spc="-19" dirty="0" smtClean="0">
                <a:latin typeface="Calibri"/>
                <a:cs typeface="Calibri"/>
              </a:rPr>
              <a:t>a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an</a:t>
            </a:r>
            <a:r>
              <a:rPr sz="2200" spc="-27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moni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oring </a:t>
            </a:r>
            <a:endParaRPr sz="2200">
              <a:latin typeface="Calibri"/>
              <a:cs typeface="Calibri"/>
            </a:endParaRPr>
          </a:p>
          <a:p>
            <a:pPr marL="12700" marR="221025">
              <a:lnSpc>
                <a:spcPts val="2685"/>
              </a:lnSpc>
            </a:pPr>
            <a:r>
              <a:rPr sz="2200" spc="-34" dirty="0" smtClean="0">
                <a:latin typeface="Calibri"/>
                <a:cs typeface="Calibri"/>
              </a:rPr>
              <a:t>y</a:t>
            </a:r>
            <a:r>
              <a:rPr sz="2200" spc="0" dirty="0" smtClean="0">
                <a:latin typeface="Calibri"/>
                <a:cs typeface="Calibri"/>
              </a:rPr>
              <a:t>ang</a:t>
            </a:r>
            <a:r>
              <a:rPr sz="2200" spc="-37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berus</a:t>
            </a:r>
            <a:r>
              <a:rPr sz="2200" spc="4" dirty="0" smtClean="0">
                <a:latin typeface="Calibri"/>
                <a:cs typeface="Calibri"/>
              </a:rPr>
              <a:t>a</a:t>
            </a:r>
            <a:r>
              <a:rPr sz="2200" spc="0" dirty="0" smtClean="0">
                <a:latin typeface="Calibri"/>
                <a:cs typeface="Calibri"/>
              </a:rPr>
              <a:t>ha</a:t>
            </a:r>
            <a:r>
              <a:rPr sz="2200" spc="-97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u</a:t>
            </a:r>
            <a:r>
              <a:rPr sz="2200" spc="-29" dirty="0" smtClean="0">
                <a:latin typeface="Calibri"/>
                <a:cs typeface="Calibri"/>
              </a:rPr>
              <a:t>n</a:t>
            </a:r>
            <a:r>
              <a:rPr sz="2200" spc="0" dirty="0" smtClean="0">
                <a:latin typeface="Calibri"/>
                <a:cs typeface="Calibri"/>
              </a:rPr>
              <a:t>tuk</a:t>
            </a:r>
            <a:r>
              <a:rPr sz="2200" spc="-41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men</a:t>
            </a:r>
            <a:r>
              <a:rPr sz="2200" spc="-29" dirty="0" smtClean="0">
                <a:latin typeface="Calibri"/>
                <a:cs typeface="Calibri"/>
              </a:rPr>
              <a:t>g</a:t>
            </a:r>
            <a:r>
              <a:rPr sz="2200" spc="-9" dirty="0" smtClean="0">
                <a:latin typeface="Calibri"/>
                <a:cs typeface="Calibri"/>
              </a:rPr>
              <a:t>e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ahui</a:t>
            </a:r>
            <a:r>
              <a:rPr sz="2200" spc="-79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hubun</a:t>
            </a:r>
            <a:r>
              <a:rPr sz="2200" spc="-44" dirty="0" smtClean="0">
                <a:latin typeface="Calibri"/>
                <a:cs typeface="Calibri"/>
              </a:rPr>
              <a:t>g</a:t>
            </a:r>
            <a:r>
              <a:rPr sz="2200" spc="0" dirty="0" smtClean="0">
                <a:latin typeface="Calibri"/>
                <a:cs typeface="Calibri"/>
              </a:rPr>
              <a:t>an</a:t>
            </a:r>
            <a:r>
              <a:rPr sz="2200" spc="-105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a</a:t>
            </a:r>
            <a:r>
              <a:rPr sz="2200" spc="-19" dirty="0" smtClean="0">
                <a:latin typeface="Calibri"/>
                <a:cs typeface="Calibri"/>
              </a:rPr>
              <a:t>n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a</a:t>
            </a:r>
            <a:r>
              <a:rPr sz="2200" spc="-39" dirty="0" smtClean="0">
                <a:latin typeface="Calibri"/>
                <a:cs typeface="Calibri"/>
              </a:rPr>
              <a:t>r</a:t>
            </a:r>
            <a:r>
              <a:rPr sz="2200" spc="0" dirty="0" smtClean="0">
                <a:latin typeface="Calibri"/>
                <a:cs typeface="Calibri"/>
              </a:rPr>
              <a:t>a</a:t>
            </a:r>
            <a:r>
              <a:rPr sz="2200" spc="-50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ma</a:t>
            </a:r>
            <a:r>
              <a:rPr sz="2200" spc="4" dirty="0" smtClean="0">
                <a:latin typeface="Calibri"/>
                <a:cs typeface="Calibri"/>
              </a:rPr>
              <a:t>s</a:t>
            </a:r>
            <a:r>
              <a:rPr sz="2200" spc="0" dirty="0" smtClean="0">
                <a:latin typeface="Calibri"/>
                <a:cs typeface="Calibri"/>
              </a:rPr>
              <a:t>u</a:t>
            </a:r>
            <a:r>
              <a:rPr sz="2200" spc="-39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an, </a:t>
            </a:r>
            <a:endParaRPr sz="2200">
              <a:latin typeface="Calibri"/>
              <a:cs typeface="Calibri"/>
            </a:endParaRPr>
          </a:p>
          <a:p>
            <a:pPr marL="12700" marR="221025">
              <a:lnSpc>
                <a:spcPts val="2685"/>
              </a:lnSpc>
            </a:pPr>
            <a:r>
              <a:rPr sz="2200" spc="0" dirty="0" smtClean="0">
                <a:latin typeface="Calibri"/>
                <a:cs typeface="Calibri"/>
              </a:rPr>
              <a:t>p</a:t>
            </a:r>
            <a:r>
              <a:rPr sz="2200" spc="-34" dirty="0" smtClean="0">
                <a:latin typeface="Calibri"/>
                <a:cs typeface="Calibri"/>
              </a:rPr>
              <a:t>r</a:t>
            </a:r>
            <a:r>
              <a:rPr sz="2200" spc="4" dirty="0" smtClean="0">
                <a:latin typeface="Calibri"/>
                <a:cs typeface="Calibri"/>
              </a:rPr>
              <a:t>o</a:t>
            </a:r>
            <a:r>
              <a:rPr sz="2200" spc="0" dirty="0" smtClean="0">
                <a:latin typeface="Calibri"/>
                <a:cs typeface="Calibri"/>
              </a:rPr>
              <a:t>se</a:t>
            </a:r>
            <a:r>
              <a:rPr sz="2200" spc="4" dirty="0" smtClean="0">
                <a:latin typeface="Calibri"/>
                <a:cs typeface="Calibri"/>
              </a:rPr>
              <a:t>s</a:t>
            </a:r>
            <a:r>
              <a:rPr sz="2200" spc="0" dirty="0" smtClean="0">
                <a:latin typeface="Calibri"/>
                <a:cs typeface="Calibri"/>
              </a:rPr>
              <a:t>,</a:t>
            </a:r>
            <a:r>
              <a:rPr sz="2200" spc="-58" dirty="0" smtClean="0">
                <a:latin typeface="Calibri"/>
                <a:cs typeface="Calibri"/>
              </a:rPr>
              <a:t> </a:t>
            </a:r>
            <a:r>
              <a:rPr sz="2200" spc="-75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elua</a:t>
            </a:r>
            <a:r>
              <a:rPr sz="2200" spc="-44" dirty="0" smtClean="0">
                <a:latin typeface="Calibri"/>
                <a:cs typeface="Calibri"/>
              </a:rPr>
              <a:t>r</a:t>
            </a:r>
            <a:r>
              <a:rPr sz="2200" spc="0" dirty="0" smtClean="0">
                <a:latin typeface="Calibri"/>
                <a:cs typeface="Calibri"/>
              </a:rPr>
              <a:t>an</a:t>
            </a:r>
            <a:r>
              <a:rPr sz="2200" spc="4" dirty="0" smtClean="0">
                <a:latin typeface="Calibri"/>
                <a:cs typeface="Calibri"/>
              </a:rPr>
              <a:t>/</a:t>
            </a:r>
            <a:r>
              <a:rPr sz="2200" spc="0" dirty="0" smtClean="0">
                <a:latin typeface="Calibri"/>
                <a:cs typeface="Calibri"/>
              </a:rPr>
              <a:t>ha</a:t>
            </a:r>
            <a:r>
              <a:rPr sz="2200" spc="4" dirty="0" smtClean="0">
                <a:latin typeface="Calibri"/>
                <a:cs typeface="Calibri"/>
              </a:rPr>
              <a:t>s</a:t>
            </a:r>
            <a:r>
              <a:rPr sz="2200" spc="0" dirty="0" smtClean="0">
                <a:latin typeface="Calibri"/>
                <a:cs typeface="Calibri"/>
              </a:rPr>
              <a:t>il,</a:t>
            </a:r>
            <a:r>
              <a:rPr sz="2200" spc="-141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dan</a:t>
            </a:r>
            <a:r>
              <a:rPr sz="2200" spc="-33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dampak.</a:t>
            </a:r>
            <a:r>
              <a:rPr sz="2200" spc="-77" dirty="0" smtClean="0">
                <a:latin typeface="Calibri"/>
                <a:cs typeface="Calibri"/>
              </a:rPr>
              <a:t> </a:t>
            </a:r>
            <a:r>
              <a:rPr sz="2200" spc="9" dirty="0" smtClean="0">
                <a:latin typeface="Calibri"/>
                <a:cs typeface="Calibri"/>
              </a:rPr>
              <a:t>D</a:t>
            </a:r>
            <a:r>
              <a:rPr sz="2200" spc="0" dirty="0" smtClean="0">
                <a:latin typeface="Calibri"/>
                <a:cs typeface="Calibri"/>
              </a:rPr>
              <a:t>al</a:t>
            </a:r>
            <a:r>
              <a:rPr sz="2200" spc="4" dirty="0" smtClean="0">
                <a:latin typeface="Calibri"/>
                <a:cs typeface="Calibri"/>
              </a:rPr>
              <a:t>a</a:t>
            </a:r>
            <a:r>
              <a:rPr sz="2200" spc="0" dirty="0" smtClean="0">
                <a:latin typeface="Calibri"/>
                <a:cs typeface="Calibri"/>
              </a:rPr>
              <a:t>m</a:t>
            </a:r>
            <a:r>
              <a:rPr sz="2200" spc="-77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pende</a:t>
            </a:r>
            <a:r>
              <a:rPr sz="2200" spc="-44" dirty="0" smtClean="0">
                <a:latin typeface="Calibri"/>
                <a:cs typeface="Calibri"/>
              </a:rPr>
              <a:t>k</a:t>
            </a:r>
            <a:r>
              <a:rPr sz="2200" spc="-19" dirty="0" smtClean="0">
                <a:latin typeface="Calibri"/>
                <a:cs typeface="Calibri"/>
              </a:rPr>
              <a:t>a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an</a:t>
            </a:r>
            <a:r>
              <a:rPr sz="2200" spc="-94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ini</a:t>
            </a:r>
            <a:r>
              <a:rPr sz="2200" spc="-26" dirty="0" smtClean="0">
                <a:latin typeface="Calibri"/>
                <a:cs typeface="Calibri"/>
              </a:rPr>
              <a:t> </a:t>
            </a:r>
            <a:r>
              <a:rPr sz="2200" spc="-34" dirty="0" smtClean="0">
                <a:latin typeface="Calibri"/>
                <a:cs typeface="Calibri"/>
              </a:rPr>
              <a:t>y</a:t>
            </a:r>
            <a:r>
              <a:rPr sz="2200" spc="0" dirty="0" smtClean="0">
                <a:latin typeface="Calibri"/>
                <a:cs typeface="Calibri"/>
              </a:rPr>
              <a:t>ang </a:t>
            </a:r>
            <a:endParaRPr sz="2200">
              <a:latin typeface="Calibri"/>
              <a:cs typeface="Calibri"/>
            </a:endParaRPr>
          </a:p>
          <a:p>
            <a:pPr marL="12700" marR="221025">
              <a:lnSpc>
                <a:spcPts val="2685"/>
              </a:lnSpc>
            </a:pPr>
            <a:r>
              <a:rPr sz="2200" spc="0" dirty="0" smtClean="0">
                <a:latin typeface="Calibri"/>
                <a:cs typeface="Calibri"/>
              </a:rPr>
              <a:t>diu</a:t>
            </a:r>
            <a:r>
              <a:rPr sz="2200" spc="-29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ur</a:t>
            </a:r>
            <a:r>
              <a:rPr sz="2200" spc="-72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bu</a:t>
            </a:r>
            <a:r>
              <a:rPr sz="2200" spc="-44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an</a:t>
            </a:r>
            <a:r>
              <a:rPr sz="2200" spc="-55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se</a:t>
            </a:r>
            <a:r>
              <a:rPr sz="2200" spc="-69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edar</a:t>
            </a:r>
            <a:r>
              <a:rPr sz="2200" spc="-60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ha</a:t>
            </a:r>
            <a:r>
              <a:rPr sz="2200" spc="4" dirty="0" smtClean="0">
                <a:latin typeface="Calibri"/>
                <a:cs typeface="Calibri"/>
              </a:rPr>
              <a:t>s</a:t>
            </a:r>
            <a:r>
              <a:rPr sz="2200" spc="0" dirty="0" smtClean="0">
                <a:latin typeface="Calibri"/>
                <a:cs typeface="Calibri"/>
              </a:rPr>
              <a:t>il</a:t>
            </a:r>
            <a:r>
              <a:rPr sz="2200" spc="-30" dirty="0" smtClean="0">
                <a:latin typeface="Calibri"/>
                <a:cs typeface="Calibri"/>
              </a:rPr>
              <a:t> </a:t>
            </a:r>
            <a:r>
              <a:rPr sz="2200" spc="-25" dirty="0" smtClean="0">
                <a:latin typeface="Calibri"/>
                <a:cs typeface="Calibri"/>
              </a:rPr>
              <a:t>a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au</a:t>
            </a:r>
            <a:r>
              <a:rPr sz="2200" spc="-32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output</a:t>
            </a:r>
            <a:r>
              <a:rPr sz="2200" spc="-60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da</a:t>
            </a:r>
            <a:r>
              <a:rPr sz="2200" spc="4" dirty="0" smtClean="0">
                <a:latin typeface="Calibri"/>
                <a:cs typeface="Calibri"/>
              </a:rPr>
              <a:t>r</a:t>
            </a:r>
            <a:r>
              <a:rPr sz="2200" spc="0" dirty="0" smtClean="0">
                <a:latin typeface="Calibri"/>
                <a:cs typeface="Calibri"/>
              </a:rPr>
              <a:t>i</a:t>
            </a:r>
            <a:r>
              <a:rPr sz="2200" spc="-44" dirty="0" smtClean="0">
                <a:latin typeface="Calibri"/>
                <a:cs typeface="Calibri"/>
              </a:rPr>
              <a:t> </a:t>
            </a:r>
            <a:r>
              <a:rPr sz="2200" spc="-75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ebija</a:t>
            </a:r>
            <a:r>
              <a:rPr sz="2200" spc="-34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an,</a:t>
            </a:r>
            <a:r>
              <a:rPr sz="2200" spc="-90" dirty="0" smtClean="0">
                <a:latin typeface="Calibri"/>
                <a:cs typeface="Calibri"/>
              </a:rPr>
              <a:t> </a:t>
            </a:r>
            <a:r>
              <a:rPr sz="2200" spc="-25" dirty="0" smtClean="0">
                <a:latin typeface="Calibri"/>
                <a:cs typeface="Calibri"/>
              </a:rPr>
              <a:t>t</a:t>
            </a:r>
            <a:r>
              <a:rPr sz="2200" spc="-9" dirty="0" smtClean="0">
                <a:latin typeface="Calibri"/>
                <a:cs typeface="Calibri"/>
              </a:rPr>
              <a:t>e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api</a:t>
            </a:r>
            <a:r>
              <a:rPr sz="2200" spc="-33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ju</a:t>
            </a:r>
            <a:r>
              <a:rPr sz="2200" spc="-34" dirty="0" smtClean="0">
                <a:latin typeface="Calibri"/>
                <a:cs typeface="Calibri"/>
              </a:rPr>
              <a:t>g</a:t>
            </a:r>
            <a:r>
              <a:rPr sz="2200" spc="0" dirty="0" smtClean="0">
                <a:latin typeface="Calibri"/>
                <a:cs typeface="Calibri"/>
              </a:rPr>
              <a:t>a </a:t>
            </a:r>
            <a:endParaRPr sz="2200">
              <a:latin typeface="Calibri"/>
              <a:cs typeface="Calibri"/>
            </a:endParaRPr>
          </a:p>
          <a:p>
            <a:pPr marL="12700" marR="221025">
              <a:lnSpc>
                <a:spcPts val="2685"/>
              </a:lnSpc>
            </a:pPr>
            <a:r>
              <a:rPr sz="2200" spc="0" dirty="0" smtClean="0">
                <a:latin typeface="Calibri"/>
                <a:cs typeface="Calibri"/>
              </a:rPr>
              <a:t>menj</a:t>
            </a:r>
            <a:r>
              <a:rPr sz="2200" spc="-9" dirty="0" smtClean="0">
                <a:latin typeface="Calibri"/>
                <a:cs typeface="Calibri"/>
              </a:rPr>
              <a:t>a</a:t>
            </a:r>
            <a:r>
              <a:rPr sz="2200" spc="-19" dirty="0" smtClean="0">
                <a:latin typeface="Calibri"/>
                <a:cs typeface="Calibri"/>
              </a:rPr>
              <a:t>w</a:t>
            </a:r>
            <a:r>
              <a:rPr sz="2200" spc="0" dirty="0" smtClean="0">
                <a:latin typeface="Calibri"/>
                <a:cs typeface="Calibri"/>
              </a:rPr>
              <a:t>ab</a:t>
            </a:r>
            <a:r>
              <a:rPr sz="2200" spc="-88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per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a</a:t>
            </a:r>
            <a:r>
              <a:rPr sz="2200" spc="-34" dirty="0" smtClean="0">
                <a:latin typeface="Calibri"/>
                <a:cs typeface="Calibri"/>
              </a:rPr>
              <a:t>ny</a:t>
            </a:r>
            <a:r>
              <a:rPr sz="2200" spc="0" dirty="0" smtClean="0">
                <a:latin typeface="Calibri"/>
                <a:cs typeface="Calibri"/>
              </a:rPr>
              <a:t>a</a:t>
            </a:r>
            <a:r>
              <a:rPr sz="2200" spc="4" dirty="0" smtClean="0">
                <a:latin typeface="Calibri"/>
                <a:cs typeface="Calibri"/>
              </a:rPr>
              <a:t>a</a:t>
            </a:r>
            <a:r>
              <a:rPr sz="2200" spc="0" dirty="0" smtClean="0">
                <a:latin typeface="Calibri"/>
                <a:cs typeface="Calibri"/>
              </a:rPr>
              <a:t>n</a:t>
            </a:r>
            <a:r>
              <a:rPr sz="2200" spc="-121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(1)</a:t>
            </a:r>
            <a:r>
              <a:rPr sz="2200" spc="-24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ap</a:t>
            </a:r>
            <a:r>
              <a:rPr sz="2200" spc="4" dirty="0" smtClean="0">
                <a:latin typeface="Calibri"/>
                <a:cs typeface="Calibri"/>
              </a:rPr>
              <a:t>a</a:t>
            </a:r>
            <a:r>
              <a:rPr sz="2200" spc="-39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ah</a:t>
            </a:r>
            <a:r>
              <a:rPr sz="2200" spc="-79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ha</a:t>
            </a:r>
            <a:r>
              <a:rPr sz="2200" spc="4" dirty="0" smtClean="0">
                <a:latin typeface="Calibri"/>
                <a:cs typeface="Calibri"/>
              </a:rPr>
              <a:t>s</a:t>
            </a:r>
            <a:r>
              <a:rPr sz="2200" spc="0" dirty="0" smtClean="0">
                <a:latin typeface="Calibri"/>
                <a:cs typeface="Calibri"/>
              </a:rPr>
              <a:t>il</a:t>
            </a:r>
            <a:r>
              <a:rPr sz="2200" spc="-45" dirty="0" smtClean="0">
                <a:latin typeface="Calibri"/>
                <a:cs typeface="Calibri"/>
              </a:rPr>
              <a:t> 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e</a:t>
            </a:r>
            <a:r>
              <a:rPr sz="2200" spc="-34" dirty="0" smtClean="0">
                <a:latin typeface="Calibri"/>
                <a:cs typeface="Calibri"/>
              </a:rPr>
              <a:t>r</a:t>
            </a:r>
            <a:r>
              <a:rPr sz="2200" spc="0" dirty="0" smtClean="0">
                <a:latin typeface="Calibri"/>
                <a:cs typeface="Calibri"/>
              </a:rPr>
              <a:t>sebut</a:t>
            </a:r>
            <a:r>
              <a:rPr sz="2200" spc="-53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dipe</a:t>
            </a:r>
            <a:r>
              <a:rPr sz="2200" spc="-39" dirty="0" smtClean="0">
                <a:latin typeface="Calibri"/>
                <a:cs typeface="Calibri"/>
              </a:rPr>
              <a:t>r</a:t>
            </a:r>
            <a:r>
              <a:rPr sz="2200" spc="4" dirty="0" smtClean="0">
                <a:latin typeface="Calibri"/>
                <a:cs typeface="Calibri"/>
              </a:rPr>
              <a:t>o</a:t>
            </a:r>
            <a:r>
              <a:rPr sz="2200" spc="0" dirty="0" smtClean="0">
                <a:latin typeface="Calibri"/>
                <a:cs typeface="Calibri"/>
              </a:rPr>
              <a:t>leh</a:t>
            </a:r>
            <a:r>
              <a:rPr sz="2200" spc="-95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den</a:t>
            </a:r>
            <a:r>
              <a:rPr sz="2200" spc="-39" dirty="0" smtClean="0">
                <a:latin typeface="Calibri"/>
                <a:cs typeface="Calibri"/>
              </a:rPr>
              <a:t>g</a:t>
            </a:r>
            <a:r>
              <a:rPr sz="2200" spc="0" dirty="0" smtClean="0">
                <a:latin typeface="Calibri"/>
                <a:cs typeface="Calibri"/>
              </a:rPr>
              <a:t>an </a:t>
            </a:r>
            <a:endParaRPr sz="2200">
              <a:latin typeface="Calibri"/>
              <a:cs typeface="Calibri"/>
            </a:endParaRPr>
          </a:p>
          <a:p>
            <a:pPr marL="12700" marR="221025">
              <a:lnSpc>
                <a:spcPts val="2685"/>
              </a:lnSpc>
            </a:pPr>
            <a:r>
              <a:rPr sz="2200" spc="0" dirty="0" smtClean="0">
                <a:latin typeface="Calibri"/>
                <a:cs typeface="Calibri"/>
              </a:rPr>
              <a:t>masu</a:t>
            </a:r>
            <a:r>
              <a:rPr sz="2200" spc="-39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an</a:t>
            </a:r>
            <a:r>
              <a:rPr sz="2200" spc="-80" dirty="0" smtClean="0">
                <a:latin typeface="Calibri"/>
                <a:cs typeface="Calibri"/>
              </a:rPr>
              <a:t> </a:t>
            </a:r>
            <a:r>
              <a:rPr sz="2200" spc="-9" dirty="0" smtClean="0">
                <a:latin typeface="Calibri"/>
                <a:cs typeface="Calibri"/>
              </a:rPr>
              <a:t>(</a:t>
            </a:r>
            <a:r>
              <a:rPr sz="2200" spc="0" dirty="0" smtClean="0">
                <a:latin typeface="Calibri"/>
                <a:cs typeface="Calibri"/>
              </a:rPr>
              <a:t>inp</a:t>
            </a:r>
            <a:r>
              <a:rPr sz="2200" spc="-9" dirty="0" smtClean="0">
                <a:latin typeface="Calibri"/>
                <a:cs typeface="Calibri"/>
              </a:rPr>
              <a:t>u</a:t>
            </a:r>
            <a:r>
              <a:rPr sz="2200" spc="0" dirty="0" smtClean="0">
                <a:latin typeface="Calibri"/>
                <a:cs typeface="Calibri"/>
              </a:rPr>
              <a:t>t)</a:t>
            </a:r>
            <a:r>
              <a:rPr sz="2200" spc="-4" dirty="0" smtClean="0">
                <a:latin typeface="Calibri"/>
                <a:cs typeface="Calibri"/>
              </a:rPr>
              <a:t> </a:t>
            </a:r>
            <a:r>
              <a:rPr sz="2200" spc="-34" dirty="0" smtClean="0">
                <a:latin typeface="Calibri"/>
                <a:cs typeface="Calibri"/>
              </a:rPr>
              <a:t>y</a:t>
            </a:r>
            <a:r>
              <a:rPr sz="2200" spc="0" dirty="0" smtClean="0">
                <a:latin typeface="Calibri"/>
                <a:cs typeface="Calibri"/>
              </a:rPr>
              <a:t>ang tidak</a:t>
            </a:r>
            <a:r>
              <a:rPr sz="2200" spc="-9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bo</a:t>
            </a:r>
            <a:r>
              <a:rPr sz="2200" spc="-34" dirty="0" smtClean="0">
                <a:latin typeface="Calibri"/>
                <a:cs typeface="Calibri"/>
              </a:rPr>
              <a:t>r</a:t>
            </a:r>
            <a:r>
              <a:rPr sz="2200" spc="0" dirty="0" smtClean="0">
                <a:latin typeface="Calibri"/>
                <a:cs typeface="Calibri"/>
              </a:rPr>
              <a:t>o</a:t>
            </a:r>
            <a:r>
              <a:rPr sz="2200" spc="4" dirty="0" smtClean="0">
                <a:latin typeface="Calibri"/>
                <a:cs typeface="Calibri"/>
              </a:rPr>
              <a:t>s</a:t>
            </a:r>
            <a:r>
              <a:rPr sz="2200" spc="0" dirty="0" smtClean="0">
                <a:latin typeface="Calibri"/>
                <a:cs typeface="Calibri"/>
              </a:rPr>
              <a:t>;</a:t>
            </a:r>
            <a:r>
              <a:rPr sz="2200" spc="-20" dirty="0" smtClean="0">
                <a:latin typeface="Calibri"/>
                <a:cs typeface="Calibri"/>
              </a:rPr>
              <a:t> </a:t>
            </a:r>
            <a:r>
              <a:rPr sz="2200" spc="-14" dirty="0" smtClean="0">
                <a:latin typeface="Calibri"/>
                <a:cs typeface="Calibri"/>
              </a:rPr>
              <a:t>(</a:t>
            </a:r>
            <a:r>
              <a:rPr sz="2200" spc="0" dirty="0" smtClean="0">
                <a:latin typeface="Calibri"/>
                <a:cs typeface="Calibri"/>
              </a:rPr>
              <a:t>b)</a:t>
            </a:r>
            <a:r>
              <a:rPr sz="2200" spc="-4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sebe</a:t>
            </a:r>
            <a:r>
              <a:rPr sz="2200" spc="-50" dirty="0" smtClean="0">
                <a:latin typeface="Calibri"/>
                <a:cs typeface="Calibri"/>
              </a:rPr>
              <a:t>r</a:t>
            </a:r>
            <a:r>
              <a:rPr sz="2200" spc="0" dirty="0" smtClean="0">
                <a:latin typeface="Calibri"/>
                <a:cs typeface="Calibri"/>
              </a:rPr>
              <a:t>apa</a:t>
            </a:r>
            <a:r>
              <a:rPr sz="2200" spc="-32" dirty="0" smtClean="0">
                <a:latin typeface="Calibri"/>
                <a:cs typeface="Calibri"/>
              </a:rPr>
              <a:t> </a:t>
            </a:r>
            <a:r>
              <a:rPr sz="2200" spc="-29" dirty="0" smtClean="0">
                <a:latin typeface="Calibri"/>
                <a:cs typeface="Calibri"/>
              </a:rPr>
              <a:t>e</a:t>
            </a:r>
            <a:r>
              <a:rPr sz="2200" spc="-59" dirty="0" smtClean="0">
                <a:latin typeface="Calibri"/>
                <a:cs typeface="Calibri"/>
              </a:rPr>
              <a:t>f</a:t>
            </a:r>
            <a:r>
              <a:rPr sz="2200" spc="0" dirty="0" smtClean="0">
                <a:latin typeface="Calibri"/>
                <a:cs typeface="Calibri"/>
              </a:rPr>
              <a:t>e</a:t>
            </a:r>
            <a:r>
              <a:rPr sz="2200" spc="-19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tif</a:t>
            </a:r>
            <a:r>
              <a:rPr sz="2200" spc="33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sebuah </a:t>
            </a:r>
            <a:endParaRPr sz="2200">
              <a:latin typeface="Calibri"/>
              <a:cs typeface="Calibri"/>
            </a:endParaRPr>
          </a:p>
          <a:p>
            <a:pPr marL="12700" marR="221025">
              <a:lnSpc>
                <a:spcPts val="2685"/>
              </a:lnSpc>
            </a:pPr>
            <a:r>
              <a:rPr sz="2200" spc="0" dirty="0" smtClean="0">
                <a:latin typeface="Calibri"/>
                <a:cs typeface="Calibri"/>
              </a:rPr>
              <a:t>si</a:t>
            </a:r>
            <a:r>
              <a:rPr sz="2200" spc="-14" dirty="0" smtClean="0">
                <a:latin typeface="Calibri"/>
                <a:cs typeface="Calibri"/>
              </a:rPr>
              <a:t>s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em</a:t>
            </a:r>
            <a:r>
              <a:rPr sz="2200" spc="-35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berp</a:t>
            </a:r>
            <a:r>
              <a:rPr sz="2200" spc="-34" dirty="0" smtClean="0">
                <a:latin typeface="Calibri"/>
                <a:cs typeface="Calibri"/>
              </a:rPr>
              <a:t>r</a:t>
            </a:r>
            <a:r>
              <a:rPr sz="2200" spc="4" dirty="0" smtClean="0">
                <a:latin typeface="Calibri"/>
                <a:cs typeface="Calibri"/>
              </a:rPr>
              <a:t>o</a:t>
            </a:r>
            <a:r>
              <a:rPr sz="2200" spc="0" dirty="0" smtClean="0">
                <a:latin typeface="Calibri"/>
                <a:cs typeface="Calibri"/>
              </a:rPr>
              <a:t>ses</a:t>
            </a:r>
            <a:r>
              <a:rPr sz="2200" spc="-74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u</a:t>
            </a:r>
            <a:r>
              <a:rPr sz="2200" spc="-29" dirty="0" smtClean="0">
                <a:latin typeface="Calibri"/>
                <a:cs typeface="Calibri"/>
              </a:rPr>
              <a:t>n</a:t>
            </a:r>
            <a:r>
              <a:rPr sz="2200" spc="0" dirty="0" smtClean="0">
                <a:latin typeface="Calibri"/>
                <a:cs typeface="Calibri"/>
              </a:rPr>
              <a:t>tuk</a:t>
            </a:r>
            <a:r>
              <a:rPr sz="2200" spc="-51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dap</a:t>
            </a:r>
            <a:r>
              <a:rPr sz="2200" spc="-19" dirty="0" smtClean="0">
                <a:latin typeface="Calibri"/>
                <a:cs typeface="Calibri"/>
              </a:rPr>
              <a:t>a</a:t>
            </a:r>
            <a:r>
              <a:rPr sz="2200" spc="0" dirty="0" smtClean="0">
                <a:latin typeface="Calibri"/>
                <a:cs typeface="Calibri"/>
              </a:rPr>
              <a:t>t</a:t>
            </a:r>
            <a:r>
              <a:rPr sz="2200" spc="-54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men</a:t>
            </a:r>
            <a:r>
              <a:rPr sz="2200" spc="-4" dirty="0" smtClean="0">
                <a:latin typeface="Calibri"/>
                <a:cs typeface="Calibri"/>
              </a:rPr>
              <a:t>g</a:t>
            </a:r>
            <a:r>
              <a:rPr sz="2200" spc="0" dirty="0" smtClean="0">
                <a:latin typeface="Calibri"/>
                <a:cs typeface="Calibri"/>
              </a:rPr>
              <a:t>ha</a:t>
            </a:r>
            <a:r>
              <a:rPr sz="2200" spc="4" dirty="0" smtClean="0">
                <a:latin typeface="Calibri"/>
                <a:cs typeface="Calibri"/>
              </a:rPr>
              <a:t>s</a:t>
            </a:r>
            <a:r>
              <a:rPr sz="2200" spc="0" dirty="0" smtClean="0">
                <a:latin typeface="Calibri"/>
                <a:cs typeface="Calibri"/>
              </a:rPr>
              <a:t>il</a:t>
            </a:r>
            <a:r>
              <a:rPr sz="2200" spc="-39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an</a:t>
            </a:r>
            <a:r>
              <a:rPr sz="2200" spc="-123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output.</a:t>
            </a:r>
            <a:endParaRPr sz="2200">
              <a:latin typeface="Calibri"/>
              <a:cs typeface="Calibri"/>
            </a:endParaRPr>
          </a:p>
          <a:p>
            <a:pPr marL="12700">
              <a:lnSpc>
                <a:spcPts val="2761"/>
              </a:lnSpc>
            </a:pPr>
            <a:r>
              <a:rPr sz="2200" b="1" spc="0" dirty="0" smtClean="0">
                <a:latin typeface="Calibri"/>
                <a:cs typeface="Calibri"/>
              </a:rPr>
              <a:t>Si</a:t>
            </a:r>
            <a:r>
              <a:rPr sz="2200" b="1" spc="-19" dirty="0" smtClean="0">
                <a:latin typeface="Calibri"/>
                <a:cs typeface="Calibri"/>
              </a:rPr>
              <a:t>n</a:t>
            </a:r>
            <a:r>
              <a:rPr sz="2200" b="1" spc="-29" dirty="0" smtClean="0">
                <a:latin typeface="Calibri"/>
                <a:cs typeface="Calibri"/>
              </a:rPr>
              <a:t>t</a:t>
            </a:r>
            <a:r>
              <a:rPr sz="2200" b="1" spc="0" dirty="0" smtClean="0">
                <a:latin typeface="Calibri"/>
                <a:cs typeface="Calibri"/>
              </a:rPr>
              <a:t>esis</a:t>
            </a:r>
            <a:r>
              <a:rPr sz="2200" b="1" spc="-27" dirty="0" smtClean="0">
                <a:latin typeface="Calibri"/>
                <a:cs typeface="Calibri"/>
              </a:rPr>
              <a:t> </a:t>
            </a:r>
            <a:r>
              <a:rPr sz="2200" b="1" spc="4" dirty="0" smtClean="0">
                <a:latin typeface="Calibri"/>
                <a:cs typeface="Calibri"/>
              </a:rPr>
              <a:t>r</a:t>
            </a:r>
            <a:r>
              <a:rPr sz="2200" b="1" spc="0" dirty="0" smtClean="0">
                <a:latin typeface="Calibri"/>
                <a:cs typeface="Calibri"/>
              </a:rPr>
              <a:t>is</a:t>
            </a:r>
            <a:r>
              <a:rPr sz="2200" b="1" spc="-14" dirty="0" smtClean="0">
                <a:latin typeface="Calibri"/>
                <a:cs typeface="Calibri"/>
              </a:rPr>
              <a:t>e</a:t>
            </a:r>
            <a:r>
              <a:rPr sz="2200" b="1" spc="0" dirty="0" smtClean="0">
                <a:latin typeface="Calibri"/>
                <a:cs typeface="Calibri"/>
              </a:rPr>
              <a:t>t</a:t>
            </a:r>
            <a:r>
              <a:rPr sz="2200" b="1" spc="-23" dirty="0" smtClean="0">
                <a:latin typeface="Calibri"/>
                <a:cs typeface="Calibri"/>
              </a:rPr>
              <a:t> </a:t>
            </a:r>
            <a:r>
              <a:rPr sz="2200" b="1" spc="0" dirty="0" smtClean="0">
                <a:latin typeface="Calibri"/>
                <a:cs typeface="Calibri"/>
              </a:rPr>
              <a:t>d</a:t>
            </a:r>
            <a:r>
              <a:rPr sz="2200" b="1" spc="-4" dirty="0" smtClean="0">
                <a:latin typeface="Calibri"/>
                <a:cs typeface="Calibri"/>
              </a:rPr>
              <a:t>a</a:t>
            </a:r>
            <a:r>
              <a:rPr sz="2200" b="1" spc="0" dirty="0" smtClean="0">
                <a:latin typeface="Calibri"/>
                <a:cs typeface="Calibri"/>
              </a:rPr>
              <a:t>n</a:t>
            </a:r>
            <a:r>
              <a:rPr sz="2200" b="1" spc="-34" dirty="0" smtClean="0">
                <a:latin typeface="Calibri"/>
                <a:cs typeface="Calibri"/>
              </a:rPr>
              <a:t> </a:t>
            </a:r>
            <a:r>
              <a:rPr sz="2200" b="1" spc="0" dirty="0" smtClean="0">
                <a:latin typeface="Calibri"/>
                <a:cs typeface="Calibri"/>
              </a:rPr>
              <a:t>p</a:t>
            </a:r>
            <a:r>
              <a:rPr sz="2200" b="1" spc="-44" dirty="0" smtClean="0">
                <a:latin typeface="Calibri"/>
                <a:cs typeface="Calibri"/>
              </a:rPr>
              <a:t>r</a:t>
            </a:r>
            <a:r>
              <a:rPr sz="2200" b="1" spc="0" dirty="0" smtClean="0">
                <a:latin typeface="Calibri"/>
                <a:cs typeface="Calibri"/>
              </a:rPr>
              <a:t>a</a:t>
            </a:r>
            <a:r>
              <a:rPr sz="2200" b="1" spc="-14" dirty="0" smtClean="0">
                <a:latin typeface="Calibri"/>
                <a:cs typeface="Calibri"/>
              </a:rPr>
              <a:t>k</a:t>
            </a:r>
            <a:r>
              <a:rPr sz="2200" b="1" spc="-29" dirty="0" smtClean="0">
                <a:latin typeface="Calibri"/>
                <a:cs typeface="Calibri"/>
              </a:rPr>
              <a:t>t</a:t>
            </a:r>
            <a:r>
              <a:rPr sz="2200" b="1" spc="0" dirty="0" smtClean="0">
                <a:latin typeface="Calibri"/>
                <a:cs typeface="Calibri"/>
              </a:rPr>
              <a:t>ek</a:t>
            </a:r>
            <a:r>
              <a:rPr sz="2200" b="1" spc="-32" dirty="0" smtClean="0">
                <a:latin typeface="Calibri"/>
                <a:cs typeface="Calibri"/>
              </a:rPr>
              <a:t> </a:t>
            </a:r>
            <a:r>
              <a:rPr sz="2200" spc="-4" dirty="0" smtClean="0">
                <a:latin typeface="Calibri"/>
                <a:cs typeface="Calibri"/>
              </a:rPr>
              <a:t>(</a:t>
            </a:r>
            <a:r>
              <a:rPr sz="2200" i="1" spc="0" dirty="0" smtClean="0">
                <a:latin typeface="Calibri"/>
                <a:cs typeface="Calibri"/>
              </a:rPr>
              <a:t>res</a:t>
            </a:r>
            <a:r>
              <a:rPr sz="2200" i="1" spc="-9" dirty="0" smtClean="0">
                <a:latin typeface="Calibri"/>
                <a:cs typeface="Calibri"/>
              </a:rPr>
              <a:t>e</a:t>
            </a:r>
            <a:r>
              <a:rPr sz="2200" i="1" spc="0" dirty="0" smtClean="0">
                <a:latin typeface="Calibri"/>
                <a:cs typeface="Calibri"/>
              </a:rPr>
              <a:t>rarch</a:t>
            </a:r>
            <a:r>
              <a:rPr sz="2200" i="1" spc="-90" dirty="0" smtClean="0">
                <a:latin typeface="Calibri"/>
                <a:cs typeface="Calibri"/>
              </a:rPr>
              <a:t> </a:t>
            </a:r>
            <a:r>
              <a:rPr sz="2200" i="1" spc="0" dirty="0" smtClean="0">
                <a:latin typeface="Calibri"/>
                <a:cs typeface="Calibri"/>
              </a:rPr>
              <a:t>and</a:t>
            </a:r>
            <a:r>
              <a:rPr sz="2200" i="1" spc="-53" dirty="0" smtClean="0">
                <a:latin typeface="Calibri"/>
                <a:cs typeface="Calibri"/>
              </a:rPr>
              <a:t> </a:t>
            </a:r>
            <a:r>
              <a:rPr sz="2200" i="1" spc="0" dirty="0" smtClean="0">
                <a:latin typeface="Calibri"/>
                <a:cs typeface="Calibri"/>
              </a:rPr>
              <a:t>practi</a:t>
            </a:r>
            <a:r>
              <a:rPr sz="2200" i="1" spc="-14" dirty="0" smtClean="0">
                <a:latin typeface="Calibri"/>
                <a:cs typeface="Calibri"/>
              </a:rPr>
              <a:t>c</a:t>
            </a:r>
            <a:r>
              <a:rPr sz="2200" i="1" spc="0" dirty="0" smtClean="0">
                <a:latin typeface="Calibri"/>
                <a:cs typeface="Calibri"/>
              </a:rPr>
              <a:t>e</a:t>
            </a:r>
            <a:r>
              <a:rPr sz="2200" i="1" spc="-71" dirty="0" smtClean="0">
                <a:latin typeface="Calibri"/>
                <a:cs typeface="Calibri"/>
              </a:rPr>
              <a:t> </a:t>
            </a:r>
            <a:r>
              <a:rPr sz="2200" i="1" spc="-34" dirty="0" smtClean="0">
                <a:latin typeface="Calibri"/>
                <a:cs typeface="Calibri"/>
              </a:rPr>
              <a:t>s</a:t>
            </a:r>
            <a:r>
              <a:rPr sz="2200" i="1" spc="0" dirty="0" smtClean="0">
                <a:latin typeface="Calibri"/>
                <a:cs typeface="Calibri"/>
              </a:rPr>
              <a:t>y</a:t>
            </a:r>
            <a:r>
              <a:rPr sz="2200" i="1" spc="-25" dirty="0" smtClean="0">
                <a:latin typeface="Calibri"/>
                <a:cs typeface="Calibri"/>
              </a:rPr>
              <a:t>n</a:t>
            </a:r>
            <a:r>
              <a:rPr sz="2200" i="1" spc="0" dirty="0" smtClean="0">
                <a:latin typeface="Calibri"/>
                <a:cs typeface="Calibri"/>
              </a:rPr>
              <a:t>th</a:t>
            </a:r>
            <a:r>
              <a:rPr sz="2200" i="1" spc="-9" dirty="0" smtClean="0">
                <a:latin typeface="Calibri"/>
                <a:cs typeface="Calibri"/>
              </a:rPr>
              <a:t>e</a:t>
            </a:r>
            <a:r>
              <a:rPr sz="2200" i="1" spc="0" dirty="0" smtClean="0">
                <a:latin typeface="Calibri"/>
                <a:cs typeface="Calibri"/>
              </a:rPr>
              <a:t>sis)</a:t>
            </a:r>
            <a:r>
              <a:rPr sz="2200" i="1" spc="-102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ad</a:t>
            </a:r>
            <a:r>
              <a:rPr sz="2200" spc="4" dirty="0" smtClean="0">
                <a:latin typeface="Calibri"/>
                <a:cs typeface="Calibri"/>
              </a:rPr>
              <a:t>a</a:t>
            </a:r>
            <a:r>
              <a:rPr sz="2200" spc="0" dirty="0" smtClean="0">
                <a:latin typeface="Calibri"/>
                <a:cs typeface="Calibri"/>
              </a:rPr>
              <a:t>lah </a:t>
            </a:r>
            <a:endParaRPr sz="2200">
              <a:latin typeface="Calibri"/>
              <a:cs typeface="Calibri"/>
            </a:endParaRPr>
          </a:p>
          <a:p>
            <a:pPr marL="12700">
              <a:lnSpc>
                <a:spcPts val="2685"/>
              </a:lnSpc>
            </a:pPr>
            <a:r>
              <a:rPr sz="2200" spc="0" dirty="0" smtClean="0">
                <a:latin typeface="Calibri"/>
                <a:cs typeface="Calibri"/>
              </a:rPr>
              <a:t>pende</a:t>
            </a:r>
            <a:r>
              <a:rPr sz="2200" spc="-44" dirty="0" smtClean="0">
                <a:latin typeface="Calibri"/>
                <a:cs typeface="Calibri"/>
              </a:rPr>
              <a:t>k</a:t>
            </a:r>
            <a:r>
              <a:rPr sz="2200" spc="-19" dirty="0" smtClean="0">
                <a:latin typeface="Calibri"/>
                <a:cs typeface="Calibri"/>
              </a:rPr>
              <a:t>a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an</a:t>
            </a:r>
            <a:r>
              <a:rPr sz="2200" spc="-94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moni</a:t>
            </a:r>
            <a:r>
              <a:rPr sz="2200" spc="-25" dirty="0" smtClean="0">
                <a:latin typeface="Calibri"/>
                <a:cs typeface="Calibri"/>
              </a:rPr>
              <a:t>t</a:t>
            </a:r>
            <a:r>
              <a:rPr sz="2200" spc="4" dirty="0" smtClean="0">
                <a:latin typeface="Calibri"/>
                <a:cs typeface="Calibri"/>
              </a:rPr>
              <a:t>o</a:t>
            </a:r>
            <a:r>
              <a:rPr sz="2200" spc="0" dirty="0" smtClean="0">
                <a:latin typeface="Calibri"/>
                <a:cs typeface="Calibri"/>
              </a:rPr>
              <a:t>ring</a:t>
            </a:r>
            <a:r>
              <a:rPr sz="2200" spc="-99" dirty="0" smtClean="0">
                <a:latin typeface="Calibri"/>
                <a:cs typeface="Calibri"/>
              </a:rPr>
              <a:t> </a:t>
            </a:r>
            <a:r>
              <a:rPr sz="2200" spc="-29" dirty="0" smtClean="0">
                <a:latin typeface="Calibri"/>
                <a:cs typeface="Calibri"/>
              </a:rPr>
              <a:t>y</a:t>
            </a:r>
            <a:r>
              <a:rPr sz="2200" spc="0" dirty="0" smtClean="0">
                <a:latin typeface="Calibri"/>
                <a:cs typeface="Calibri"/>
              </a:rPr>
              <a:t>ang</a:t>
            </a:r>
            <a:r>
              <a:rPr sz="2200" spc="-37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men</a:t>
            </a:r>
            <a:r>
              <a:rPr sz="2200" spc="-4" dirty="0" smtClean="0">
                <a:latin typeface="Calibri"/>
                <a:cs typeface="Calibri"/>
              </a:rPr>
              <a:t>e</a:t>
            </a:r>
            <a:r>
              <a:rPr sz="2200" spc="-44" dirty="0" smtClean="0">
                <a:latin typeface="Calibri"/>
                <a:cs typeface="Calibri"/>
              </a:rPr>
              <a:t>r</a:t>
            </a:r>
            <a:r>
              <a:rPr sz="2200" spc="0" dirty="0" smtClean="0">
                <a:latin typeface="Calibri"/>
                <a:cs typeface="Calibri"/>
              </a:rPr>
              <a:t>ap</a:t>
            </a:r>
            <a:r>
              <a:rPr sz="2200" spc="-34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an</a:t>
            </a:r>
            <a:r>
              <a:rPr sz="2200" spc="-107" dirty="0" smtClean="0">
                <a:latin typeface="Calibri"/>
                <a:cs typeface="Calibri"/>
              </a:rPr>
              <a:t> </a:t>
            </a:r>
            <a:r>
              <a:rPr sz="2200" spc="-75" dirty="0" smtClean="0">
                <a:latin typeface="Calibri"/>
                <a:cs typeface="Calibri"/>
              </a:rPr>
              <a:t>k</a:t>
            </a:r>
            <a:r>
              <a:rPr sz="2200" spc="4" dirty="0" smtClean="0">
                <a:latin typeface="Calibri"/>
                <a:cs typeface="Calibri"/>
              </a:rPr>
              <a:t>o</a:t>
            </a:r>
            <a:r>
              <a:rPr sz="2200" spc="0" dirty="0" smtClean="0">
                <a:latin typeface="Calibri"/>
                <a:cs typeface="Calibri"/>
              </a:rPr>
              <a:t>mpilasi,</a:t>
            </a:r>
            <a:r>
              <a:rPr sz="2200" spc="-90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perbandin</a:t>
            </a:r>
            <a:r>
              <a:rPr sz="2200" spc="-39" dirty="0" smtClean="0">
                <a:latin typeface="Calibri"/>
                <a:cs typeface="Calibri"/>
              </a:rPr>
              <a:t>g</a:t>
            </a:r>
            <a:r>
              <a:rPr sz="2200" spc="0" dirty="0" smtClean="0">
                <a:latin typeface="Calibri"/>
                <a:cs typeface="Calibri"/>
              </a:rPr>
              <a:t>an, </a:t>
            </a:r>
            <a:endParaRPr sz="2200">
              <a:latin typeface="Calibri"/>
              <a:cs typeface="Calibri"/>
            </a:endParaRPr>
          </a:p>
          <a:p>
            <a:pPr marL="12700">
              <a:lnSpc>
                <a:spcPts val="2685"/>
              </a:lnSpc>
            </a:pPr>
            <a:r>
              <a:rPr sz="2200" spc="0" dirty="0" smtClean="0">
                <a:latin typeface="Calibri"/>
                <a:cs typeface="Calibri"/>
              </a:rPr>
              <a:t>dan</a:t>
            </a:r>
            <a:r>
              <a:rPr sz="2200" spc="-33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pen</a:t>
            </a:r>
            <a:r>
              <a:rPr sz="2200" spc="-9" dirty="0" smtClean="0">
                <a:latin typeface="Calibri"/>
                <a:cs typeface="Calibri"/>
              </a:rPr>
              <a:t>g</a:t>
            </a:r>
            <a:r>
              <a:rPr sz="2200" spc="0" dirty="0" smtClean="0">
                <a:latin typeface="Calibri"/>
                <a:cs typeface="Calibri"/>
              </a:rPr>
              <a:t>ujian</a:t>
            </a:r>
            <a:r>
              <a:rPr sz="2200" spc="-88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se</a:t>
            </a:r>
            <a:r>
              <a:rPr sz="2200" spc="-25" dirty="0" smtClean="0">
                <a:latin typeface="Calibri"/>
                <a:cs typeface="Calibri"/>
              </a:rPr>
              <a:t>c</a:t>
            </a:r>
            <a:r>
              <a:rPr sz="2200" spc="0" dirty="0" smtClean="0">
                <a:latin typeface="Calibri"/>
                <a:cs typeface="Calibri"/>
              </a:rPr>
              <a:t>a</a:t>
            </a:r>
            <a:r>
              <a:rPr sz="2200" spc="-39" dirty="0" smtClean="0">
                <a:latin typeface="Calibri"/>
                <a:cs typeface="Calibri"/>
              </a:rPr>
              <a:t>r</a:t>
            </a:r>
            <a:r>
              <a:rPr sz="2200" spc="0" dirty="0" smtClean="0">
                <a:latin typeface="Calibri"/>
                <a:cs typeface="Calibri"/>
              </a:rPr>
              <a:t>a</a:t>
            </a:r>
            <a:r>
              <a:rPr sz="2200" spc="-57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si</a:t>
            </a:r>
            <a:r>
              <a:rPr sz="2200" spc="-14" dirty="0" smtClean="0">
                <a:latin typeface="Calibri"/>
                <a:cs typeface="Calibri"/>
              </a:rPr>
              <a:t>s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em</a:t>
            </a:r>
            <a:r>
              <a:rPr sz="2200" spc="-25" dirty="0" smtClean="0">
                <a:latin typeface="Calibri"/>
                <a:cs typeface="Calibri"/>
              </a:rPr>
              <a:t>a</a:t>
            </a:r>
            <a:r>
              <a:rPr sz="2200" spc="0" dirty="0" smtClean="0">
                <a:latin typeface="Calibri"/>
                <a:cs typeface="Calibri"/>
              </a:rPr>
              <a:t>tis</a:t>
            </a:r>
            <a:r>
              <a:rPr sz="2200" spc="-62" dirty="0" smtClean="0">
                <a:latin typeface="Calibri"/>
                <a:cs typeface="Calibri"/>
              </a:rPr>
              <a:t> 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erhadap</a:t>
            </a:r>
            <a:r>
              <a:rPr sz="2200" spc="-74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ha</a:t>
            </a:r>
            <a:r>
              <a:rPr sz="2200" spc="4" dirty="0" smtClean="0">
                <a:latin typeface="Calibri"/>
                <a:cs typeface="Calibri"/>
              </a:rPr>
              <a:t>s</a:t>
            </a:r>
            <a:r>
              <a:rPr sz="2200" spc="0" dirty="0" smtClean="0">
                <a:latin typeface="Calibri"/>
                <a:cs typeface="Calibri"/>
              </a:rPr>
              <a:t>i</a:t>
            </a:r>
            <a:r>
              <a:rPr sz="2200" spc="14" dirty="0" smtClean="0">
                <a:latin typeface="Calibri"/>
                <a:cs typeface="Calibri"/>
              </a:rPr>
              <a:t>l</a:t>
            </a:r>
            <a:r>
              <a:rPr sz="2200" spc="0" dirty="0" smtClean="0">
                <a:latin typeface="Calibri"/>
                <a:cs typeface="Calibri"/>
              </a:rPr>
              <a:t>-ha</a:t>
            </a:r>
            <a:r>
              <a:rPr sz="2200" spc="4" dirty="0" smtClean="0">
                <a:latin typeface="Calibri"/>
                <a:cs typeface="Calibri"/>
              </a:rPr>
              <a:t>s</a:t>
            </a:r>
            <a:r>
              <a:rPr sz="2200" spc="0" dirty="0" smtClean="0">
                <a:latin typeface="Calibri"/>
                <a:cs typeface="Calibri"/>
              </a:rPr>
              <a:t>il</a:t>
            </a:r>
            <a:r>
              <a:rPr sz="2200" spc="-98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dari </a:t>
            </a:r>
            <a:endParaRPr sz="2200">
              <a:latin typeface="Calibri"/>
              <a:cs typeface="Calibri"/>
            </a:endParaRPr>
          </a:p>
          <a:p>
            <a:pPr marL="12700">
              <a:lnSpc>
                <a:spcPts val="2685"/>
              </a:lnSpc>
            </a:pPr>
            <a:r>
              <a:rPr sz="2200" spc="0" dirty="0" smtClean="0">
                <a:latin typeface="Calibri"/>
                <a:cs typeface="Calibri"/>
              </a:rPr>
              <a:t>im</a:t>
            </a:r>
            <a:r>
              <a:rPr sz="2200" spc="-9" dirty="0" smtClean="0">
                <a:latin typeface="Calibri"/>
                <a:cs typeface="Calibri"/>
              </a:rPr>
              <a:t>p</a:t>
            </a:r>
            <a:r>
              <a:rPr sz="2200" spc="0" dirty="0" smtClean="0">
                <a:latin typeface="Calibri"/>
                <a:cs typeface="Calibri"/>
              </a:rPr>
              <a:t>le</a:t>
            </a:r>
            <a:r>
              <a:rPr sz="2200" spc="-4" dirty="0" smtClean="0">
                <a:latin typeface="Calibri"/>
                <a:cs typeface="Calibri"/>
              </a:rPr>
              <a:t>m</a:t>
            </a:r>
            <a:r>
              <a:rPr sz="2200" spc="0" dirty="0" smtClean="0">
                <a:latin typeface="Calibri"/>
                <a:cs typeface="Calibri"/>
              </a:rPr>
              <a:t>e</a:t>
            </a:r>
            <a:r>
              <a:rPr sz="2200" spc="-29" dirty="0" smtClean="0">
                <a:latin typeface="Calibri"/>
                <a:cs typeface="Calibri"/>
              </a:rPr>
              <a:t>nt</a:t>
            </a:r>
            <a:r>
              <a:rPr sz="2200" spc="0" dirty="0" smtClean="0">
                <a:latin typeface="Calibri"/>
                <a:cs typeface="Calibri"/>
              </a:rPr>
              <a:t>a</a:t>
            </a:r>
            <a:r>
              <a:rPr sz="2200" spc="4" dirty="0" smtClean="0">
                <a:latin typeface="Calibri"/>
                <a:cs typeface="Calibri"/>
              </a:rPr>
              <a:t>s</a:t>
            </a:r>
            <a:r>
              <a:rPr sz="2200" spc="0" dirty="0" smtClean="0">
                <a:latin typeface="Calibri"/>
                <a:cs typeface="Calibri"/>
              </a:rPr>
              <a:t>i</a:t>
            </a:r>
            <a:r>
              <a:rPr sz="2200" spc="-4" dirty="0" smtClean="0">
                <a:latin typeface="Calibri"/>
                <a:cs typeface="Calibri"/>
              </a:rPr>
              <a:t> </a:t>
            </a:r>
            <a:r>
              <a:rPr sz="2200" spc="-75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ebija</a:t>
            </a:r>
            <a:r>
              <a:rPr sz="2200" spc="-39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an</a:t>
            </a:r>
            <a:r>
              <a:rPr sz="2200" spc="-22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p</a:t>
            </a:r>
            <a:r>
              <a:rPr sz="2200" spc="-9" dirty="0" smtClean="0">
                <a:latin typeface="Calibri"/>
                <a:cs typeface="Calibri"/>
              </a:rPr>
              <a:t>u</a:t>
            </a:r>
            <a:r>
              <a:rPr sz="2200" spc="0" dirty="0" smtClean="0">
                <a:latin typeface="Calibri"/>
                <a:cs typeface="Calibri"/>
              </a:rPr>
              <a:t>lik </a:t>
            </a:r>
            <a:r>
              <a:rPr sz="2200" spc="-4" dirty="0" smtClean="0">
                <a:latin typeface="Calibri"/>
                <a:cs typeface="Calibri"/>
              </a:rPr>
              <a:t>d</a:t>
            </a:r>
            <a:r>
              <a:rPr sz="2200" spc="0" dirty="0" smtClean="0">
                <a:latin typeface="Calibri"/>
                <a:cs typeface="Calibri"/>
              </a:rPr>
              <a:t>i ma</a:t>
            </a:r>
            <a:r>
              <a:rPr sz="2200" spc="4" dirty="0" smtClean="0">
                <a:latin typeface="Calibri"/>
                <a:cs typeface="Calibri"/>
              </a:rPr>
              <a:t>s</a:t>
            </a:r>
            <a:r>
              <a:rPr sz="2200" spc="0" dirty="0" smtClean="0">
                <a:latin typeface="Calibri"/>
                <a:cs typeface="Calibri"/>
              </a:rPr>
              <a:t>a</a:t>
            </a:r>
            <a:r>
              <a:rPr sz="2200" spc="-47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lam</a:t>
            </a:r>
            <a:r>
              <a:rPr sz="2200" spc="-4" dirty="0" smtClean="0">
                <a:latin typeface="Calibri"/>
                <a:cs typeface="Calibri"/>
              </a:rPr>
              <a:t>p</a:t>
            </a:r>
            <a:r>
              <a:rPr sz="2200" spc="0" dirty="0" smtClean="0">
                <a:latin typeface="Calibri"/>
                <a:cs typeface="Calibri"/>
              </a:rPr>
              <a:t>au.</a:t>
            </a:r>
            <a:r>
              <a:rPr sz="2200" spc="-27" dirty="0" smtClean="0">
                <a:latin typeface="Calibri"/>
                <a:cs typeface="Calibri"/>
              </a:rPr>
              <a:t> </a:t>
            </a:r>
            <a:r>
              <a:rPr sz="2200" spc="-4" dirty="0" smtClean="0">
                <a:latin typeface="Calibri"/>
                <a:cs typeface="Calibri"/>
              </a:rPr>
              <a:t>A</a:t>
            </a:r>
            <a:r>
              <a:rPr sz="2200" spc="0" dirty="0" smtClean="0">
                <a:latin typeface="Calibri"/>
                <a:cs typeface="Calibri"/>
              </a:rPr>
              <a:t>da</a:t>
            </a:r>
            <a:r>
              <a:rPr sz="2200" spc="-22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d</a:t>
            </a:r>
            <a:r>
              <a:rPr sz="2200" spc="-9" dirty="0" smtClean="0">
                <a:latin typeface="Calibri"/>
                <a:cs typeface="Calibri"/>
              </a:rPr>
              <a:t>u</a:t>
            </a:r>
            <a:r>
              <a:rPr sz="2200" spc="0" dirty="0" smtClean="0">
                <a:latin typeface="Calibri"/>
                <a:cs typeface="Calibri"/>
              </a:rPr>
              <a:t>a</a:t>
            </a:r>
            <a:r>
              <a:rPr sz="2200" spc="-10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sumb</a:t>
            </a:r>
            <a:r>
              <a:rPr sz="2200" spc="-9" dirty="0" smtClean="0">
                <a:latin typeface="Calibri"/>
                <a:cs typeface="Calibri"/>
              </a:rPr>
              <a:t>e</a:t>
            </a:r>
            <a:r>
              <a:rPr sz="2200" spc="0" dirty="0" smtClean="0">
                <a:latin typeface="Calibri"/>
                <a:cs typeface="Calibri"/>
              </a:rPr>
              <a:t>r </a:t>
            </a:r>
            <a:endParaRPr sz="2200">
              <a:latin typeface="Calibri"/>
              <a:cs typeface="Calibri"/>
            </a:endParaRPr>
          </a:p>
          <a:p>
            <a:pPr marL="12700">
              <a:lnSpc>
                <a:spcPts val="2685"/>
              </a:lnSpc>
            </a:pPr>
            <a:r>
              <a:rPr sz="2200" spc="0" dirty="0" smtClean="0">
                <a:latin typeface="Calibri"/>
                <a:cs typeface="Calibri"/>
              </a:rPr>
              <a:t>i</a:t>
            </a:r>
            <a:r>
              <a:rPr sz="2200" spc="-14" dirty="0" smtClean="0">
                <a:latin typeface="Calibri"/>
                <a:cs typeface="Calibri"/>
              </a:rPr>
              <a:t>n</a:t>
            </a:r>
            <a:r>
              <a:rPr sz="2200" spc="-44" dirty="0" smtClean="0">
                <a:latin typeface="Calibri"/>
                <a:cs typeface="Calibri"/>
              </a:rPr>
              <a:t>f</a:t>
            </a:r>
            <a:r>
              <a:rPr sz="2200" spc="4" dirty="0" smtClean="0">
                <a:latin typeface="Calibri"/>
                <a:cs typeface="Calibri"/>
              </a:rPr>
              <a:t>o</a:t>
            </a:r>
            <a:r>
              <a:rPr sz="2200" spc="0" dirty="0" smtClean="0">
                <a:latin typeface="Calibri"/>
                <a:cs typeface="Calibri"/>
              </a:rPr>
              <a:t>rma</a:t>
            </a:r>
            <a:r>
              <a:rPr sz="2200" spc="9" dirty="0" smtClean="0">
                <a:latin typeface="Calibri"/>
                <a:cs typeface="Calibri"/>
              </a:rPr>
              <a:t>s</a:t>
            </a:r>
            <a:r>
              <a:rPr sz="2200" spc="0" dirty="0" smtClean="0">
                <a:latin typeface="Calibri"/>
                <a:cs typeface="Calibri"/>
              </a:rPr>
              <a:t>i</a:t>
            </a:r>
            <a:r>
              <a:rPr sz="2200" spc="-79" dirty="0" smtClean="0">
                <a:latin typeface="Calibri"/>
                <a:cs typeface="Calibri"/>
              </a:rPr>
              <a:t> </a:t>
            </a:r>
            <a:r>
              <a:rPr sz="2200" spc="-39" dirty="0" smtClean="0">
                <a:latin typeface="Calibri"/>
                <a:cs typeface="Calibri"/>
              </a:rPr>
              <a:t>y</a:t>
            </a:r>
            <a:r>
              <a:rPr sz="2200" spc="0" dirty="0" smtClean="0">
                <a:latin typeface="Calibri"/>
                <a:cs typeface="Calibri"/>
              </a:rPr>
              <a:t>ang</a:t>
            </a:r>
            <a:r>
              <a:rPr sz="2200" spc="-37" dirty="0" smtClean="0">
                <a:latin typeface="Calibri"/>
                <a:cs typeface="Calibri"/>
              </a:rPr>
              <a:t> </a:t>
            </a:r>
            <a:r>
              <a:rPr sz="2200" spc="-19" dirty="0" smtClean="0">
                <a:latin typeface="Calibri"/>
                <a:cs typeface="Calibri"/>
              </a:rPr>
              <a:t>r</a:t>
            </a:r>
            <a:r>
              <a:rPr sz="2200" spc="0" dirty="0" smtClean="0">
                <a:latin typeface="Calibri"/>
                <a:cs typeface="Calibri"/>
              </a:rPr>
              <a:t>el</a:t>
            </a:r>
            <a:r>
              <a:rPr sz="2200" spc="-9" dirty="0" smtClean="0">
                <a:latin typeface="Calibri"/>
                <a:cs typeface="Calibri"/>
              </a:rPr>
              <a:t>e</a:t>
            </a:r>
            <a:r>
              <a:rPr sz="2200" spc="-29" dirty="0" smtClean="0">
                <a:latin typeface="Calibri"/>
                <a:cs typeface="Calibri"/>
              </a:rPr>
              <a:t>v</a:t>
            </a:r>
            <a:r>
              <a:rPr sz="2200" spc="0" dirty="0" smtClean="0">
                <a:latin typeface="Calibri"/>
                <a:cs typeface="Calibri"/>
              </a:rPr>
              <a:t>an</a:t>
            </a:r>
            <a:r>
              <a:rPr sz="2200" spc="-66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bagi</a:t>
            </a:r>
            <a:r>
              <a:rPr sz="2200" spc="-37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si</a:t>
            </a:r>
            <a:r>
              <a:rPr sz="2200" spc="-25" dirty="0" smtClean="0">
                <a:latin typeface="Calibri"/>
                <a:cs typeface="Calibri"/>
              </a:rPr>
              <a:t>n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esis</a:t>
            </a:r>
            <a:r>
              <a:rPr sz="2200" spc="-43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ris</a:t>
            </a:r>
            <a:r>
              <a:rPr sz="2200" spc="-4" dirty="0" smtClean="0">
                <a:latin typeface="Calibri"/>
                <a:cs typeface="Calibri"/>
              </a:rPr>
              <a:t>e</a:t>
            </a:r>
            <a:r>
              <a:rPr sz="2200" spc="0" dirty="0" smtClean="0">
                <a:latin typeface="Calibri"/>
                <a:cs typeface="Calibri"/>
              </a:rPr>
              <a:t>t</a:t>
            </a:r>
            <a:r>
              <a:rPr sz="2200" spc="-32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d</a:t>
            </a:r>
            <a:r>
              <a:rPr sz="2200" spc="4" dirty="0" smtClean="0">
                <a:latin typeface="Calibri"/>
                <a:cs typeface="Calibri"/>
              </a:rPr>
              <a:t>a</a:t>
            </a:r>
            <a:r>
              <a:rPr sz="2200" spc="0" dirty="0" smtClean="0">
                <a:latin typeface="Calibri"/>
                <a:cs typeface="Calibri"/>
              </a:rPr>
              <a:t>n</a:t>
            </a:r>
            <a:r>
              <a:rPr sz="2200" spc="-53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p</a:t>
            </a:r>
            <a:r>
              <a:rPr sz="2200" spc="-50" dirty="0" smtClean="0">
                <a:latin typeface="Calibri"/>
                <a:cs typeface="Calibri"/>
              </a:rPr>
              <a:t>r</a:t>
            </a:r>
            <a:r>
              <a:rPr sz="2200" spc="0" dirty="0" smtClean="0">
                <a:latin typeface="Calibri"/>
                <a:cs typeface="Calibri"/>
              </a:rPr>
              <a:t>a</a:t>
            </a:r>
            <a:r>
              <a:rPr sz="2200" spc="-9" dirty="0" smtClean="0">
                <a:latin typeface="Calibri"/>
                <a:cs typeface="Calibri"/>
              </a:rPr>
              <a:t>k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ek,</a:t>
            </a:r>
            <a:r>
              <a:rPr sz="2200" spc="-51" dirty="0" smtClean="0">
                <a:latin typeface="Calibri"/>
                <a:cs typeface="Calibri"/>
              </a:rPr>
              <a:t> </a:t>
            </a:r>
            <a:r>
              <a:rPr sz="2200" spc="-34" dirty="0" smtClean="0">
                <a:latin typeface="Calibri"/>
                <a:cs typeface="Calibri"/>
              </a:rPr>
              <a:t>y</a:t>
            </a:r>
            <a:r>
              <a:rPr sz="2200" spc="0" dirty="0" smtClean="0">
                <a:latin typeface="Calibri"/>
                <a:cs typeface="Calibri"/>
              </a:rPr>
              <a:t>akni:</a:t>
            </a:r>
            <a:r>
              <a:rPr sz="2200" spc="-52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(1)</a:t>
            </a:r>
            <a:endParaRPr sz="2200">
              <a:latin typeface="Calibri"/>
              <a:cs typeface="Calibri"/>
            </a:endParaRPr>
          </a:p>
          <a:p>
            <a:pPr marL="12700" marR="183747">
              <a:lnSpc>
                <a:spcPts val="2685"/>
              </a:lnSpc>
            </a:pPr>
            <a:r>
              <a:rPr sz="2200" spc="-19" dirty="0" smtClean="0">
                <a:latin typeface="Calibri"/>
                <a:cs typeface="Calibri"/>
              </a:rPr>
              <a:t>s</a:t>
            </a:r>
            <a:r>
              <a:rPr sz="2200" spc="0" dirty="0" smtClean="0">
                <a:latin typeface="Calibri"/>
                <a:cs typeface="Calibri"/>
              </a:rPr>
              <a:t>tudi</a:t>
            </a:r>
            <a:r>
              <a:rPr sz="2200" spc="-54" dirty="0" smtClean="0">
                <a:latin typeface="Calibri"/>
                <a:cs typeface="Calibri"/>
              </a:rPr>
              <a:t> </a:t>
            </a:r>
            <a:r>
              <a:rPr sz="2200" spc="-39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a</a:t>
            </a:r>
            <a:r>
              <a:rPr sz="2200" spc="4" dirty="0" smtClean="0">
                <a:latin typeface="Calibri"/>
                <a:cs typeface="Calibri"/>
              </a:rPr>
              <a:t>s</a:t>
            </a:r>
            <a:r>
              <a:rPr sz="2200" spc="0" dirty="0" smtClean="0">
                <a:latin typeface="Calibri"/>
                <a:cs typeface="Calibri"/>
              </a:rPr>
              <a:t>us</a:t>
            </a:r>
            <a:r>
              <a:rPr sz="2200" spc="-49" dirty="0" smtClean="0">
                <a:latin typeface="Calibri"/>
                <a:cs typeface="Calibri"/>
              </a:rPr>
              <a:t> 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e</a:t>
            </a:r>
            <a:r>
              <a:rPr sz="2200" spc="-25" dirty="0" smtClean="0">
                <a:latin typeface="Calibri"/>
                <a:cs typeface="Calibri"/>
              </a:rPr>
              <a:t>n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ang</a:t>
            </a:r>
            <a:r>
              <a:rPr sz="2200" spc="-39" dirty="0" smtClean="0">
                <a:latin typeface="Calibri"/>
                <a:cs typeface="Calibri"/>
              </a:rPr>
              <a:t> </a:t>
            </a:r>
            <a:r>
              <a:rPr sz="2200" spc="-44" dirty="0" smtClean="0">
                <a:latin typeface="Calibri"/>
                <a:cs typeface="Calibri"/>
              </a:rPr>
              <a:t>f</a:t>
            </a:r>
            <a:r>
              <a:rPr sz="2200" spc="4" dirty="0" smtClean="0">
                <a:latin typeface="Calibri"/>
                <a:cs typeface="Calibri"/>
              </a:rPr>
              <a:t>o</a:t>
            </a:r>
            <a:r>
              <a:rPr sz="2200" spc="0" dirty="0" smtClean="0">
                <a:latin typeface="Calibri"/>
                <a:cs typeface="Calibri"/>
              </a:rPr>
              <a:t>rmulasi</a:t>
            </a:r>
            <a:r>
              <a:rPr sz="2200" spc="-84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dan</a:t>
            </a:r>
            <a:r>
              <a:rPr sz="2200" spc="-33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impl</a:t>
            </a:r>
            <a:r>
              <a:rPr sz="2200" spc="-4" dirty="0" smtClean="0">
                <a:latin typeface="Calibri"/>
                <a:cs typeface="Calibri"/>
              </a:rPr>
              <a:t>e</a:t>
            </a:r>
            <a:r>
              <a:rPr sz="2200" spc="0" dirty="0" smtClean="0">
                <a:latin typeface="Calibri"/>
                <a:cs typeface="Calibri"/>
              </a:rPr>
              <a:t>me</a:t>
            </a:r>
            <a:r>
              <a:rPr sz="2200" spc="-29" dirty="0" smtClean="0">
                <a:latin typeface="Calibri"/>
                <a:cs typeface="Calibri"/>
              </a:rPr>
              <a:t>nt</a:t>
            </a:r>
            <a:r>
              <a:rPr sz="2200" spc="0" dirty="0" smtClean="0">
                <a:latin typeface="Calibri"/>
                <a:cs typeface="Calibri"/>
              </a:rPr>
              <a:t>a</a:t>
            </a:r>
            <a:r>
              <a:rPr sz="2200" spc="4" dirty="0" smtClean="0">
                <a:latin typeface="Calibri"/>
                <a:cs typeface="Calibri"/>
              </a:rPr>
              <a:t>s</a:t>
            </a:r>
            <a:r>
              <a:rPr sz="2200" spc="0" dirty="0" smtClean="0">
                <a:latin typeface="Calibri"/>
                <a:cs typeface="Calibri"/>
              </a:rPr>
              <a:t>i</a:t>
            </a:r>
            <a:r>
              <a:rPr sz="2200" spc="-94" dirty="0" smtClean="0">
                <a:latin typeface="Calibri"/>
                <a:cs typeface="Calibri"/>
              </a:rPr>
              <a:t> </a:t>
            </a:r>
            <a:r>
              <a:rPr sz="2200" spc="-75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ebija</a:t>
            </a:r>
            <a:r>
              <a:rPr sz="2200" spc="-34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an;</a:t>
            </a:r>
            <a:r>
              <a:rPr sz="2200" spc="-91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dan</a:t>
            </a:r>
            <a:r>
              <a:rPr sz="2200" spc="-33" dirty="0" smtClean="0">
                <a:latin typeface="Calibri"/>
                <a:cs typeface="Calibri"/>
              </a:rPr>
              <a:t> </a:t>
            </a:r>
            <a:r>
              <a:rPr sz="2200" spc="-9" dirty="0" smtClean="0">
                <a:latin typeface="Calibri"/>
                <a:cs typeface="Calibri"/>
              </a:rPr>
              <a:t>(</a:t>
            </a:r>
            <a:r>
              <a:rPr sz="2200" spc="0" dirty="0" smtClean="0">
                <a:latin typeface="Calibri"/>
                <a:cs typeface="Calibri"/>
              </a:rPr>
              <a:t>2) </a:t>
            </a:r>
            <a:endParaRPr sz="2200">
              <a:latin typeface="Calibri"/>
              <a:cs typeface="Calibri"/>
            </a:endParaRPr>
          </a:p>
          <a:p>
            <a:pPr marL="12700" marR="183747">
              <a:lnSpc>
                <a:spcPts val="2685"/>
              </a:lnSpc>
            </a:pPr>
            <a:r>
              <a:rPr sz="2200" spc="0" dirty="0" smtClean="0">
                <a:latin typeface="Calibri"/>
                <a:cs typeface="Calibri"/>
              </a:rPr>
              <a:t>lap</a:t>
            </a:r>
            <a:r>
              <a:rPr sz="2200" spc="4" dirty="0" smtClean="0">
                <a:latin typeface="Calibri"/>
                <a:cs typeface="Calibri"/>
              </a:rPr>
              <a:t>o</a:t>
            </a:r>
            <a:r>
              <a:rPr sz="2200" spc="-44" dirty="0" smtClean="0">
                <a:latin typeface="Calibri"/>
                <a:cs typeface="Calibri"/>
              </a:rPr>
              <a:t>r</a:t>
            </a:r>
            <a:r>
              <a:rPr sz="2200" spc="0" dirty="0" smtClean="0">
                <a:latin typeface="Calibri"/>
                <a:cs typeface="Calibri"/>
              </a:rPr>
              <a:t>a</a:t>
            </a:r>
            <a:r>
              <a:rPr sz="2200" spc="4" dirty="0" smtClean="0">
                <a:latin typeface="Calibri"/>
                <a:cs typeface="Calibri"/>
              </a:rPr>
              <a:t>n</a:t>
            </a:r>
            <a:r>
              <a:rPr sz="2200" spc="0" dirty="0" smtClean="0">
                <a:latin typeface="Calibri"/>
                <a:cs typeface="Calibri"/>
              </a:rPr>
              <a:t>-lap</a:t>
            </a:r>
            <a:r>
              <a:rPr sz="2200" spc="4" dirty="0" smtClean="0">
                <a:latin typeface="Calibri"/>
                <a:cs typeface="Calibri"/>
              </a:rPr>
              <a:t>o</a:t>
            </a:r>
            <a:r>
              <a:rPr sz="2200" spc="-44" dirty="0" smtClean="0">
                <a:latin typeface="Calibri"/>
                <a:cs typeface="Calibri"/>
              </a:rPr>
              <a:t>r</a:t>
            </a:r>
            <a:r>
              <a:rPr sz="2200" spc="-9" dirty="0" smtClean="0">
                <a:latin typeface="Calibri"/>
                <a:cs typeface="Calibri"/>
              </a:rPr>
              <a:t>a</a:t>
            </a:r>
            <a:r>
              <a:rPr sz="2200" spc="0" dirty="0" smtClean="0">
                <a:latin typeface="Calibri"/>
                <a:cs typeface="Calibri"/>
              </a:rPr>
              <a:t>n</a:t>
            </a:r>
            <a:r>
              <a:rPr sz="2200" spc="-173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penel</a:t>
            </a:r>
            <a:r>
              <a:rPr sz="2200" spc="-4" dirty="0" smtClean="0">
                <a:latin typeface="Calibri"/>
                <a:cs typeface="Calibri"/>
              </a:rPr>
              <a:t>i</a:t>
            </a:r>
            <a:r>
              <a:rPr sz="2200" spc="0" dirty="0" smtClean="0">
                <a:latin typeface="Calibri"/>
                <a:cs typeface="Calibri"/>
              </a:rPr>
              <a:t>tian</a:t>
            </a:r>
            <a:r>
              <a:rPr sz="2200" spc="-89" dirty="0" smtClean="0">
                <a:latin typeface="Calibri"/>
                <a:cs typeface="Calibri"/>
              </a:rPr>
              <a:t> </a:t>
            </a:r>
            <a:r>
              <a:rPr sz="2200" spc="-39" dirty="0" smtClean="0">
                <a:latin typeface="Calibri"/>
                <a:cs typeface="Calibri"/>
              </a:rPr>
              <a:t>y</a:t>
            </a:r>
            <a:r>
              <a:rPr sz="2200" spc="0" dirty="0" smtClean="0">
                <a:latin typeface="Calibri"/>
                <a:cs typeface="Calibri"/>
              </a:rPr>
              <a:t>ang</a:t>
            </a:r>
            <a:r>
              <a:rPr sz="2200" spc="-37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me</a:t>
            </a:r>
            <a:r>
              <a:rPr sz="2200" spc="-4" dirty="0" smtClean="0">
                <a:latin typeface="Calibri"/>
                <a:cs typeface="Calibri"/>
              </a:rPr>
              <a:t>m</a:t>
            </a:r>
            <a:r>
              <a:rPr sz="2200" spc="0" dirty="0" smtClean="0">
                <a:latin typeface="Calibri"/>
                <a:cs typeface="Calibri"/>
              </a:rPr>
              <a:t>bahas</a:t>
            </a:r>
            <a:r>
              <a:rPr sz="2200" spc="-73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hubun</a:t>
            </a:r>
            <a:r>
              <a:rPr sz="2200" spc="-44" dirty="0" smtClean="0">
                <a:latin typeface="Calibri"/>
                <a:cs typeface="Calibri"/>
              </a:rPr>
              <a:t>g</a:t>
            </a:r>
            <a:r>
              <a:rPr sz="2200" spc="0" dirty="0" smtClean="0">
                <a:latin typeface="Calibri"/>
                <a:cs typeface="Calibri"/>
              </a:rPr>
              <a:t>an</a:t>
            </a:r>
            <a:r>
              <a:rPr sz="2200" spc="-105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a</a:t>
            </a:r>
            <a:r>
              <a:rPr sz="2200" spc="-19" dirty="0" smtClean="0">
                <a:latin typeface="Calibri"/>
                <a:cs typeface="Calibri"/>
              </a:rPr>
              <a:t>n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a</a:t>
            </a:r>
            <a:r>
              <a:rPr sz="2200" spc="-39" dirty="0" smtClean="0">
                <a:latin typeface="Calibri"/>
                <a:cs typeface="Calibri"/>
              </a:rPr>
              <a:t>r</a:t>
            </a:r>
            <a:r>
              <a:rPr sz="2200" spc="0" dirty="0" smtClean="0">
                <a:latin typeface="Calibri"/>
                <a:cs typeface="Calibri"/>
              </a:rPr>
              <a:t>a </a:t>
            </a:r>
            <a:endParaRPr sz="2200">
              <a:latin typeface="Calibri"/>
              <a:cs typeface="Calibri"/>
            </a:endParaRPr>
          </a:p>
          <a:p>
            <a:pPr marL="12700" marR="183747">
              <a:lnSpc>
                <a:spcPts val="2685"/>
              </a:lnSpc>
            </a:pPr>
            <a:r>
              <a:rPr sz="2200" spc="0" dirty="0" smtClean="0">
                <a:latin typeface="Calibri"/>
                <a:cs typeface="Calibri"/>
              </a:rPr>
              <a:t>tinda</a:t>
            </a:r>
            <a:r>
              <a:rPr sz="2200" spc="-39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an</a:t>
            </a:r>
            <a:r>
              <a:rPr sz="2200" spc="-92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dan</a:t>
            </a:r>
            <a:r>
              <a:rPr sz="2200" spc="-33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ha</a:t>
            </a:r>
            <a:r>
              <a:rPr sz="2200" spc="4" dirty="0" smtClean="0">
                <a:latin typeface="Calibri"/>
                <a:cs typeface="Calibri"/>
              </a:rPr>
              <a:t>s</a:t>
            </a:r>
            <a:r>
              <a:rPr sz="2200" spc="0" dirty="0" smtClean="0">
                <a:latin typeface="Calibri"/>
                <a:cs typeface="Calibri"/>
              </a:rPr>
              <a:t>il</a:t>
            </a:r>
            <a:r>
              <a:rPr sz="2200" spc="-30" dirty="0" smtClean="0">
                <a:latin typeface="Calibri"/>
                <a:cs typeface="Calibri"/>
              </a:rPr>
              <a:t> </a:t>
            </a:r>
            <a:r>
              <a:rPr sz="2200" spc="-79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ebija</a:t>
            </a:r>
            <a:r>
              <a:rPr sz="2200" spc="-34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an.</a:t>
            </a:r>
            <a:endParaRPr sz="2200">
              <a:latin typeface="Calibri"/>
              <a:cs typeface="Calibri"/>
            </a:endParaRPr>
          </a:p>
          <a:p>
            <a:pPr marR="313527" algn="r">
              <a:lnSpc>
                <a:spcPct val="100585"/>
              </a:lnSpc>
            </a:pPr>
            <a:r>
              <a:rPr sz="1800" b="1" spc="4" dirty="0" smtClean="0">
                <a:solidFill>
                  <a:srgbClr val="FFFFFF"/>
                </a:solidFill>
                <a:latin typeface="Tahoma"/>
                <a:cs typeface="Tahoma"/>
              </a:rPr>
              <a:t>10</a:t>
            </a:r>
            <a:endParaRPr sz="1800">
              <a:latin typeface="Tahoma"/>
              <a:cs typeface="Tahoma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535940" y="3889190"/>
            <a:ext cx="164846" cy="3042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345"/>
              </a:lnSpc>
              <a:spcBef>
                <a:spcPts val="117"/>
              </a:spcBef>
            </a:pPr>
            <a:r>
              <a:rPr sz="2200" spc="0" dirty="0" smtClean="0">
                <a:latin typeface="Arial"/>
                <a:cs typeface="Arial"/>
              </a:rPr>
              <a:t>•</a:t>
            </a:r>
            <a:endParaRPr sz="2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357162" y="214312"/>
            <a:ext cx="8644001" cy="64579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858125" y="6072200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1852" y="247350"/>
                </a:lnTo>
                <a:lnTo>
                  <a:pt x="7313" y="265682"/>
                </a:lnTo>
                <a:lnTo>
                  <a:pt x="28488" y="300859"/>
                </a:lnTo>
                <a:lnTo>
                  <a:pt x="62373" y="333659"/>
                </a:lnTo>
                <a:lnTo>
                  <a:pt x="107817" y="363612"/>
                </a:lnTo>
                <a:lnTo>
                  <a:pt x="163671" y="390248"/>
                </a:lnTo>
                <a:lnTo>
                  <a:pt x="228782" y="413096"/>
                </a:lnTo>
                <a:lnTo>
                  <a:pt x="302002" y="431686"/>
                </a:lnTo>
                <a:lnTo>
                  <a:pt x="341292" y="439237"/>
                </a:lnTo>
                <a:lnTo>
                  <a:pt x="382178" y="445546"/>
                </a:lnTo>
                <a:lnTo>
                  <a:pt x="424516" y="450556"/>
                </a:lnTo>
                <a:lnTo>
                  <a:pt x="468161" y="454208"/>
                </a:lnTo>
                <a:lnTo>
                  <a:pt x="512970" y="456442"/>
                </a:lnTo>
                <a:lnTo>
                  <a:pt x="558800" y="457200"/>
                </a:lnTo>
                <a:lnTo>
                  <a:pt x="604629" y="456442"/>
                </a:lnTo>
                <a:lnTo>
                  <a:pt x="649438" y="454208"/>
                </a:lnTo>
                <a:lnTo>
                  <a:pt x="693083" y="450556"/>
                </a:lnTo>
                <a:lnTo>
                  <a:pt x="735421" y="445546"/>
                </a:lnTo>
                <a:lnTo>
                  <a:pt x="776307" y="439237"/>
                </a:lnTo>
                <a:lnTo>
                  <a:pt x="815597" y="431686"/>
                </a:lnTo>
                <a:lnTo>
                  <a:pt x="853149" y="422953"/>
                </a:lnTo>
                <a:lnTo>
                  <a:pt x="922458" y="402175"/>
                </a:lnTo>
                <a:lnTo>
                  <a:pt x="983084" y="377374"/>
                </a:lnTo>
                <a:lnTo>
                  <a:pt x="1033877" y="349021"/>
                </a:lnTo>
                <a:lnTo>
                  <a:pt x="1073685" y="317586"/>
                </a:lnTo>
                <a:lnTo>
                  <a:pt x="1101359" y="283538"/>
                </a:lnTo>
                <a:lnTo>
                  <a:pt x="1115747" y="247350"/>
                </a:lnTo>
                <a:lnTo>
                  <a:pt x="1117600" y="228600"/>
                </a:lnTo>
                <a:lnTo>
                  <a:pt x="1115747" y="209851"/>
                </a:lnTo>
                <a:lnTo>
                  <a:pt x="1101359" y="173665"/>
                </a:lnTo>
                <a:lnTo>
                  <a:pt x="1073685" y="139619"/>
                </a:lnTo>
                <a:lnTo>
                  <a:pt x="1033877" y="108183"/>
                </a:lnTo>
                <a:lnTo>
                  <a:pt x="983084" y="79830"/>
                </a:lnTo>
                <a:lnTo>
                  <a:pt x="922458" y="55028"/>
                </a:lnTo>
                <a:lnTo>
                  <a:pt x="853149" y="34249"/>
                </a:lnTo>
                <a:lnTo>
                  <a:pt x="815597" y="25516"/>
                </a:lnTo>
                <a:lnTo>
                  <a:pt x="776307" y="17964"/>
                </a:lnTo>
                <a:lnTo>
                  <a:pt x="735421" y="11654"/>
                </a:lnTo>
                <a:lnTo>
                  <a:pt x="693083" y="6643"/>
                </a:lnTo>
                <a:lnTo>
                  <a:pt x="649438" y="2992"/>
                </a:lnTo>
                <a:lnTo>
                  <a:pt x="604629" y="757"/>
                </a:lnTo>
                <a:lnTo>
                  <a:pt x="558800" y="0"/>
                </a:lnTo>
                <a:lnTo>
                  <a:pt x="512970" y="757"/>
                </a:lnTo>
                <a:lnTo>
                  <a:pt x="468161" y="2992"/>
                </a:lnTo>
                <a:lnTo>
                  <a:pt x="424516" y="6643"/>
                </a:lnTo>
                <a:lnTo>
                  <a:pt x="382178" y="11654"/>
                </a:lnTo>
                <a:lnTo>
                  <a:pt x="341292" y="17964"/>
                </a:lnTo>
                <a:lnTo>
                  <a:pt x="302002" y="25516"/>
                </a:lnTo>
                <a:lnTo>
                  <a:pt x="264450" y="34249"/>
                </a:lnTo>
                <a:lnTo>
                  <a:pt x="195141" y="55028"/>
                </a:lnTo>
                <a:lnTo>
                  <a:pt x="134515" y="79830"/>
                </a:lnTo>
                <a:lnTo>
                  <a:pt x="83722" y="108183"/>
                </a:lnTo>
                <a:lnTo>
                  <a:pt x="43914" y="139619"/>
                </a:lnTo>
                <a:lnTo>
                  <a:pt x="16240" y="173665"/>
                </a:lnTo>
                <a:lnTo>
                  <a:pt x="1852" y="209851"/>
                </a:lnTo>
                <a:lnTo>
                  <a:pt x="0" y="228600"/>
                </a:lnTo>
                <a:close/>
              </a:path>
            </a:pathLst>
          </a:custGeom>
          <a:solidFill>
            <a:srgbClr val="0000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858125" y="6072200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7313" y="191520"/>
                </a:lnTo>
                <a:lnTo>
                  <a:pt x="28488" y="156345"/>
                </a:lnTo>
                <a:lnTo>
                  <a:pt x="62373" y="123545"/>
                </a:lnTo>
                <a:lnTo>
                  <a:pt x="107817" y="93592"/>
                </a:lnTo>
                <a:lnTo>
                  <a:pt x="163671" y="66955"/>
                </a:lnTo>
                <a:lnTo>
                  <a:pt x="228782" y="44106"/>
                </a:lnTo>
                <a:lnTo>
                  <a:pt x="302002" y="25516"/>
                </a:lnTo>
                <a:lnTo>
                  <a:pt x="341292" y="17964"/>
                </a:lnTo>
                <a:lnTo>
                  <a:pt x="382178" y="11654"/>
                </a:lnTo>
                <a:lnTo>
                  <a:pt x="424516" y="6643"/>
                </a:lnTo>
                <a:lnTo>
                  <a:pt x="468161" y="2992"/>
                </a:lnTo>
                <a:lnTo>
                  <a:pt x="512970" y="757"/>
                </a:lnTo>
                <a:lnTo>
                  <a:pt x="558800" y="0"/>
                </a:lnTo>
                <a:lnTo>
                  <a:pt x="604629" y="757"/>
                </a:lnTo>
                <a:lnTo>
                  <a:pt x="649438" y="2992"/>
                </a:lnTo>
                <a:lnTo>
                  <a:pt x="693083" y="6643"/>
                </a:lnTo>
                <a:lnTo>
                  <a:pt x="735421" y="11654"/>
                </a:lnTo>
                <a:lnTo>
                  <a:pt x="776307" y="17964"/>
                </a:lnTo>
                <a:lnTo>
                  <a:pt x="815597" y="25516"/>
                </a:lnTo>
                <a:lnTo>
                  <a:pt x="853149" y="34249"/>
                </a:lnTo>
                <a:lnTo>
                  <a:pt x="922458" y="55028"/>
                </a:lnTo>
                <a:lnTo>
                  <a:pt x="983084" y="79830"/>
                </a:lnTo>
                <a:lnTo>
                  <a:pt x="1033877" y="108183"/>
                </a:lnTo>
                <a:lnTo>
                  <a:pt x="1073685" y="139619"/>
                </a:lnTo>
                <a:lnTo>
                  <a:pt x="1101359" y="173665"/>
                </a:lnTo>
                <a:lnTo>
                  <a:pt x="1115747" y="209851"/>
                </a:lnTo>
                <a:lnTo>
                  <a:pt x="1117600" y="228600"/>
                </a:lnTo>
                <a:lnTo>
                  <a:pt x="1115747" y="247350"/>
                </a:lnTo>
                <a:lnTo>
                  <a:pt x="1101359" y="283538"/>
                </a:lnTo>
                <a:lnTo>
                  <a:pt x="1073685" y="317586"/>
                </a:lnTo>
                <a:lnTo>
                  <a:pt x="1033877" y="349021"/>
                </a:lnTo>
                <a:lnTo>
                  <a:pt x="983084" y="377374"/>
                </a:lnTo>
                <a:lnTo>
                  <a:pt x="922458" y="402175"/>
                </a:lnTo>
                <a:lnTo>
                  <a:pt x="853149" y="422953"/>
                </a:lnTo>
                <a:lnTo>
                  <a:pt x="815597" y="431686"/>
                </a:lnTo>
                <a:lnTo>
                  <a:pt x="776307" y="439237"/>
                </a:lnTo>
                <a:lnTo>
                  <a:pt x="735421" y="445546"/>
                </a:lnTo>
                <a:lnTo>
                  <a:pt x="693083" y="450556"/>
                </a:lnTo>
                <a:lnTo>
                  <a:pt x="649438" y="454208"/>
                </a:lnTo>
                <a:lnTo>
                  <a:pt x="604629" y="456442"/>
                </a:lnTo>
                <a:lnTo>
                  <a:pt x="558800" y="457200"/>
                </a:lnTo>
                <a:lnTo>
                  <a:pt x="512970" y="456442"/>
                </a:lnTo>
                <a:lnTo>
                  <a:pt x="468161" y="454208"/>
                </a:lnTo>
                <a:lnTo>
                  <a:pt x="424516" y="450556"/>
                </a:lnTo>
                <a:lnTo>
                  <a:pt x="382178" y="445546"/>
                </a:lnTo>
                <a:lnTo>
                  <a:pt x="341292" y="439237"/>
                </a:lnTo>
                <a:lnTo>
                  <a:pt x="302002" y="431686"/>
                </a:lnTo>
                <a:lnTo>
                  <a:pt x="264450" y="422953"/>
                </a:lnTo>
                <a:lnTo>
                  <a:pt x="195141" y="402175"/>
                </a:lnTo>
                <a:lnTo>
                  <a:pt x="134515" y="377374"/>
                </a:lnTo>
                <a:lnTo>
                  <a:pt x="83722" y="349021"/>
                </a:lnTo>
                <a:lnTo>
                  <a:pt x="43914" y="317586"/>
                </a:lnTo>
                <a:lnTo>
                  <a:pt x="16240" y="283538"/>
                </a:lnTo>
                <a:lnTo>
                  <a:pt x="1852" y="247350"/>
                </a:lnTo>
                <a:lnTo>
                  <a:pt x="0" y="228600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127492" y="6088380"/>
            <a:ext cx="600455" cy="5135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420100" y="6088380"/>
            <a:ext cx="374903" cy="51358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428750" y="785749"/>
            <a:ext cx="571500" cy="1285875"/>
          </a:xfrm>
          <a:custGeom>
            <a:avLst/>
            <a:gdLst/>
            <a:ahLst/>
            <a:cxnLst/>
            <a:rect l="l" t="t" r="r" b="b"/>
            <a:pathLst>
              <a:path w="571500" h="1285875">
                <a:moveTo>
                  <a:pt x="0" y="1285875"/>
                </a:moveTo>
                <a:lnTo>
                  <a:pt x="571500" y="1285875"/>
                </a:lnTo>
                <a:lnTo>
                  <a:pt x="571500" y="0"/>
                </a:lnTo>
                <a:lnTo>
                  <a:pt x="0" y="0"/>
                </a:lnTo>
                <a:lnTo>
                  <a:pt x="0" y="128587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259318" y="6189778"/>
            <a:ext cx="352169" cy="254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64"/>
              </a:lnSpc>
              <a:spcBef>
                <a:spcPts val="98"/>
              </a:spcBef>
            </a:pPr>
            <a:r>
              <a:rPr sz="1800" b="1" spc="4" dirty="0" smtClean="0">
                <a:solidFill>
                  <a:srgbClr val="FFFFFF"/>
                </a:solidFill>
                <a:latin typeface="Tahoma"/>
                <a:cs typeface="Tahoma"/>
              </a:rPr>
              <a:t>11</a:t>
            </a:r>
            <a:endParaRPr sz="1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7572375" y="6000762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1852" y="247350"/>
                </a:lnTo>
                <a:lnTo>
                  <a:pt x="7313" y="265682"/>
                </a:lnTo>
                <a:lnTo>
                  <a:pt x="28488" y="300859"/>
                </a:lnTo>
                <a:lnTo>
                  <a:pt x="62373" y="333659"/>
                </a:lnTo>
                <a:lnTo>
                  <a:pt x="107817" y="363612"/>
                </a:lnTo>
                <a:lnTo>
                  <a:pt x="163671" y="390248"/>
                </a:lnTo>
                <a:lnTo>
                  <a:pt x="228782" y="413096"/>
                </a:lnTo>
                <a:lnTo>
                  <a:pt x="302002" y="431686"/>
                </a:lnTo>
                <a:lnTo>
                  <a:pt x="341292" y="439237"/>
                </a:lnTo>
                <a:lnTo>
                  <a:pt x="382178" y="445546"/>
                </a:lnTo>
                <a:lnTo>
                  <a:pt x="424516" y="450556"/>
                </a:lnTo>
                <a:lnTo>
                  <a:pt x="468161" y="454208"/>
                </a:lnTo>
                <a:lnTo>
                  <a:pt x="512970" y="456442"/>
                </a:lnTo>
                <a:lnTo>
                  <a:pt x="558800" y="457200"/>
                </a:lnTo>
                <a:lnTo>
                  <a:pt x="604629" y="456442"/>
                </a:lnTo>
                <a:lnTo>
                  <a:pt x="649438" y="454208"/>
                </a:lnTo>
                <a:lnTo>
                  <a:pt x="693083" y="450556"/>
                </a:lnTo>
                <a:lnTo>
                  <a:pt x="735421" y="445546"/>
                </a:lnTo>
                <a:lnTo>
                  <a:pt x="776307" y="439237"/>
                </a:lnTo>
                <a:lnTo>
                  <a:pt x="815597" y="431686"/>
                </a:lnTo>
                <a:lnTo>
                  <a:pt x="853149" y="422953"/>
                </a:lnTo>
                <a:lnTo>
                  <a:pt x="922458" y="402175"/>
                </a:lnTo>
                <a:lnTo>
                  <a:pt x="983084" y="377374"/>
                </a:lnTo>
                <a:lnTo>
                  <a:pt x="1033877" y="349021"/>
                </a:lnTo>
                <a:lnTo>
                  <a:pt x="1073685" y="317586"/>
                </a:lnTo>
                <a:lnTo>
                  <a:pt x="1101359" y="283538"/>
                </a:lnTo>
                <a:lnTo>
                  <a:pt x="1115747" y="247350"/>
                </a:lnTo>
                <a:lnTo>
                  <a:pt x="1117600" y="228600"/>
                </a:lnTo>
                <a:lnTo>
                  <a:pt x="1115747" y="209851"/>
                </a:lnTo>
                <a:lnTo>
                  <a:pt x="1101359" y="173665"/>
                </a:lnTo>
                <a:lnTo>
                  <a:pt x="1073685" y="139619"/>
                </a:lnTo>
                <a:lnTo>
                  <a:pt x="1033877" y="108183"/>
                </a:lnTo>
                <a:lnTo>
                  <a:pt x="983084" y="79830"/>
                </a:lnTo>
                <a:lnTo>
                  <a:pt x="922458" y="55028"/>
                </a:lnTo>
                <a:lnTo>
                  <a:pt x="853149" y="34249"/>
                </a:lnTo>
                <a:lnTo>
                  <a:pt x="815597" y="25516"/>
                </a:lnTo>
                <a:lnTo>
                  <a:pt x="776307" y="17964"/>
                </a:lnTo>
                <a:lnTo>
                  <a:pt x="735421" y="11654"/>
                </a:lnTo>
                <a:lnTo>
                  <a:pt x="693083" y="6643"/>
                </a:lnTo>
                <a:lnTo>
                  <a:pt x="649438" y="2992"/>
                </a:lnTo>
                <a:lnTo>
                  <a:pt x="604629" y="757"/>
                </a:lnTo>
                <a:lnTo>
                  <a:pt x="558800" y="0"/>
                </a:lnTo>
                <a:lnTo>
                  <a:pt x="512970" y="757"/>
                </a:lnTo>
                <a:lnTo>
                  <a:pt x="468161" y="2992"/>
                </a:lnTo>
                <a:lnTo>
                  <a:pt x="424516" y="6643"/>
                </a:lnTo>
                <a:lnTo>
                  <a:pt x="382178" y="11654"/>
                </a:lnTo>
                <a:lnTo>
                  <a:pt x="341292" y="17964"/>
                </a:lnTo>
                <a:lnTo>
                  <a:pt x="302002" y="25516"/>
                </a:lnTo>
                <a:lnTo>
                  <a:pt x="264450" y="34249"/>
                </a:lnTo>
                <a:lnTo>
                  <a:pt x="195141" y="55028"/>
                </a:lnTo>
                <a:lnTo>
                  <a:pt x="134515" y="79830"/>
                </a:lnTo>
                <a:lnTo>
                  <a:pt x="83722" y="108183"/>
                </a:lnTo>
                <a:lnTo>
                  <a:pt x="43914" y="139619"/>
                </a:lnTo>
                <a:lnTo>
                  <a:pt x="16240" y="173665"/>
                </a:lnTo>
                <a:lnTo>
                  <a:pt x="1852" y="209851"/>
                </a:lnTo>
                <a:lnTo>
                  <a:pt x="0" y="228600"/>
                </a:lnTo>
                <a:close/>
              </a:path>
            </a:pathLst>
          </a:custGeom>
          <a:solidFill>
            <a:srgbClr val="0000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572375" y="6000762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7313" y="191520"/>
                </a:lnTo>
                <a:lnTo>
                  <a:pt x="28488" y="156345"/>
                </a:lnTo>
                <a:lnTo>
                  <a:pt x="62373" y="123545"/>
                </a:lnTo>
                <a:lnTo>
                  <a:pt x="107817" y="93592"/>
                </a:lnTo>
                <a:lnTo>
                  <a:pt x="163671" y="66955"/>
                </a:lnTo>
                <a:lnTo>
                  <a:pt x="228782" y="44106"/>
                </a:lnTo>
                <a:lnTo>
                  <a:pt x="302002" y="25516"/>
                </a:lnTo>
                <a:lnTo>
                  <a:pt x="341292" y="17964"/>
                </a:lnTo>
                <a:lnTo>
                  <a:pt x="382178" y="11654"/>
                </a:lnTo>
                <a:lnTo>
                  <a:pt x="424516" y="6643"/>
                </a:lnTo>
                <a:lnTo>
                  <a:pt x="468161" y="2992"/>
                </a:lnTo>
                <a:lnTo>
                  <a:pt x="512970" y="757"/>
                </a:lnTo>
                <a:lnTo>
                  <a:pt x="558800" y="0"/>
                </a:lnTo>
                <a:lnTo>
                  <a:pt x="604629" y="757"/>
                </a:lnTo>
                <a:lnTo>
                  <a:pt x="649438" y="2992"/>
                </a:lnTo>
                <a:lnTo>
                  <a:pt x="693083" y="6643"/>
                </a:lnTo>
                <a:lnTo>
                  <a:pt x="735421" y="11654"/>
                </a:lnTo>
                <a:lnTo>
                  <a:pt x="776307" y="17964"/>
                </a:lnTo>
                <a:lnTo>
                  <a:pt x="815597" y="25516"/>
                </a:lnTo>
                <a:lnTo>
                  <a:pt x="853149" y="34249"/>
                </a:lnTo>
                <a:lnTo>
                  <a:pt x="922458" y="55028"/>
                </a:lnTo>
                <a:lnTo>
                  <a:pt x="983084" y="79830"/>
                </a:lnTo>
                <a:lnTo>
                  <a:pt x="1033877" y="108183"/>
                </a:lnTo>
                <a:lnTo>
                  <a:pt x="1073685" y="139619"/>
                </a:lnTo>
                <a:lnTo>
                  <a:pt x="1101359" y="173665"/>
                </a:lnTo>
                <a:lnTo>
                  <a:pt x="1115747" y="209851"/>
                </a:lnTo>
                <a:lnTo>
                  <a:pt x="1117600" y="228600"/>
                </a:lnTo>
                <a:lnTo>
                  <a:pt x="1115747" y="247350"/>
                </a:lnTo>
                <a:lnTo>
                  <a:pt x="1101359" y="283538"/>
                </a:lnTo>
                <a:lnTo>
                  <a:pt x="1073685" y="317586"/>
                </a:lnTo>
                <a:lnTo>
                  <a:pt x="1033877" y="349021"/>
                </a:lnTo>
                <a:lnTo>
                  <a:pt x="983084" y="377374"/>
                </a:lnTo>
                <a:lnTo>
                  <a:pt x="922458" y="402175"/>
                </a:lnTo>
                <a:lnTo>
                  <a:pt x="853149" y="422953"/>
                </a:lnTo>
                <a:lnTo>
                  <a:pt x="815597" y="431686"/>
                </a:lnTo>
                <a:lnTo>
                  <a:pt x="776307" y="439237"/>
                </a:lnTo>
                <a:lnTo>
                  <a:pt x="735421" y="445546"/>
                </a:lnTo>
                <a:lnTo>
                  <a:pt x="693083" y="450556"/>
                </a:lnTo>
                <a:lnTo>
                  <a:pt x="649438" y="454208"/>
                </a:lnTo>
                <a:lnTo>
                  <a:pt x="604629" y="456442"/>
                </a:lnTo>
                <a:lnTo>
                  <a:pt x="558800" y="457200"/>
                </a:lnTo>
                <a:lnTo>
                  <a:pt x="512970" y="456442"/>
                </a:lnTo>
                <a:lnTo>
                  <a:pt x="468161" y="454208"/>
                </a:lnTo>
                <a:lnTo>
                  <a:pt x="424516" y="450556"/>
                </a:lnTo>
                <a:lnTo>
                  <a:pt x="382178" y="445546"/>
                </a:lnTo>
                <a:lnTo>
                  <a:pt x="341292" y="439237"/>
                </a:lnTo>
                <a:lnTo>
                  <a:pt x="302002" y="431686"/>
                </a:lnTo>
                <a:lnTo>
                  <a:pt x="264450" y="422953"/>
                </a:lnTo>
                <a:lnTo>
                  <a:pt x="195141" y="402175"/>
                </a:lnTo>
                <a:lnTo>
                  <a:pt x="134515" y="377374"/>
                </a:lnTo>
                <a:lnTo>
                  <a:pt x="83722" y="349021"/>
                </a:lnTo>
                <a:lnTo>
                  <a:pt x="43914" y="317586"/>
                </a:lnTo>
                <a:lnTo>
                  <a:pt x="16240" y="283538"/>
                </a:lnTo>
                <a:lnTo>
                  <a:pt x="1852" y="247350"/>
                </a:lnTo>
                <a:lnTo>
                  <a:pt x="0" y="228600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840980" y="6016752"/>
            <a:ext cx="600455" cy="5135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133588" y="6016752"/>
            <a:ext cx="374903" cy="5135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878840" y="601497"/>
            <a:ext cx="7728840" cy="577095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561973" marR="45435">
              <a:lnSpc>
                <a:spcPts val="4585"/>
              </a:lnSpc>
              <a:spcBef>
                <a:spcPts val="229"/>
              </a:spcBef>
            </a:pPr>
            <a:r>
              <a:rPr sz="6600" b="1" spc="-104" baseline="3103" dirty="0" smtClean="0">
                <a:latin typeface="Calibri"/>
                <a:cs typeface="Calibri"/>
              </a:rPr>
              <a:t>E</a:t>
            </a:r>
            <a:r>
              <a:rPr sz="6600" b="1" spc="-54" baseline="3103" dirty="0" smtClean="0">
                <a:latin typeface="Calibri"/>
                <a:cs typeface="Calibri"/>
              </a:rPr>
              <a:t>v</a:t>
            </a:r>
            <a:r>
              <a:rPr sz="6600" b="1" spc="0" baseline="3103" dirty="0" smtClean="0">
                <a:latin typeface="Calibri"/>
                <a:cs typeface="Calibri"/>
              </a:rPr>
              <a:t>alua</a:t>
            </a:r>
            <a:r>
              <a:rPr sz="6600" b="1" spc="-4" baseline="3103" dirty="0" smtClean="0">
                <a:latin typeface="Calibri"/>
                <a:cs typeface="Calibri"/>
              </a:rPr>
              <a:t>s</a:t>
            </a:r>
            <a:r>
              <a:rPr sz="6600" b="1" spc="0" baseline="3103" dirty="0" smtClean="0">
                <a:latin typeface="Calibri"/>
                <a:cs typeface="Calibri"/>
              </a:rPr>
              <a:t>i</a:t>
            </a:r>
            <a:r>
              <a:rPr sz="6600" b="1" spc="-14" baseline="3103" dirty="0" smtClean="0">
                <a:latin typeface="Calibri"/>
                <a:cs typeface="Calibri"/>
              </a:rPr>
              <a:t> </a:t>
            </a:r>
            <a:r>
              <a:rPr sz="6600" b="1" spc="-79" baseline="3103" dirty="0" smtClean="0">
                <a:latin typeface="Calibri"/>
                <a:cs typeface="Calibri"/>
              </a:rPr>
              <a:t>K</a:t>
            </a:r>
            <a:r>
              <a:rPr sz="6600" b="1" spc="0" baseline="3103" dirty="0" smtClean="0">
                <a:latin typeface="Calibri"/>
                <a:cs typeface="Calibri"/>
              </a:rPr>
              <a:t>ebija</a:t>
            </a:r>
            <a:r>
              <a:rPr sz="6600" b="1" spc="-44" baseline="3103" dirty="0" smtClean="0">
                <a:latin typeface="Calibri"/>
                <a:cs typeface="Calibri"/>
              </a:rPr>
              <a:t>k</a:t>
            </a:r>
            <a:r>
              <a:rPr sz="6600" b="1" spc="0" baseline="3103" dirty="0" smtClean="0">
                <a:latin typeface="Calibri"/>
                <a:cs typeface="Calibri"/>
              </a:rPr>
              <a:t>an</a:t>
            </a:r>
            <a:endParaRPr sz="4400">
              <a:latin typeface="Calibri"/>
              <a:cs typeface="Calibri"/>
            </a:endParaRPr>
          </a:p>
          <a:p>
            <a:pPr marL="12700">
              <a:lnSpc>
                <a:spcPts val="3051"/>
              </a:lnSpc>
              <a:spcBef>
                <a:spcPts val="3336"/>
              </a:spcBef>
            </a:pPr>
            <a:r>
              <a:rPr sz="2500" spc="-54" dirty="0" smtClean="0">
                <a:latin typeface="Calibri"/>
                <a:cs typeface="Calibri"/>
              </a:rPr>
              <a:t>E</a:t>
            </a:r>
            <a:r>
              <a:rPr sz="2500" spc="-34" dirty="0" smtClean="0">
                <a:latin typeface="Calibri"/>
                <a:cs typeface="Calibri"/>
              </a:rPr>
              <a:t>v</a:t>
            </a:r>
            <a:r>
              <a:rPr sz="2500" spc="0" dirty="0" smtClean="0">
                <a:latin typeface="Calibri"/>
                <a:cs typeface="Calibri"/>
              </a:rPr>
              <a:t>alu</a:t>
            </a:r>
            <a:r>
              <a:rPr sz="2500" spc="4" dirty="0" smtClean="0">
                <a:latin typeface="Calibri"/>
                <a:cs typeface="Calibri"/>
              </a:rPr>
              <a:t>a</a:t>
            </a:r>
            <a:r>
              <a:rPr sz="2500" spc="0" dirty="0" smtClean="0">
                <a:latin typeface="Calibri"/>
                <a:cs typeface="Calibri"/>
              </a:rPr>
              <a:t>si</a:t>
            </a:r>
            <a:r>
              <a:rPr sz="2500" spc="-81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adal</a:t>
            </a:r>
            <a:r>
              <a:rPr sz="2500" spc="9" dirty="0" smtClean="0">
                <a:latin typeface="Calibri"/>
                <a:cs typeface="Calibri"/>
              </a:rPr>
              <a:t>a</a:t>
            </a:r>
            <a:r>
              <a:rPr sz="2500" spc="0" dirty="0" smtClean="0">
                <a:latin typeface="Calibri"/>
                <a:cs typeface="Calibri"/>
              </a:rPr>
              <a:t>h</a:t>
            </a:r>
            <a:r>
              <a:rPr sz="2500" spc="-67" dirty="0" smtClean="0">
                <a:latin typeface="Calibri"/>
                <a:cs typeface="Calibri"/>
              </a:rPr>
              <a:t> </a:t>
            </a:r>
            <a:r>
              <a:rPr sz="2500" spc="-79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egi</a:t>
            </a:r>
            <a:r>
              <a:rPr sz="2500" spc="-9" dirty="0" smtClean="0">
                <a:latin typeface="Calibri"/>
                <a:cs typeface="Calibri"/>
              </a:rPr>
              <a:t>a</a:t>
            </a:r>
            <a:r>
              <a:rPr sz="2500" spc="-29" dirty="0" smtClean="0">
                <a:latin typeface="Calibri"/>
                <a:cs typeface="Calibri"/>
              </a:rPr>
              <a:t>t</a:t>
            </a:r>
            <a:r>
              <a:rPr sz="2500" spc="0" dirty="0" smtClean="0">
                <a:latin typeface="Calibri"/>
                <a:cs typeface="Calibri"/>
              </a:rPr>
              <a:t>an</a:t>
            </a:r>
            <a:r>
              <a:rPr sz="2500" spc="-78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u</a:t>
            </a:r>
            <a:r>
              <a:rPr sz="2500" spc="-29" dirty="0" smtClean="0">
                <a:latin typeface="Calibri"/>
                <a:cs typeface="Calibri"/>
              </a:rPr>
              <a:t>n</a:t>
            </a:r>
            <a:r>
              <a:rPr sz="2500" spc="0" dirty="0" smtClean="0">
                <a:latin typeface="Calibri"/>
                <a:cs typeface="Calibri"/>
              </a:rPr>
              <a:t>tuk</a:t>
            </a:r>
            <a:r>
              <a:rPr sz="2500" spc="-44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menil</a:t>
            </a:r>
            <a:r>
              <a:rPr sz="2500" spc="9" dirty="0" smtClean="0">
                <a:latin typeface="Calibri"/>
                <a:cs typeface="Calibri"/>
              </a:rPr>
              <a:t>a</a:t>
            </a:r>
            <a:r>
              <a:rPr sz="2500" spc="0" dirty="0" smtClean="0">
                <a:latin typeface="Calibri"/>
                <a:cs typeface="Calibri"/>
              </a:rPr>
              <a:t>i</a:t>
            </a:r>
            <a:r>
              <a:rPr sz="2500" spc="-53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ting</a:t>
            </a:r>
            <a:r>
              <a:rPr sz="2500" spc="-39" dirty="0" smtClean="0">
                <a:latin typeface="Calibri"/>
                <a:cs typeface="Calibri"/>
              </a:rPr>
              <a:t>k</a:t>
            </a:r>
            <a:r>
              <a:rPr sz="2500" spc="-19" dirty="0" smtClean="0">
                <a:latin typeface="Calibri"/>
                <a:cs typeface="Calibri"/>
              </a:rPr>
              <a:t>a</a:t>
            </a:r>
            <a:r>
              <a:rPr sz="2500" spc="0" dirty="0" smtClean="0">
                <a:latin typeface="Calibri"/>
                <a:cs typeface="Calibri"/>
              </a:rPr>
              <a:t>t</a:t>
            </a:r>
            <a:r>
              <a:rPr sz="2500" spc="-62" dirty="0" smtClean="0">
                <a:latin typeface="Calibri"/>
                <a:cs typeface="Calibri"/>
              </a:rPr>
              <a:t> </a:t>
            </a:r>
            <a:r>
              <a:rPr sz="2500" spc="4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ine</a:t>
            </a:r>
            <a:r>
              <a:rPr sz="2500" spc="9" dirty="0" smtClean="0">
                <a:latin typeface="Calibri"/>
                <a:cs typeface="Calibri"/>
              </a:rPr>
              <a:t>r</a:t>
            </a:r>
            <a:r>
              <a:rPr sz="2500" spc="0" dirty="0" smtClean="0">
                <a:latin typeface="Calibri"/>
                <a:cs typeface="Calibri"/>
              </a:rPr>
              <a:t>ja</a:t>
            </a:r>
            <a:r>
              <a:rPr sz="2500" spc="-69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su</a:t>
            </a:r>
            <a:r>
              <a:rPr sz="2500" spc="-25" dirty="0" smtClean="0">
                <a:latin typeface="Calibri"/>
                <a:cs typeface="Calibri"/>
              </a:rPr>
              <a:t>a</a:t>
            </a:r>
            <a:r>
              <a:rPr sz="2500" spc="0" dirty="0" smtClean="0">
                <a:latin typeface="Calibri"/>
                <a:cs typeface="Calibri"/>
              </a:rPr>
              <a:t>tu </a:t>
            </a:r>
            <a:endParaRPr sz="2500">
              <a:latin typeface="Calibri"/>
              <a:cs typeface="Calibri"/>
            </a:endParaRPr>
          </a:p>
          <a:p>
            <a:pPr marL="12700">
              <a:lnSpc>
                <a:spcPts val="3051"/>
              </a:lnSpc>
            </a:pPr>
            <a:r>
              <a:rPr sz="2500" spc="-79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ebij</a:t>
            </a:r>
            <a:r>
              <a:rPr sz="2500" spc="4" dirty="0" smtClean="0">
                <a:latin typeface="Calibri"/>
                <a:cs typeface="Calibri"/>
              </a:rPr>
              <a:t>a</a:t>
            </a:r>
            <a:r>
              <a:rPr sz="2500" spc="-44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an. </a:t>
            </a:r>
            <a:r>
              <a:rPr sz="2500" spc="-50" dirty="0" smtClean="0">
                <a:latin typeface="Calibri"/>
                <a:cs typeface="Calibri"/>
              </a:rPr>
              <a:t>E</a:t>
            </a:r>
            <a:r>
              <a:rPr sz="2500" spc="-34" dirty="0" smtClean="0">
                <a:latin typeface="Calibri"/>
                <a:cs typeface="Calibri"/>
              </a:rPr>
              <a:t>v</a:t>
            </a:r>
            <a:r>
              <a:rPr sz="2500" spc="0" dirty="0" smtClean="0">
                <a:latin typeface="Calibri"/>
                <a:cs typeface="Calibri"/>
              </a:rPr>
              <a:t>aluasi</a:t>
            </a:r>
            <a:r>
              <a:rPr sz="2500" spc="-12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baru</a:t>
            </a:r>
            <a:r>
              <a:rPr sz="2500" spc="9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dap</a:t>
            </a:r>
            <a:r>
              <a:rPr sz="2500" spc="-25" dirty="0" smtClean="0">
                <a:latin typeface="Calibri"/>
                <a:cs typeface="Calibri"/>
              </a:rPr>
              <a:t>a</a:t>
            </a:r>
            <a:r>
              <a:rPr sz="2500" spc="0" dirty="0" smtClean="0">
                <a:latin typeface="Calibri"/>
                <a:cs typeface="Calibri"/>
              </a:rPr>
              <a:t>t</a:t>
            </a:r>
            <a:r>
              <a:rPr sz="2500" spc="-50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dila</a:t>
            </a:r>
            <a:r>
              <a:rPr sz="2500" spc="-25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u</a:t>
            </a:r>
            <a:r>
              <a:rPr sz="2500" spc="-44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an</a:t>
            </a:r>
            <a:r>
              <a:rPr sz="2500" spc="-5" dirty="0" smtClean="0">
                <a:latin typeface="Calibri"/>
                <a:cs typeface="Calibri"/>
              </a:rPr>
              <a:t> </a:t>
            </a:r>
            <a:r>
              <a:rPr sz="2500" spc="-44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al</a:t>
            </a:r>
            <a:r>
              <a:rPr sz="2500" spc="4" dirty="0" smtClean="0">
                <a:latin typeface="Calibri"/>
                <a:cs typeface="Calibri"/>
              </a:rPr>
              <a:t>a</a:t>
            </a:r>
            <a:r>
              <a:rPr sz="2500" spc="0" dirty="0" smtClean="0">
                <a:latin typeface="Calibri"/>
                <a:cs typeface="Calibri"/>
              </a:rPr>
              <a:t>u</a:t>
            </a:r>
            <a:r>
              <a:rPr sz="2500" spc="-29" dirty="0" smtClean="0">
                <a:latin typeface="Calibri"/>
                <a:cs typeface="Calibri"/>
              </a:rPr>
              <a:t> </a:t>
            </a:r>
            <a:r>
              <a:rPr sz="2500" spc="-9" dirty="0" smtClean="0">
                <a:latin typeface="Calibri"/>
                <a:cs typeface="Calibri"/>
              </a:rPr>
              <a:t>s</a:t>
            </a:r>
            <a:r>
              <a:rPr sz="2500" spc="0" dirty="0" smtClean="0">
                <a:latin typeface="Calibri"/>
                <a:cs typeface="Calibri"/>
              </a:rPr>
              <a:t>u</a:t>
            </a:r>
            <a:r>
              <a:rPr sz="2500" spc="-25" dirty="0" smtClean="0">
                <a:latin typeface="Calibri"/>
                <a:cs typeface="Calibri"/>
              </a:rPr>
              <a:t>a</a:t>
            </a:r>
            <a:r>
              <a:rPr sz="2500" spc="0" dirty="0" smtClean="0">
                <a:latin typeface="Calibri"/>
                <a:cs typeface="Calibri"/>
              </a:rPr>
              <a:t>tu </a:t>
            </a:r>
            <a:endParaRPr sz="2500">
              <a:latin typeface="Calibri"/>
              <a:cs typeface="Calibri"/>
            </a:endParaRPr>
          </a:p>
          <a:p>
            <a:pPr marL="12700">
              <a:lnSpc>
                <a:spcPts val="3051"/>
              </a:lnSpc>
            </a:pPr>
            <a:r>
              <a:rPr sz="2500" spc="-79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ebi</a:t>
            </a:r>
            <a:r>
              <a:rPr sz="2500" spc="4" dirty="0" smtClean="0">
                <a:latin typeface="Calibri"/>
                <a:cs typeface="Calibri"/>
              </a:rPr>
              <a:t>j</a:t>
            </a:r>
            <a:r>
              <a:rPr sz="2500" spc="0" dirty="0" smtClean="0">
                <a:latin typeface="Calibri"/>
                <a:cs typeface="Calibri"/>
              </a:rPr>
              <a:t>a</a:t>
            </a:r>
            <a:r>
              <a:rPr sz="2500" spc="-39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an</a:t>
            </a:r>
            <a:r>
              <a:rPr sz="2500" spc="-87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su</a:t>
            </a:r>
            <a:r>
              <a:rPr sz="2500" spc="-9" dirty="0" smtClean="0">
                <a:latin typeface="Calibri"/>
                <a:cs typeface="Calibri"/>
              </a:rPr>
              <a:t>d</a:t>
            </a:r>
            <a:r>
              <a:rPr sz="2500" spc="0" dirty="0" smtClean="0">
                <a:latin typeface="Calibri"/>
                <a:cs typeface="Calibri"/>
              </a:rPr>
              <a:t>ah</a:t>
            </a:r>
            <a:r>
              <a:rPr sz="2500" spc="-51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be</a:t>
            </a:r>
            <a:r>
              <a:rPr sz="2500" spc="4" dirty="0" smtClean="0">
                <a:latin typeface="Calibri"/>
                <a:cs typeface="Calibri"/>
              </a:rPr>
              <a:t>r</a:t>
            </a:r>
            <a:r>
              <a:rPr sz="2500" spc="0" dirty="0" smtClean="0">
                <a:latin typeface="Calibri"/>
                <a:cs typeface="Calibri"/>
              </a:rPr>
              <a:t>j</a:t>
            </a:r>
            <a:r>
              <a:rPr sz="2500" spc="4" dirty="0" smtClean="0">
                <a:latin typeface="Calibri"/>
                <a:cs typeface="Calibri"/>
              </a:rPr>
              <a:t>a</a:t>
            </a:r>
            <a:r>
              <a:rPr sz="2500" spc="0" dirty="0" smtClean="0">
                <a:latin typeface="Calibri"/>
                <a:cs typeface="Calibri"/>
              </a:rPr>
              <a:t>lan</a:t>
            </a:r>
            <a:r>
              <a:rPr sz="2500" spc="-73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cu</a:t>
            </a:r>
            <a:r>
              <a:rPr sz="2500" spc="-34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up</a:t>
            </a:r>
            <a:r>
              <a:rPr sz="2500" spc="-46" dirty="0" smtClean="0">
                <a:latin typeface="Calibri"/>
                <a:cs typeface="Calibri"/>
              </a:rPr>
              <a:t> </a:t>
            </a:r>
            <a:r>
              <a:rPr sz="2500" spc="-19" dirty="0" smtClean="0">
                <a:latin typeface="Calibri"/>
                <a:cs typeface="Calibri"/>
              </a:rPr>
              <a:t>w</a:t>
            </a:r>
            <a:r>
              <a:rPr sz="2500" spc="0" dirty="0" smtClean="0">
                <a:latin typeface="Calibri"/>
                <a:cs typeface="Calibri"/>
              </a:rPr>
              <a:t>aktu.</a:t>
            </a:r>
            <a:r>
              <a:rPr sz="2500" spc="-88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Mem</a:t>
            </a:r>
            <a:r>
              <a:rPr sz="2500" spc="9" dirty="0" smtClean="0">
                <a:latin typeface="Calibri"/>
                <a:cs typeface="Calibri"/>
              </a:rPr>
              <a:t>a</a:t>
            </a:r>
            <a:r>
              <a:rPr sz="2500" spc="0" dirty="0" smtClean="0">
                <a:latin typeface="Calibri"/>
                <a:cs typeface="Calibri"/>
              </a:rPr>
              <a:t>ng</a:t>
            </a:r>
            <a:r>
              <a:rPr sz="2500" spc="-85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tid</a:t>
            </a:r>
            <a:r>
              <a:rPr sz="2500" spc="4" dirty="0" smtClean="0">
                <a:latin typeface="Calibri"/>
                <a:cs typeface="Calibri"/>
              </a:rPr>
              <a:t>a</a:t>
            </a:r>
            <a:r>
              <a:rPr sz="2500" spc="0" dirty="0" smtClean="0">
                <a:latin typeface="Calibri"/>
                <a:cs typeface="Calibri"/>
              </a:rPr>
              <a:t>k</a:t>
            </a:r>
            <a:r>
              <a:rPr sz="2500" spc="-50" dirty="0" smtClean="0">
                <a:latin typeface="Calibri"/>
                <a:cs typeface="Calibri"/>
              </a:rPr>
              <a:t> </a:t>
            </a:r>
            <a:r>
              <a:rPr sz="2500" spc="4" dirty="0" smtClean="0">
                <a:latin typeface="Calibri"/>
                <a:cs typeface="Calibri"/>
              </a:rPr>
              <a:t>a</a:t>
            </a:r>
            <a:r>
              <a:rPr sz="2500" spc="0" dirty="0" smtClean="0">
                <a:latin typeface="Calibri"/>
                <a:cs typeface="Calibri"/>
              </a:rPr>
              <a:t>da </a:t>
            </a:r>
            <a:endParaRPr sz="2500">
              <a:latin typeface="Calibri"/>
              <a:cs typeface="Calibri"/>
            </a:endParaRPr>
          </a:p>
          <a:p>
            <a:pPr marL="12700">
              <a:lnSpc>
                <a:spcPts val="3051"/>
              </a:lnSpc>
            </a:pPr>
            <a:r>
              <a:rPr sz="2500" spc="0" dirty="0" smtClean="0">
                <a:latin typeface="Calibri"/>
                <a:cs typeface="Calibri"/>
              </a:rPr>
              <a:t>b</a:t>
            </a:r>
            <a:r>
              <a:rPr sz="2500" spc="-25" dirty="0" smtClean="0">
                <a:latin typeface="Calibri"/>
                <a:cs typeface="Calibri"/>
              </a:rPr>
              <a:t>a</a:t>
            </a:r>
            <a:r>
              <a:rPr sz="2500" spc="-29" dirty="0" smtClean="0">
                <a:latin typeface="Calibri"/>
                <a:cs typeface="Calibri"/>
              </a:rPr>
              <a:t>t</a:t>
            </a:r>
            <a:r>
              <a:rPr sz="2500" spc="0" dirty="0" smtClean="0">
                <a:latin typeface="Calibri"/>
                <a:cs typeface="Calibri"/>
              </a:rPr>
              <a:t>asan</a:t>
            </a:r>
            <a:r>
              <a:rPr sz="2500" spc="-61" dirty="0" smtClean="0">
                <a:latin typeface="Calibri"/>
                <a:cs typeface="Calibri"/>
              </a:rPr>
              <a:t> </a:t>
            </a:r>
            <a:r>
              <a:rPr sz="2500" spc="-19" dirty="0" smtClean="0">
                <a:latin typeface="Calibri"/>
                <a:cs typeface="Calibri"/>
              </a:rPr>
              <a:t>w</a:t>
            </a:r>
            <a:r>
              <a:rPr sz="2500" spc="0" dirty="0" smtClean="0">
                <a:latin typeface="Calibri"/>
                <a:cs typeface="Calibri"/>
              </a:rPr>
              <a:t>aktu</a:t>
            </a:r>
            <a:r>
              <a:rPr sz="2500" spc="-62" dirty="0" smtClean="0">
                <a:latin typeface="Calibri"/>
                <a:cs typeface="Calibri"/>
              </a:rPr>
              <a:t> </a:t>
            </a:r>
            <a:r>
              <a:rPr sz="2500" spc="-39" dirty="0" smtClean="0">
                <a:latin typeface="Calibri"/>
                <a:cs typeface="Calibri"/>
              </a:rPr>
              <a:t>y</a:t>
            </a:r>
            <a:r>
              <a:rPr sz="2500" spc="0" dirty="0" smtClean="0">
                <a:latin typeface="Calibri"/>
                <a:cs typeface="Calibri"/>
              </a:rPr>
              <a:t>ang</a:t>
            </a:r>
            <a:r>
              <a:rPr sz="2500" spc="-48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pa</a:t>
            </a:r>
            <a:r>
              <a:rPr sz="2500" spc="-25" dirty="0" smtClean="0">
                <a:latin typeface="Calibri"/>
                <a:cs typeface="Calibri"/>
              </a:rPr>
              <a:t>s</a:t>
            </a:r>
            <a:r>
              <a:rPr sz="2500" spc="0" dirty="0" smtClean="0">
                <a:latin typeface="Calibri"/>
                <a:cs typeface="Calibri"/>
              </a:rPr>
              <a:t>ti</a:t>
            </a:r>
            <a:r>
              <a:rPr sz="2500" spc="-34" dirty="0" smtClean="0">
                <a:latin typeface="Calibri"/>
                <a:cs typeface="Calibri"/>
              </a:rPr>
              <a:t> k</a:t>
            </a:r>
            <a:r>
              <a:rPr sz="2500" spc="0" dirty="0" smtClean="0">
                <a:latin typeface="Calibri"/>
                <a:cs typeface="Calibri"/>
              </a:rPr>
              <a:t>apan</a:t>
            </a:r>
            <a:r>
              <a:rPr sz="2500" spc="-51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sebuah</a:t>
            </a:r>
            <a:r>
              <a:rPr sz="2500" spc="-58" dirty="0" smtClean="0">
                <a:latin typeface="Calibri"/>
                <a:cs typeface="Calibri"/>
              </a:rPr>
              <a:t> </a:t>
            </a:r>
            <a:r>
              <a:rPr sz="2500" spc="-79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ebi</a:t>
            </a:r>
            <a:r>
              <a:rPr sz="2500" spc="4" dirty="0" smtClean="0">
                <a:latin typeface="Calibri"/>
                <a:cs typeface="Calibri"/>
              </a:rPr>
              <a:t>j</a:t>
            </a:r>
            <a:r>
              <a:rPr sz="2500" spc="0" dirty="0" smtClean="0">
                <a:latin typeface="Calibri"/>
                <a:cs typeface="Calibri"/>
              </a:rPr>
              <a:t>a</a:t>
            </a:r>
            <a:r>
              <a:rPr sz="2500" spc="-39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an</a:t>
            </a:r>
            <a:r>
              <a:rPr sz="2500" spc="-87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harus </a:t>
            </a:r>
            <a:endParaRPr sz="2500">
              <a:latin typeface="Calibri"/>
              <a:cs typeface="Calibri"/>
            </a:endParaRPr>
          </a:p>
          <a:p>
            <a:pPr marL="12700">
              <a:lnSpc>
                <a:spcPts val="3137"/>
              </a:lnSpc>
            </a:pPr>
            <a:r>
              <a:rPr sz="2500" spc="0" dirty="0" smtClean="0">
                <a:latin typeface="Calibri"/>
                <a:cs typeface="Calibri"/>
              </a:rPr>
              <a:t>die</a:t>
            </a:r>
            <a:r>
              <a:rPr sz="2500" spc="-39" dirty="0" smtClean="0">
                <a:latin typeface="Calibri"/>
                <a:cs typeface="Calibri"/>
              </a:rPr>
              <a:t>v</a:t>
            </a:r>
            <a:r>
              <a:rPr sz="2500" spc="0" dirty="0" smtClean="0">
                <a:latin typeface="Calibri"/>
                <a:cs typeface="Calibri"/>
              </a:rPr>
              <a:t>alu</a:t>
            </a:r>
            <a:r>
              <a:rPr sz="2500" spc="4" dirty="0" smtClean="0">
                <a:latin typeface="Calibri"/>
                <a:cs typeface="Calibri"/>
              </a:rPr>
              <a:t>a</a:t>
            </a:r>
            <a:r>
              <a:rPr sz="2500" spc="0" dirty="0" smtClean="0">
                <a:latin typeface="Calibri"/>
                <a:cs typeface="Calibri"/>
              </a:rPr>
              <a:t>si.</a:t>
            </a:r>
            <a:r>
              <a:rPr sz="2500" spc="-107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U</a:t>
            </a:r>
            <a:r>
              <a:rPr sz="2500" spc="-25" dirty="0" smtClean="0">
                <a:latin typeface="Calibri"/>
                <a:cs typeface="Calibri"/>
              </a:rPr>
              <a:t>n</a:t>
            </a:r>
            <a:r>
              <a:rPr sz="2500" spc="0" dirty="0" smtClean="0">
                <a:latin typeface="Calibri"/>
                <a:cs typeface="Calibri"/>
              </a:rPr>
              <a:t>tuk</a:t>
            </a:r>
            <a:r>
              <a:rPr sz="2500" spc="-61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d</a:t>
            </a:r>
            <a:r>
              <a:rPr sz="2500" spc="4" dirty="0" smtClean="0">
                <a:latin typeface="Calibri"/>
                <a:cs typeface="Calibri"/>
              </a:rPr>
              <a:t>a</a:t>
            </a:r>
            <a:r>
              <a:rPr sz="2500" spc="0" dirty="0" smtClean="0">
                <a:latin typeface="Calibri"/>
                <a:cs typeface="Calibri"/>
              </a:rPr>
              <a:t>p</a:t>
            </a:r>
            <a:r>
              <a:rPr sz="2500" spc="-25" dirty="0" smtClean="0">
                <a:latin typeface="Calibri"/>
                <a:cs typeface="Calibri"/>
              </a:rPr>
              <a:t>a</a:t>
            </a:r>
            <a:r>
              <a:rPr sz="2500" spc="0" dirty="0" smtClean="0">
                <a:latin typeface="Calibri"/>
                <a:cs typeface="Calibri"/>
              </a:rPr>
              <a:t>t</a:t>
            </a:r>
            <a:r>
              <a:rPr sz="2500" spc="-40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men</a:t>
            </a:r>
            <a:r>
              <a:rPr sz="2500" spc="-19" dirty="0" smtClean="0">
                <a:latin typeface="Calibri"/>
                <a:cs typeface="Calibri"/>
              </a:rPr>
              <a:t>g</a:t>
            </a:r>
            <a:r>
              <a:rPr sz="2500" spc="0" dirty="0" smtClean="0">
                <a:latin typeface="Calibri"/>
                <a:cs typeface="Calibri"/>
              </a:rPr>
              <a:t>e</a:t>
            </a:r>
            <a:r>
              <a:rPr sz="2500" spc="-39" dirty="0" smtClean="0">
                <a:latin typeface="Calibri"/>
                <a:cs typeface="Calibri"/>
              </a:rPr>
              <a:t>t</a:t>
            </a:r>
            <a:r>
              <a:rPr sz="2500" spc="0" dirty="0" smtClean="0">
                <a:latin typeface="Calibri"/>
                <a:cs typeface="Calibri"/>
              </a:rPr>
              <a:t>ahui</a:t>
            </a:r>
            <a:r>
              <a:rPr sz="2500" spc="-61" dirty="0" smtClean="0">
                <a:latin typeface="Calibri"/>
                <a:cs typeface="Calibri"/>
              </a:rPr>
              <a:t> </a:t>
            </a:r>
            <a:r>
              <a:rPr sz="2500" i="1" spc="0" dirty="0" smtClean="0">
                <a:latin typeface="Calibri"/>
                <a:cs typeface="Calibri"/>
              </a:rPr>
              <a:t>ou</a:t>
            </a:r>
            <a:r>
              <a:rPr sz="2500" i="1" spc="-14" dirty="0" smtClean="0">
                <a:latin typeface="Calibri"/>
                <a:cs typeface="Calibri"/>
              </a:rPr>
              <a:t>t</a:t>
            </a:r>
            <a:r>
              <a:rPr sz="2500" i="1" spc="-19" dirty="0" smtClean="0">
                <a:latin typeface="Calibri"/>
                <a:cs typeface="Calibri"/>
              </a:rPr>
              <a:t>c</a:t>
            </a:r>
            <a:r>
              <a:rPr sz="2500" i="1" spc="0" dirty="0" smtClean="0">
                <a:latin typeface="Calibri"/>
                <a:cs typeface="Calibri"/>
              </a:rPr>
              <a:t>o</a:t>
            </a:r>
            <a:r>
              <a:rPr sz="2500" i="1" spc="4" dirty="0" smtClean="0">
                <a:latin typeface="Calibri"/>
                <a:cs typeface="Calibri"/>
              </a:rPr>
              <a:t>m</a:t>
            </a:r>
            <a:r>
              <a:rPr sz="2500" i="1" spc="0" dirty="0" smtClean="0">
                <a:latin typeface="Calibri"/>
                <a:cs typeface="Calibri"/>
              </a:rPr>
              <a:t>e,</a:t>
            </a:r>
            <a:r>
              <a:rPr sz="2500" i="1" spc="-85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dan</a:t>
            </a:r>
            <a:r>
              <a:rPr sz="2500" spc="-38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dampak </a:t>
            </a:r>
            <a:endParaRPr sz="2500">
              <a:latin typeface="Calibri"/>
              <a:cs typeface="Calibri"/>
            </a:endParaRPr>
          </a:p>
          <a:p>
            <a:pPr marL="12700">
              <a:lnSpc>
                <a:spcPts val="3051"/>
              </a:lnSpc>
            </a:pPr>
            <a:r>
              <a:rPr sz="2500" spc="0" dirty="0" smtClean="0">
                <a:latin typeface="Calibri"/>
                <a:cs typeface="Calibri"/>
              </a:rPr>
              <a:t>su</a:t>
            </a:r>
            <a:r>
              <a:rPr sz="2500" spc="-25" dirty="0" smtClean="0">
                <a:latin typeface="Calibri"/>
                <a:cs typeface="Calibri"/>
              </a:rPr>
              <a:t>a</a:t>
            </a:r>
            <a:r>
              <a:rPr sz="2500" spc="0" dirty="0" smtClean="0">
                <a:latin typeface="Calibri"/>
                <a:cs typeface="Calibri"/>
              </a:rPr>
              <a:t>tu</a:t>
            </a:r>
            <a:r>
              <a:rPr sz="2500" spc="-46" dirty="0" smtClean="0">
                <a:latin typeface="Calibri"/>
                <a:cs typeface="Calibri"/>
              </a:rPr>
              <a:t> </a:t>
            </a:r>
            <a:r>
              <a:rPr sz="2500" spc="-79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ebi</a:t>
            </a:r>
            <a:r>
              <a:rPr sz="2500" spc="4" dirty="0" smtClean="0">
                <a:latin typeface="Calibri"/>
                <a:cs typeface="Calibri"/>
              </a:rPr>
              <a:t>j</a:t>
            </a:r>
            <a:r>
              <a:rPr sz="2500" spc="0" dirty="0" smtClean="0">
                <a:latin typeface="Calibri"/>
                <a:cs typeface="Calibri"/>
              </a:rPr>
              <a:t>a</a:t>
            </a:r>
            <a:r>
              <a:rPr sz="2500" spc="-39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an</a:t>
            </a:r>
            <a:r>
              <a:rPr sz="2500" spc="-87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su</a:t>
            </a:r>
            <a:r>
              <a:rPr sz="2500" spc="-9" dirty="0" smtClean="0">
                <a:latin typeface="Calibri"/>
                <a:cs typeface="Calibri"/>
              </a:rPr>
              <a:t>d</a:t>
            </a:r>
            <a:r>
              <a:rPr sz="2500" spc="0" dirty="0" smtClean="0">
                <a:latin typeface="Calibri"/>
                <a:cs typeface="Calibri"/>
              </a:rPr>
              <a:t>ah</a:t>
            </a:r>
            <a:r>
              <a:rPr sz="2500" spc="-51" dirty="0" smtClean="0">
                <a:latin typeface="Calibri"/>
                <a:cs typeface="Calibri"/>
              </a:rPr>
              <a:t> </a:t>
            </a:r>
            <a:r>
              <a:rPr sz="2500" spc="-19" dirty="0" smtClean="0">
                <a:latin typeface="Calibri"/>
                <a:cs typeface="Calibri"/>
              </a:rPr>
              <a:t>t</a:t>
            </a:r>
            <a:r>
              <a:rPr sz="2500" spc="0" dirty="0" smtClean="0">
                <a:latin typeface="Calibri"/>
                <a:cs typeface="Calibri"/>
              </a:rPr>
              <a:t>e</a:t>
            </a:r>
            <a:r>
              <a:rPr sz="2500" spc="-19" dirty="0" smtClean="0">
                <a:latin typeface="Calibri"/>
                <a:cs typeface="Calibri"/>
              </a:rPr>
              <a:t>n</a:t>
            </a:r>
            <a:r>
              <a:rPr sz="2500" spc="0" dirty="0" smtClean="0">
                <a:latin typeface="Calibri"/>
                <a:cs typeface="Calibri"/>
              </a:rPr>
              <a:t>tu</a:t>
            </a:r>
            <a:r>
              <a:rPr sz="2500" spc="-46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dipe</a:t>
            </a:r>
            <a:r>
              <a:rPr sz="2500" spc="4" dirty="0" smtClean="0">
                <a:latin typeface="Calibri"/>
                <a:cs typeface="Calibri"/>
              </a:rPr>
              <a:t>r</a:t>
            </a:r>
            <a:r>
              <a:rPr sz="2500" spc="0" dirty="0" smtClean="0">
                <a:latin typeface="Calibri"/>
                <a:cs typeface="Calibri"/>
              </a:rPr>
              <a:t>lu</a:t>
            </a:r>
            <a:r>
              <a:rPr sz="2500" spc="-44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an</a:t>
            </a:r>
            <a:r>
              <a:rPr sz="2500" spc="-88" dirty="0" smtClean="0">
                <a:latin typeface="Calibri"/>
                <a:cs typeface="Calibri"/>
              </a:rPr>
              <a:t> </a:t>
            </a:r>
            <a:r>
              <a:rPr sz="2500" spc="-19" dirty="0" smtClean="0">
                <a:latin typeface="Calibri"/>
                <a:cs typeface="Calibri"/>
              </a:rPr>
              <a:t>w</a:t>
            </a:r>
            <a:r>
              <a:rPr sz="2500" spc="0" dirty="0" smtClean="0">
                <a:latin typeface="Calibri"/>
                <a:cs typeface="Calibri"/>
              </a:rPr>
              <a:t>aktu</a:t>
            </a:r>
            <a:r>
              <a:rPr sz="2500" spc="-77" dirty="0" smtClean="0">
                <a:latin typeface="Calibri"/>
                <a:cs typeface="Calibri"/>
              </a:rPr>
              <a:t> </a:t>
            </a:r>
            <a:r>
              <a:rPr sz="2500" spc="-19" dirty="0" smtClean="0">
                <a:latin typeface="Calibri"/>
                <a:cs typeface="Calibri"/>
              </a:rPr>
              <a:t>t</a:t>
            </a:r>
            <a:r>
              <a:rPr sz="2500" spc="0" dirty="0" smtClean="0">
                <a:latin typeface="Calibri"/>
                <a:cs typeface="Calibri"/>
              </a:rPr>
              <a:t>e</a:t>
            </a:r>
            <a:r>
              <a:rPr sz="2500" spc="9" dirty="0" smtClean="0">
                <a:latin typeface="Calibri"/>
                <a:cs typeface="Calibri"/>
              </a:rPr>
              <a:t>r</a:t>
            </a:r>
            <a:r>
              <a:rPr sz="2500" spc="-19" dirty="0" smtClean="0">
                <a:latin typeface="Calibri"/>
                <a:cs typeface="Calibri"/>
              </a:rPr>
              <a:t>t</a:t>
            </a:r>
            <a:r>
              <a:rPr sz="2500" spc="0" dirty="0" smtClean="0">
                <a:latin typeface="Calibri"/>
                <a:cs typeface="Calibri"/>
              </a:rPr>
              <a:t>e</a:t>
            </a:r>
            <a:r>
              <a:rPr sz="2500" spc="-19" dirty="0" smtClean="0">
                <a:latin typeface="Calibri"/>
                <a:cs typeface="Calibri"/>
              </a:rPr>
              <a:t>n</a:t>
            </a:r>
            <a:r>
              <a:rPr sz="2500" spc="0" dirty="0" smtClean="0">
                <a:latin typeface="Calibri"/>
                <a:cs typeface="Calibri"/>
              </a:rPr>
              <a:t>tu, </a:t>
            </a:r>
            <a:endParaRPr sz="2500">
              <a:latin typeface="Calibri"/>
              <a:cs typeface="Calibri"/>
            </a:endParaRPr>
          </a:p>
          <a:p>
            <a:pPr marL="12700">
              <a:lnSpc>
                <a:spcPts val="3051"/>
              </a:lnSpc>
            </a:pPr>
            <a:r>
              <a:rPr sz="2500" spc="0" dirty="0" smtClean="0">
                <a:latin typeface="Calibri"/>
                <a:cs typeface="Calibri"/>
              </a:rPr>
              <a:t>mi</a:t>
            </a:r>
            <a:r>
              <a:rPr sz="2500" spc="-4" dirty="0" smtClean="0">
                <a:latin typeface="Calibri"/>
                <a:cs typeface="Calibri"/>
              </a:rPr>
              <a:t>s</a:t>
            </a:r>
            <a:r>
              <a:rPr sz="2500" spc="0" dirty="0" smtClean="0">
                <a:latin typeface="Calibri"/>
                <a:cs typeface="Calibri"/>
              </a:rPr>
              <a:t>al</a:t>
            </a:r>
            <a:r>
              <a:rPr sz="2500" spc="-44" dirty="0" smtClean="0">
                <a:latin typeface="Calibri"/>
                <a:cs typeface="Calibri"/>
              </a:rPr>
              <a:t>n</a:t>
            </a:r>
            <a:r>
              <a:rPr sz="2500" spc="-39" dirty="0" smtClean="0">
                <a:latin typeface="Calibri"/>
                <a:cs typeface="Calibri"/>
              </a:rPr>
              <a:t>y</a:t>
            </a:r>
            <a:r>
              <a:rPr sz="2500" spc="0" dirty="0" smtClean="0">
                <a:latin typeface="Calibri"/>
                <a:cs typeface="Calibri"/>
              </a:rPr>
              <a:t>a,</a:t>
            </a:r>
            <a:r>
              <a:rPr sz="2500" spc="25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5 </a:t>
            </a:r>
            <a:r>
              <a:rPr sz="2500" spc="-39" dirty="0" smtClean="0">
                <a:latin typeface="Calibri"/>
                <a:cs typeface="Calibri"/>
              </a:rPr>
              <a:t>t</a:t>
            </a:r>
            <a:r>
              <a:rPr sz="2500" spc="0" dirty="0" smtClean="0">
                <a:latin typeface="Calibri"/>
                <a:cs typeface="Calibri"/>
              </a:rPr>
              <a:t>ahun</a:t>
            </a:r>
            <a:r>
              <a:rPr sz="2500" spc="-51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semenjak</a:t>
            </a:r>
            <a:r>
              <a:rPr sz="2500" spc="14" dirty="0" smtClean="0">
                <a:latin typeface="Calibri"/>
                <a:cs typeface="Calibri"/>
              </a:rPr>
              <a:t> </a:t>
            </a:r>
            <a:r>
              <a:rPr sz="2500" spc="-79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ebij</a:t>
            </a:r>
            <a:r>
              <a:rPr sz="2500" spc="4" dirty="0" smtClean="0">
                <a:latin typeface="Calibri"/>
                <a:cs typeface="Calibri"/>
              </a:rPr>
              <a:t>a</a:t>
            </a:r>
            <a:r>
              <a:rPr sz="2500" spc="-44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an</a:t>
            </a:r>
            <a:r>
              <a:rPr sz="2500" spc="-5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itu </a:t>
            </a:r>
            <a:endParaRPr sz="2500">
              <a:latin typeface="Calibri"/>
              <a:cs typeface="Calibri"/>
            </a:endParaRPr>
          </a:p>
          <a:p>
            <a:pPr marL="12700">
              <a:lnSpc>
                <a:spcPts val="3051"/>
              </a:lnSpc>
            </a:pPr>
            <a:r>
              <a:rPr sz="2500" spc="0" dirty="0" smtClean="0">
                <a:latin typeface="Calibri"/>
                <a:cs typeface="Calibri"/>
              </a:rPr>
              <a:t>diimpleme</a:t>
            </a:r>
            <a:r>
              <a:rPr sz="2500" spc="-14" dirty="0" smtClean="0">
                <a:latin typeface="Calibri"/>
                <a:cs typeface="Calibri"/>
              </a:rPr>
              <a:t>n</a:t>
            </a:r>
            <a:r>
              <a:rPr sz="2500" spc="-29" dirty="0" smtClean="0">
                <a:latin typeface="Calibri"/>
                <a:cs typeface="Calibri"/>
              </a:rPr>
              <a:t>t</a:t>
            </a:r>
            <a:r>
              <a:rPr sz="2500" spc="0" dirty="0" smtClean="0">
                <a:latin typeface="Calibri"/>
                <a:cs typeface="Calibri"/>
              </a:rPr>
              <a:t>asi</a:t>
            </a:r>
            <a:r>
              <a:rPr sz="2500" spc="-39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an.</a:t>
            </a:r>
            <a:endParaRPr sz="2500">
              <a:latin typeface="Calibri"/>
              <a:cs typeface="Calibri"/>
            </a:endParaRPr>
          </a:p>
          <a:p>
            <a:pPr marL="12700" marR="556307">
              <a:lnSpc>
                <a:spcPts val="3051"/>
              </a:lnSpc>
            </a:pPr>
            <a:r>
              <a:rPr sz="2500" spc="0" dirty="0" smtClean="0">
                <a:latin typeface="Calibri"/>
                <a:cs typeface="Calibri"/>
              </a:rPr>
              <a:t>S</a:t>
            </a:r>
            <a:r>
              <a:rPr sz="2500" spc="9" dirty="0" smtClean="0">
                <a:latin typeface="Calibri"/>
                <a:cs typeface="Calibri"/>
              </a:rPr>
              <a:t>e</a:t>
            </a:r>
            <a:r>
              <a:rPr sz="2500" spc="0" dirty="0" smtClean="0">
                <a:latin typeface="Calibri"/>
                <a:cs typeface="Calibri"/>
              </a:rPr>
              <a:t>mak</a:t>
            </a:r>
            <a:r>
              <a:rPr sz="2500" spc="9" dirty="0" smtClean="0">
                <a:latin typeface="Calibri"/>
                <a:cs typeface="Calibri"/>
              </a:rPr>
              <a:t>i</a:t>
            </a:r>
            <a:r>
              <a:rPr sz="2500" spc="0" dirty="0" smtClean="0">
                <a:latin typeface="Calibri"/>
                <a:cs typeface="Calibri"/>
              </a:rPr>
              <a:t>n</a:t>
            </a:r>
            <a:r>
              <a:rPr sz="2500" spc="-85" dirty="0" smtClean="0">
                <a:latin typeface="Calibri"/>
                <a:cs typeface="Calibri"/>
              </a:rPr>
              <a:t> </a:t>
            </a:r>
            <a:r>
              <a:rPr sz="2500" spc="-29" dirty="0" smtClean="0">
                <a:latin typeface="Calibri"/>
                <a:cs typeface="Calibri"/>
              </a:rPr>
              <a:t>s</a:t>
            </a:r>
            <a:r>
              <a:rPr sz="2500" spc="0" dirty="0" smtClean="0">
                <a:latin typeface="Calibri"/>
                <a:cs typeface="Calibri"/>
              </a:rPr>
              <a:t>t</a:t>
            </a:r>
            <a:r>
              <a:rPr sz="2500" spc="-39" dirty="0" smtClean="0">
                <a:latin typeface="Calibri"/>
                <a:cs typeface="Calibri"/>
              </a:rPr>
              <a:t>r</a:t>
            </a:r>
            <a:r>
              <a:rPr sz="2500" spc="-19" dirty="0" smtClean="0">
                <a:latin typeface="Calibri"/>
                <a:cs typeface="Calibri"/>
              </a:rPr>
              <a:t>at</a:t>
            </a:r>
            <a:r>
              <a:rPr sz="2500" spc="0" dirty="0" smtClean="0">
                <a:latin typeface="Calibri"/>
                <a:cs typeface="Calibri"/>
              </a:rPr>
              <a:t>egis</a:t>
            </a:r>
            <a:r>
              <a:rPr sz="2500" spc="-61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su</a:t>
            </a:r>
            <a:r>
              <a:rPr sz="2500" spc="-25" dirty="0" smtClean="0">
                <a:latin typeface="Calibri"/>
                <a:cs typeface="Calibri"/>
              </a:rPr>
              <a:t>a</a:t>
            </a:r>
            <a:r>
              <a:rPr sz="2500" spc="0" dirty="0" smtClean="0">
                <a:latin typeface="Calibri"/>
                <a:cs typeface="Calibri"/>
              </a:rPr>
              <a:t>tu</a:t>
            </a:r>
            <a:r>
              <a:rPr sz="2500" spc="-56" dirty="0" smtClean="0">
                <a:latin typeface="Calibri"/>
                <a:cs typeface="Calibri"/>
              </a:rPr>
              <a:t> </a:t>
            </a:r>
            <a:r>
              <a:rPr sz="2500" spc="-75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ebi</a:t>
            </a:r>
            <a:r>
              <a:rPr sz="2500" spc="4" dirty="0" smtClean="0">
                <a:latin typeface="Calibri"/>
                <a:cs typeface="Calibri"/>
              </a:rPr>
              <a:t>j</a:t>
            </a:r>
            <a:r>
              <a:rPr sz="2500" spc="0" dirty="0" smtClean="0">
                <a:latin typeface="Calibri"/>
                <a:cs typeface="Calibri"/>
              </a:rPr>
              <a:t>a</a:t>
            </a:r>
            <a:r>
              <a:rPr sz="2500" spc="-39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an,</a:t>
            </a:r>
            <a:r>
              <a:rPr sz="2500" spc="-83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ma</a:t>
            </a:r>
            <a:r>
              <a:rPr sz="2500" spc="-39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a</a:t>
            </a:r>
            <a:r>
              <a:rPr sz="2500" spc="-55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dipe</a:t>
            </a:r>
            <a:r>
              <a:rPr sz="2500" spc="9" dirty="0" smtClean="0">
                <a:latin typeface="Calibri"/>
                <a:cs typeface="Calibri"/>
              </a:rPr>
              <a:t>r</a:t>
            </a:r>
            <a:r>
              <a:rPr sz="2500" spc="0" dirty="0" smtClean="0">
                <a:latin typeface="Calibri"/>
                <a:cs typeface="Calibri"/>
              </a:rPr>
              <a:t>lu</a:t>
            </a:r>
            <a:r>
              <a:rPr sz="2500" spc="-44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an </a:t>
            </a:r>
            <a:endParaRPr sz="2500">
              <a:latin typeface="Calibri"/>
              <a:cs typeface="Calibri"/>
            </a:endParaRPr>
          </a:p>
          <a:p>
            <a:pPr marL="12700" marR="556307">
              <a:lnSpc>
                <a:spcPts val="3051"/>
              </a:lnSpc>
            </a:pPr>
            <a:r>
              <a:rPr sz="2500" spc="-19" dirty="0" smtClean="0">
                <a:latin typeface="Calibri"/>
                <a:cs typeface="Calibri"/>
              </a:rPr>
              <a:t>t</a:t>
            </a:r>
            <a:r>
              <a:rPr sz="2500" spc="0" dirty="0" smtClean="0">
                <a:latin typeface="Calibri"/>
                <a:cs typeface="Calibri"/>
              </a:rPr>
              <a:t>en</a:t>
            </a:r>
            <a:r>
              <a:rPr sz="2500" spc="25" dirty="0" smtClean="0">
                <a:latin typeface="Calibri"/>
                <a:cs typeface="Calibri"/>
              </a:rPr>
              <a:t>g</a:t>
            </a:r>
            <a:r>
              <a:rPr sz="2500" spc="-44" dirty="0" smtClean="0">
                <a:latin typeface="Calibri"/>
                <a:cs typeface="Calibri"/>
              </a:rPr>
              <a:t>g</a:t>
            </a:r>
            <a:r>
              <a:rPr sz="2500" spc="0" dirty="0" smtClean="0">
                <a:latin typeface="Calibri"/>
                <a:cs typeface="Calibri"/>
              </a:rPr>
              <a:t>ang</a:t>
            </a:r>
            <a:r>
              <a:rPr sz="2500" spc="-85" dirty="0" smtClean="0">
                <a:latin typeface="Calibri"/>
                <a:cs typeface="Calibri"/>
              </a:rPr>
              <a:t> </a:t>
            </a:r>
            <a:r>
              <a:rPr sz="2500" spc="-14" dirty="0" smtClean="0">
                <a:latin typeface="Calibri"/>
                <a:cs typeface="Calibri"/>
              </a:rPr>
              <a:t>w</a:t>
            </a:r>
            <a:r>
              <a:rPr sz="2500" spc="0" dirty="0" smtClean="0">
                <a:latin typeface="Calibri"/>
                <a:cs typeface="Calibri"/>
              </a:rPr>
              <a:t>aktu</a:t>
            </a:r>
            <a:r>
              <a:rPr sz="2500" spc="-62" dirty="0" smtClean="0">
                <a:latin typeface="Calibri"/>
                <a:cs typeface="Calibri"/>
              </a:rPr>
              <a:t> </a:t>
            </a:r>
            <a:r>
              <a:rPr sz="2500" spc="-39" dirty="0" smtClean="0">
                <a:latin typeface="Calibri"/>
                <a:cs typeface="Calibri"/>
              </a:rPr>
              <a:t>y</a:t>
            </a:r>
            <a:r>
              <a:rPr sz="2500" spc="0" dirty="0" smtClean="0">
                <a:latin typeface="Calibri"/>
                <a:cs typeface="Calibri"/>
              </a:rPr>
              <a:t>ang</a:t>
            </a:r>
            <a:r>
              <a:rPr sz="2500" spc="-48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l</a:t>
            </a:r>
            <a:r>
              <a:rPr sz="2500" spc="9" dirty="0" smtClean="0">
                <a:latin typeface="Calibri"/>
                <a:cs typeface="Calibri"/>
              </a:rPr>
              <a:t>e</a:t>
            </a:r>
            <a:r>
              <a:rPr sz="2500" spc="0" dirty="0" smtClean="0">
                <a:latin typeface="Calibri"/>
                <a:cs typeface="Calibri"/>
              </a:rPr>
              <a:t>bih</a:t>
            </a:r>
            <a:r>
              <a:rPr sz="2500" spc="-45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panjang</a:t>
            </a:r>
            <a:r>
              <a:rPr sz="2500" spc="-75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u</a:t>
            </a:r>
            <a:r>
              <a:rPr sz="2500" spc="-29" dirty="0" smtClean="0">
                <a:latin typeface="Calibri"/>
                <a:cs typeface="Calibri"/>
              </a:rPr>
              <a:t>n</a:t>
            </a:r>
            <a:r>
              <a:rPr sz="2500" spc="0" dirty="0" smtClean="0">
                <a:latin typeface="Calibri"/>
                <a:cs typeface="Calibri"/>
              </a:rPr>
              <a:t>tuk</a:t>
            </a:r>
            <a:r>
              <a:rPr sz="2500" spc="-44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mel</a:t>
            </a:r>
            <a:r>
              <a:rPr sz="2500" spc="9" dirty="0" smtClean="0">
                <a:latin typeface="Calibri"/>
                <a:cs typeface="Calibri"/>
              </a:rPr>
              <a:t>a</a:t>
            </a:r>
            <a:r>
              <a:rPr sz="2500" spc="-29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u</a:t>
            </a:r>
            <a:r>
              <a:rPr sz="2500" spc="-44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an </a:t>
            </a:r>
            <a:endParaRPr sz="2500">
              <a:latin typeface="Calibri"/>
              <a:cs typeface="Calibri"/>
            </a:endParaRPr>
          </a:p>
          <a:p>
            <a:pPr marL="12700" marR="556307">
              <a:lnSpc>
                <a:spcPts val="3051"/>
              </a:lnSpc>
            </a:pPr>
            <a:r>
              <a:rPr sz="2500" spc="-4" dirty="0" smtClean="0">
                <a:latin typeface="Calibri"/>
                <a:cs typeface="Calibri"/>
              </a:rPr>
              <a:t>e</a:t>
            </a:r>
            <a:r>
              <a:rPr sz="2500" spc="-34" dirty="0" smtClean="0">
                <a:latin typeface="Calibri"/>
                <a:cs typeface="Calibri"/>
              </a:rPr>
              <a:t>v</a:t>
            </a:r>
            <a:r>
              <a:rPr sz="2500" spc="0" dirty="0" smtClean="0">
                <a:latin typeface="Calibri"/>
                <a:cs typeface="Calibri"/>
              </a:rPr>
              <a:t>aluasi. Sebali</a:t>
            </a:r>
            <a:r>
              <a:rPr sz="2500" spc="9" dirty="0" smtClean="0">
                <a:latin typeface="Calibri"/>
                <a:cs typeface="Calibri"/>
              </a:rPr>
              <a:t>k</a:t>
            </a:r>
            <a:r>
              <a:rPr sz="2500" spc="-54" dirty="0" smtClean="0">
                <a:latin typeface="Calibri"/>
                <a:cs typeface="Calibri"/>
              </a:rPr>
              <a:t>n</a:t>
            </a:r>
            <a:r>
              <a:rPr sz="2500" spc="-39" dirty="0" smtClean="0">
                <a:latin typeface="Calibri"/>
                <a:cs typeface="Calibri"/>
              </a:rPr>
              <a:t>y</a:t>
            </a:r>
            <a:r>
              <a:rPr sz="2500" spc="0" dirty="0" smtClean="0">
                <a:latin typeface="Calibri"/>
                <a:cs typeface="Calibri"/>
              </a:rPr>
              <a:t>a,</a:t>
            </a:r>
            <a:r>
              <a:rPr sz="2500" spc="14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semakin</a:t>
            </a:r>
            <a:r>
              <a:rPr sz="2500" spc="9" dirty="0" smtClean="0">
                <a:latin typeface="Calibri"/>
                <a:cs typeface="Calibri"/>
              </a:rPr>
              <a:t> </a:t>
            </a:r>
            <a:r>
              <a:rPr sz="2500" spc="-19" dirty="0" smtClean="0">
                <a:latin typeface="Calibri"/>
                <a:cs typeface="Calibri"/>
              </a:rPr>
              <a:t>t</a:t>
            </a:r>
            <a:r>
              <a:rPr sz="2500" spc="0" dirty="0" smtClean="0">
                <a:latin typeface="Calibri"/>
                <a:cs typeface="Calibri"/>
              </a:rPr>
              <a:t>eknis si</a:t>
            </a:r>
            <a:r>
              <a:rPr sz="2500" spc="-54" dirty="0" smtClean="0">
                <a:latin typeface="Calibri"/>
                <a:cs typeface="Calibri"/>
              </a:rPr>
              <a:t>f</a:t>
            </a:r>
            <a:r>
              <a:rPr sz="2500" spc="-19" dirty="0" smtClean="0">
                <a:latin typeface="Calibri"/>
                <a:cs typeface="Calibri"/>
              </a:rPr>
              <a:t>a</a:t>
            </a:r>
            <a:r>
              <a:rPr sz="2500" spc="0" dirty="0" smtClean="0">
                <a:latin typeface="Calibri"/>
                <a:cs typeface="Calibri"/>
              </a:rPr>
              <a:t>t</a:t>
            </a:r>
            <a:r>
              <a:rPr sz="2500" spc="-1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dari su</a:t>
            </a:r>
            <a:r>
              <a:rPr sz="2500" spc="-25" dirty="0" smtClean="0">
                <a:latin typeface="Calibri"/>
                <a:cs typeface="Calibri"/>
              </a:rPr>
              <a:t>a</a:t>
            </a:r>
            <a:r>
              <a:rPr sz="2500" spc="0" dirty="0" smtClean="0">
                <a:latin typeface="Calibri"/>
                <a:cs typeface="Calibri"/>
              </a:rPr>
              <a:t>tu </a:t>
            </a:r>
            <a:endParaRPr sz="2500">
              <a:latin typeface="Calibri"/>
              <a:cs typeface="Calibri"/>
            </a:endParaRPr>
          </a:p>
          <a:p>
            <a:pPr marL="12700" marR="556307">
              <a:lnSpc>
                <a:spcPts val="3051"/>
              </a:lnSpc>
            </a:pPr>
            <a:r>
              <a:rPr sz="2500" spc="-79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ebi</a:t>
            </a:r>
            <a:r>
              <a:rPr sz="2500" spc="4" dirty="0" smtClean="0">
                <a:latin typeface="Calibri"/>
                <a:cs typeface="Calibri"/>
              </a:rPr>
              <a:t>j</a:t>
            </a:r>
            <a:r>
              <a:rPr sz="2500" spc="0" dirty="0" smtClean="0">
                <a:latin typeface="Calibri"/>
                <a:cs typeface="Calibri"/>
              </a:rPr>
              <a:t>a</a:t>
            </a:r>
            <a:r>
              <a:rPr sz="2500" spc="-39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an</a:t>
            </a:r>
            <a:r>
              <a:rPr sz="2500" spc="-87" dirty="0" smtClean="0">
                <a:latin typeface="Calibri"/>
                <a:cs typeface="Calibri"/>
              </a:rPr>
              <a:t> </a:t>
            </a:r>
            <a:r>
              <a:rPr sz="2500" spc="-19" dirty="0" smtClean="0">
                <a:latin typeface="Calibri"/>
                <a:cs typeface="Calibri"/>
              </a:rPr>
              <a:t>a</a:t>
            </a:r>
            <a:r>
              <a:rPr sz="2500" spc="-29" dirty="0" smtClean="0">
                <a:latin typeface="Calibri"/>
                <a:cs typeface="Calibri"/>
              </a:rPr>
              <a:t>t</a:t>
            </a:r>
            <a:r>
              <a:rPr sz="2500" spc="0" dirty="0" smtClean="0">
                <a:latin typeface="Calibri"/>
                <a:cs typeface="Calibri"/>
              </a:rPr>
              <a:t>au</a:t>
            </a:r>
            <a:r>
              <a:rPr sz="2500" spc="-27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p</a:t>
            </a:r>
            <a:r>
              <a:rPr sz="2500" spc="-34" dirty="0" smtClean="0">
                <a:latin typeface="Calibri"/>
                <a:cs typeface="Calibri"/>
              </a:rPr>
              <a:t>r</a:t>
            </a:r>
            <a:r>
              <a:rPr sz="2500" spc="0" dirty="0" smtClean="0">
                <a:latin typeface="Calibri"/>
                <a:cs typeface="Calibri"/>
              </a:rPr>
              <a:t>og</a:t>
            </a:r>
            <a:r>
              <a:rPr sz="2500" spc="-34" dirty="0" smtClean="0">
                <a:latin typeface="Calibri"/>
                <a:cs typeface="Calibri"/>
              </a:rPr>
              <a:t>r</a:t>
            </a:r>
            <a:r>
              <a:rPr sz="2500" spc="0" dirty="0" smtClean="0">
                <a:latin typeface="Calibri"/>
                <a:cs typeface="Calibri"/>
              </a:rPr>
              <a:t>am,</a:t>
            </a:r>
            <a:r>
              <a:rPr sz="2500" spc="-103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ma</a:t>
            </a:r>
            <a:r>
              <a:rPr sz="2500" spc="-39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a</a:t>
            </a:r>
            <a:r>
              <a:rPr sz="2500" spc="-40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e</a:t>
            </a:r>
            <a:r>
              <a:rPr sz="2500" spc="-39" dirty="0" smtClean="0">
                <a:latin typeface="Calibri"/>
                <a:cs typeface="Calibri"/>
              </a:rPr>
              <a:t>v</a:t>
            </a:r>
            <a:r>
              <a:rPr sz="2500" spc="0" dirty="0" smtClean="0">
                <a:latin typeface="Calibri"/>
                <a:cs typeface="Calibri"/>
              </a:rPr>
              <a:t>alu</a:t>
            </a:r>
            <a:r>
              <a:rPr sz="2500" spc="4" dirty="0" smtClean="0">
                <a:latin typeface="Calibri"/>
                <a:cs typeface="Calibri"/>
              </a:rPr>
              <a:t>a</a:t>
            </a:r>
            <a:r>
              <a:rPr sz="2500" spc="0" dirty="0" smtClean="0">
                <a:latin typeface="Calibri"/>
                <a:cs typeface="Calibri"/>
              </a:rPr>
              <a:t>si</a:t>
            </a:r>
            <a:r>
              <a:rPr sz="2500" spc="-81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dap</a:t>
            </a:r>
            <a:r>
              <a:rPr sz="2500" spc="-25" dirty="0" smtClean="0">
                <a:latin typeface="Calibri"/>
                <a:cs typeface="Calibri"/>
              </a:rPr>
              <a:t>a</a:t>
            </a:r>
            <a:r>
              <a:rPr sz="2500" spc="0" dirty="0" smtClean="0">
                <a:latin typeface="Calibri"/>
                <a:cs typeface="Calibri"/>
              </a:rPr>
              <a:t>t</a:t>
            </a:r>
            <a:r>
              <a:rPr sz="2500" spc="-40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dila</a:t>
            </a:r>
            <a:r>
              <a:rPr sz="2500" spc="-19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u</a:t>
            </a:r>
            <a:r>
              <a:rPr sz="2500" spc="-44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an </a:t>
            </a:r>
            <a:endParaRPr sz="2500">
              <a:latin typeface="Calibri"/>
              <a:cs typeface="Calibri"/>
            </a:endParaRPr>
          </a:p>
          <a:p>
            <a:pPr marL="12700" marR="556307">
              <a:lnSpc>
                <a:spcPts val="3051"/>
              </a:lnSpc>
            </a:pPr>
            <a:r>
              <a:rPr sz="2500" spc="0" dirty="0" smtClean="0">
                <a:latin typeface="Calibri"/>
                <a:cs typeface="Calibri"/>
              </a:rPr>
              <a:t>dal</a:t>
            </a:r>
            <a:r>
              <a:rPr sz="2500" spc="4" dirty="0" smtClean="0">
                <a:latin typeface="Calibri"/>
                <a:cs typeface="Calibri"/>
              </a:rPr>
              <a:t>a</a:t>
            </a:r>
            <a:r>
              <a:rPr sz="2500" spc="0" dirty="0" smtClean="0">
                <a:latin typeface="Calibri"/>
                <a:cs typeface="Calibri"/>
              </a:rPr>
              <a:t>m</a:t>
            </a:r>
            <a:r>
              <a:rPr sz="2500" spc="-57" dirty="0" smtClean="0">
                <a:latin typeface="Calibri"/>
                <a:cs typeface="Calibri"/>
              </a:rPr>
              <a:t> </a:t>
            </a:r>
            <a:r>
              <a:rPr sz="2500" spc="-29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urun</a:t>
            </a:r>
            <a:r>
              <a:rPr sz="2500" spc="-59" dirty="0" smtClean="0">
                <a:latin typeface="Calibri"/>
                <a:cs typeface="Calibri"/>
              </a:rPr>
              <a:t> </a:t>
            </a:r>
            <a:r>
              <a:rPr sz="2500" spc="-19" dirty="0" smtClean="0">
                <a:latin typeface="Calibri"/>
                <a:cs typeface="Calibri"/>
              </a:rPr>
              <a:t>w</a:t>
            </a:r>
            <a:r>
              <a:rPr sz="2500" spc="0" dirty="0" smtClean="0">
                <a:latin typeface="Calibri"/>
                <a:cs typeface="Calibri"/>
              </a:rPr>
              <a:t>aktu</a:t>
            </a:r>
            <a:r>
              <a:rPr sz="2500" spc="-77" dirty="0" smtClean="0">
                <a:latin typeface="Calibri"/>
                <a:cs typeface="Calibri"/>
              </a:rPr>
              <a:t> </a:t>
            </a:r>
            <a:r>
              <a:rPr sz="2500" spc="-34" dirty="0" smtClean="0">
                <a:latin typeface="Calibri"/>
                <a:cs typeface="Calibri"/>
              </a:rPr>
              <a:t>y</a:t>
            </a:r>
            <a:r>
              <a:rPr sz="2500" spc="0" dirty="0" smtClean="0">
                <a:latin typeface="Calibri"/>
                <a:cs typeface="Calibri"/>
              </a:rPr>
              <a:t>ang</a:t>
            </a:r>
            <a:r>
              <a:rPr sz="2500" spc="-38" dirty="0" smtClean="0">
                <a:latin typeface="Calibri"/>
                <a:cs typeface="Calibri"/>
              </a:rPr>
              <a:t> </a:t>
            </a:r>
            <a:r>
              <a:rPr sz="2500" spc="-29" dirty="0" smtClean="0">
                <a:latin typeface="Calibri"/>
                <a:cs typeface="Calibri"/>
              </a:rPr>
              <a:t>r</a:t>
            </a:r>
            <a:r>
              <a:rPr sz="2500" spc="0" dirty="0" smtClean="0">
                <a:latin typeface="Calibri"/>
                <a:cs typeface="Calibri"/>
              </a:rPr>
              <a:t>el</a:t>
            </a:r>
            <a:r>
              <a:rPr sz="2500" spc="-9" dirty="0" smtClean="0">
                <a:latin typeface="Calibri"/>
                <a:cs typeface="Calibri"/>
              </a:rPr>
              <a:t>a</a:t>
            </a:r>
            <a:r>
              <a:rPr sz="2500" spc="0" dirty="0" smtClean="0">
                <a:latin typeface="Calibri"/>
                <a:cs typeface="Calibri"/>
              </a:rPr>
              <a:t>tif</a:t>
            </a:r>
            <a:r>
              <a:rPr sz="2500" spc="-20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lebih</a:t>
            </a:r>
            <a:r>
              <a:rPr sz="2500" spc="-50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c</a:t>
            </a:r>
            <a:r>
              <a:rPr sz="2500" spc="9" dirty="0" smtClean="0">
                <a:latin typeface="Calibri"/>
                <a:cs typeface="Calibri"/>
              </a:rPr>
              <a:t>e</a:t>
            </a:r>
            <a:r>
              <a:rPr sz="2500" spc="0" dirty="0" smtClean="0">
                <a:latin typeface="Calibri"/>
                <a:cs typeface="Calibri"/>
              </a:rPr>
              <a:t>p</a:t>
            </a:r>
            <a:r>
              <a:rPr sz="2500" spc="-25" dirty="0" smtClean="0">
                <a:latin typeface="Calibri"/>
                <a:cs typeface="Calibri"/>
              </a:rPr>
              <a:t>a</a:t>
            </a:r>
            <a:r>
              <a:rPr sz="2500" spc="0" dirty="0" smtClean="0">
                <a:latin typeface="Calibri"/>
                <a:cs typeface="Calibri"/>
              </a:rPr>
              <a:t>t</a:t>
            </a:r>
            <a:r>
              <a:rPr sz="2500" spc="-38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semenj</a:t>
            </a:r>
            <a:r>
              <a:rPr sz="2500" spc="9" dirty="0" smtClean="0">
                <a:latin typeface="Calibri"/>
                <a:cs typeface="Calibri"/>
              </a:rPr>
              <a:t>a</a:t>
            </a:r>
            <a:r>
              <a:rPr sz="2500" spc="0" dirty="0" smtClean="0">
                <a:latin typeface="Calibri"/>
                <a:cs typeface="Calibri"/>
              </a:rPr>
              <a:t>k </a:t>
            </a:r>
            <a:endParaRPr sz="2500">
              <a:latin typeface="Calibri"/>
              <a:cs typeface="Calibri"/>
            </a:endParaRPr>
          </a:p>
          <a:p>
            <a:pPr marL="12700" marR="556307">
              <a:lnSpc>
                <a:spcPts val="3051"/>
              </a:lnSpc>
            </a:pPr>
            <a:r>
              <a:rPr sz="2500" spc="0" dirty="0" smtClean="0">
                <a:latin typeface="Calibri"/>
                <a:cs typeface="Calibri"/>
              </a:rPr>
              <a:t>di</a:t>
            </a:r>
            <a:r>
              <a:rPr sz="2500" spc="-19" dirty="0" smtClean="0">
                <a:latin typeface="Calibri"/>
                <a:cs typeface="Calibri"/>
              </a:rPr>
              <a:t>t</a:t>
            </a:r>
            <a:r>
              <a:rPr sz="2500" spc="0" dirty="0" smtClean="0">
                <a:latin typeface="Calibri"/>
                <a:cs typeface="Calibri"/>
              </a:rPr>
              <a:t>e</a:t>
            </a:r>
            <a:r>
              <a:rPr sz="2500" spc="-34" dirty="0" smtClean="0">
                <a:latin typeface="Calibri"/>
                <a:cs typeface="Calibri"/>
              </a:rPr>
              <a:t>r</a:t>
            </a:r>
            <a:r>
              <a:rPr sz="2500" spc="0" dirty="0" smtClean="0">
                <a:latin typeface="Calibri"/>
                <a:cs typeface="Calibri"/>
              </a:rPr>
              <a:t>ap</a:t>
            </a:r>
            <a:r>
              <a:rPr sz="2500" spc="-39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an</a:t>
            </a:r>
            <a:r>
              <a:rPr sz="2500" spc="-50" dirty="0" smtClean="0">
                <a:latin typeface="Calibri"/>
                <a:cs typeface="Calibri"/>
              </a:rPr>
              <a:t>n</a:t>
            </a:r>
            <a:r>
              <a:rPr sz="2500" spc="-34" dirty="0" smtClean="0">
                <a:latin typeface="Calibri"/>
                <a:cs typeface="Calibri"/>
              </a:rPr>
              <a:t>y</a:t>
            </a:r>
            <a:r>
              <a:rPr sz="2500" spc="0" dirty="0" smtClean="0">
                <a:latin typeface="Calibri"/>
                <a:cs typeface="Calibri"/>
              </a:rPr>
              <a:t>a</a:t>
            </a:r>
            <a:r>
              <a:rPr sz="2500" spc="-94" dirty="0" smtClean="0">
                <a:latin typeface="Calibri"/>
                <a:cs typeface="Calibri"/>
              </a:rPr>
              <a:t> </a:t>
            </a:r>
            <a:r>
              <a:rPr sz="2500" spc="-79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ebi</a:t>
            </a:r>
            <a:r>
              <a:rPr sz="2500" spc="4" dirty="0" smtClean="0">
                <a:latin typeface="Calibri"/>
                <a:cs typeface="Calibri"/>
              </a:rPr>
              <a:t>j</a:t>
            </a:r>
            <a:r>
              <a:rPr sz="2500" spc="0" dirty="0" smtClean="0">
                <a:latin typeface="Calibri"/>
                <a:cs typeface="Calibri"/>
              </a:rPr>
              <a:t>a</a:t>
            </a:r>
            <a:r>
              <a:rPr sz="2500" spc="-39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an</a:t>
            </a:r>
            <a:r>
              <a:rPr sz="2500" spc="-87" dirty="0" smtClean="0">
                <a:latin typeface="Calibri"/>
                <a:cs typeface="Calibri"/>
              </a:rPr>
              <a:t> </a:t>
            </a:r>
            <a:r>
              <a:rPr sz="2500" spc="-34" dirty="0" smtClean="0">
                <a:latin typeface="Calibri"/>
                <a:cs typeface="Calibri"/>
              </a:rPr>
              <a:t>y</a:t>
            </a:r>
            <a:r>
              <a:rPr sz="2500" spc="0" dirty="0" smtClean="0">
                <a:latin typeface="Calibri"/>
                <a:cs typeface="Calibri"/>
              </a:rPr>
              <a:t>ang</a:t>
            </a:r>
            <a:r>
              <a:rPr sz="2500" spc="-48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be</a:t>
            </a:r>
            <a:r>
              <a:rPr sz="2500" spc="-34" dirty="0" smtClean="0">
                <a:latin typeface="Calibri"/>
                <a:cs typeface="Calibri"/>
              </a:rPr>
              <a:t>r</a:t>
            </a:r>
            <a:r>
              <a:rPr sz="2500" spc="0" dirty="0" smtClean="0">
                <a:latin typeface="Calibri"/>
                <a:cs typeface="Calibri"/>
              </a:rPr>
              <a:t>sang</a:t>
            </a:r>
            <a:r>
              <a:rPr sz="2500" spc="-29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u</a:t>
            </a:r>
            <a:r>
              <a:rPr sz="2500" spc="-34" dirty="0" smtClean="0">
                <a:latin typeface="Calibri"/>
                <a:cs typeface="Calibri"/>
              </a:rPr>
              <a:t>t</a:t>
            </a:r>
            <a:r>
              <a:rPr sz="2500" spc="0" dirty="0" smtClean="0">
                <a:latin typeface="Calibri"/>
                <a:cs typeface="Calibri"/>
              </a:rPr>
              <a:t>an.</a:t>
            </a:r>
            <a:endParaRPr sz="2500">
              <a:latin typeface="Calibri"/>
              <a:cs typeface="Calibri"/>
            </a:endParaRPr>
          </a:p>
          <a:p>
            <a:pPr marR="328805" algn="r">
              <a:lnSpc>
                <a:spcPct val="100585"/>
              </a:lnSpc>
              <a:spcBef>
                <a:spcPts val="219"/>
              </a:spcBef>
            </a:pPr>
            <a:r>
              <a:rPr sz="1800" b="1" spc="4" dirty="0" smtClean="0">
                <a:solidFill>
                  <a:srgbClr val="FFFFFF"/>
                </a:solidFill>
                <a:latin typeface="Tahoma"/>
                <a:cs typeface="Tahoma"/>
              </a:rPr>
              <a:t>12</a:t>
            </a:r>
            <a:endParaRPr sz="1800">
              <a:latin typeface="Tahoma"/>
              <a:cs typeface="Tahom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940" y="1605210"/>
            <a:ext cx="183896" cy="3423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650"/>
              </a:lnSpc>
              <a:spcBef>
                <a:spcPts val="132"/>
              </a:spcBef>
            </a:pPr>
            <a:r>
              <a:rPr sz="2500" spc="0" dirty="0" smtClean="0">
                <a:latin typeface="Arial"/>
                <a:cs typeface="Arial"/>
              </a:rPr>
              <a:t>•</a:t>
            </a:r>
            <a:endParaRPr sz="2500">
              <a:latin typeface="Arial"/>
              <a:cs typeface="Arial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535940" y="4120445"/>
            <a:ext cx="183896" cy="3423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650"/>
              </a:lnSpc>
              <a:spcBef>
                <a:spcPts val="132"/>
              </a:spcBef>
            </a:pPr>
            <a:r>
              <a:rPr sz="2500" spc="0" dirty="0" smtClean="0">
                <a:latin typeface="Arial"/>
                <a:cs typeface="Arial"/>
              </a:rPr>
              <a:t>•</a:t>
            </a:r>
            <a:endParaRPr sz="25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9"/>
          <p:cNvSpPr/>
          <p:nvPr/>
        </p:nvSpPr>
        <p:spPr>
          <a:xfrm>
            <a:off x="7572375" y="6000762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1852" y="247350"/>
                </a:lnTo>
                <a:lnTo>
                  <a:pt x="7313" y="265682"/>
                </a:lnTo>
                <a:lnTo>
                  <a:pt x="28488" y="300859"/>
                </a:lnTo>
                <a:lnTo>
                  <a:pt x="62373" y="333659"/>
                </a:lnTo>
                <a:lnTo>
                  <a:pt x="107817" y="363612"/>
                </a:lnTo>
                <a:lnTo>
                  <a:pt x="163671" y="390248"/>
                </a:lnTo>
                <a:lnTo>
                  <a:pt x="228782" y="413096"/>
                </a:lnTo>
                <a:lnTo>
                  <a:pt x="302002" y="431686"/>
                </a:lnTo>
                <a:lnTo>
                  <a:pt x="341292" y="439237"/>
                </a:lnTo>
                <a:lnTo>
                  <a:pt x="382178" y="445546"/>
                </a:lnTo>
                <a:lnTo>
                  <a:pt x="424516" y="450556"/>
                </a:lnTo>
                <a:lnTo>
                  <a:pt x="468161" y="454208"/>
                </a:lnTo>
                <a:lnTo>
                  <a:pt x="512970" y="456442"/>
                </a:lnTo>
                <a:lnTo>
                  <a:pt x="558800" y="457200"/>
                </a:lnTo>
                <a:lnTo>
                  <a:pt x="604629" y="456442"/>
                </a:lnTo>
                <a:lnTo>
                  <a:pt x="649438" y="454208"/>
                </a:lnTo>
                <a:lnTo>
                  <a:pt x="693083" y="450556"/>
                </a:lnTo>
                <a:lnTo>
                  <a:pt x="735421" y="445546"/>
                </a:lnTo>
                <a:lnTo>
                  <a:pt x="776307" y="439237"/>
                </a:lnTo>
                <a:lnTo>
                  <a:pt x="815597" y="431686"/>
                </a:lnTo>
                <a:lnTo>
                  <a:pt x="853149" y="422953"/>
                </a:lnTo>
                <a:lnTo>
                  <a:pt x="922458" y="402175"/>
                </a:lnTo>
                <a:lnTo>
                  <a:pt x="983084" y="377374"/>
                </a:lnTo>
                <a:lnTo>
                  <a:pt x="1033877" y="349021"/>
                </a:lnTo>
                <a:lnTo>
                  <a:pt x="1073685" y="317586"/>
                </a:lnTo>
                <a:lnTo>
                  <a:pt x="1101359" y="283538"/>
                </a:lnTo>
                <a:lnTo>
                  <a:pt x="1115747" y="247350"/>
                </a:lnTo>
                <a:lnTo>
                  <a:pt x="1117600" y="228600"/>
                </a:lnTo>
                <a:lnTo>
                  <a:pt x="1115747" y="209851"/>
                </a:lnTo>
                <a:lnTo>
                  <a:pt x="1101359" y="173665"/>
                </a:lnTo>
                <a:lnTo>
                  <a:pt x="1073685" y="139619"/>
                </a:lnTo>
                <a:lnTo>
                  <a:pt x="1033877" y="108183"/>
                </a:lnTo>
                <a:lnTo>
                  <a:pt x="983084" y="79830"/>
                </a:lnTo>
                <a:lnTo>
                  <a:pt x="922458" y="55028"/>
                </a:lnTo>
                <a:lnTo>
                  <a:pt x="853149" y="34249"/>
                </a:lnTo>
                <a:lnTo>
                  <a:pt x="815597" y="25516"/>
                </a:lnTo>
                <a:lnTo>
                  <a:pt x="776307" y="17964"/>
                </a:lnTo>
                <a:lnTo>
                  <a:pt x="735421" y="11654"/>
                </a:lnTo>
                <a:lnTo>
                  <a:pt x="693083" y="6643"/>
                </a:lnTo>
                <a:lnTo>
                  <a:pt x="649438" y="2992"/>
                </a:lnTo>
                <a:lnTo>
                  <a:pt x="604629" y="757"/>
                </a:lnTo>
                <a:lnTo>
                  <a:pt x="558800" y="0"/>
                </a:lnTo>
                <a:lnTo>
                  <a:pt x="512970" y="757"/>
                </a:lnTo>
                <a:lnTo>
                  <a:pt x="468161" y="2992"/>
                </a:lnTo>
                <a:lnTo>
                  <a:pt x="424516" y="6643"/>
                </a:lnTo>
                <a:lnTo>
                  <a:pt x="382178" y="11654"/>
                </a:lnTo>
                <a:lnTo>
                  <a:pt x="341292" y="17964"/>
                </a:lnTo>
                <a:lnTo>
                  <a:pt x="302002" y="25516"/>
                </a:lnTo>
                <a:lnTo>
                  <a:pt x="264450" y="34249"/>
                </a:lnTo>
                <a:lnTo>
                  <a:pt x="195141" y="55028"/>
                </a:lnTo>
                <a:lnTo>
                  <a:pt x="134515" y="79830"/>
                </a:lnTo>
                <a:lnTo>
                  <a:pt x="83722" y="108183"/>
                </a:lnTo>
                <a:lnTo>
                  <a:pt x="43914" y="139619"/>
                </a:lnTo>
                <a:lnTo>
                  <a:pt x="16240" y="173665"/>
                </a:lnTo>
                <a:lnTo>
                  <a:pt x="1852" y="209851"/>
                </a:lnTo>
                <a:lnTo>
                  <a:pt x="0" y="228600"/>
                </a:lnTo>
                <a:close/>
              </a:path>
            </a:pathLst>
          </a:custGeom>
          <a:solidFill>
            <a:srgbClr val="0000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572375" y="6000762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7313" y="191520"/>
                </a:lnTo>
                <a:lnTo>
                  <a:pt x="28488" y="156345"/>
                </a:lnTo>
                <a:lnTo>
                  <a:pt x="62373" y="123545"/>
                </a:lnTo>
                <a:lnTo>
                  <a:pt x="107817" y="93592"/>
                </a:lnTo>
                <a:lnTo>
                  <a:pt x="163671" y="66955"/>
                </a:lnTo>
                <a:lnTo>
                  <a:pt x="228782" y="44106"/>
                </a:lnTo>
                <a:lnTo>
                  <a:pt x="302002" y="25516"/>
                </a:lnTo>
                <a:lnTo>
                  <a:pt x="341292" y="17964"/>
                </a:lnTo>
                <a:lnTo>
                  <a:pt x="382178" y="11654"/>
                </a:lnTo>
                <a:lnTo>
                  <a:pt x="424516" y="6643"/>
                </a:lnTo>
                <a:lnTo>
                  <a:pt x="468161" y="2992"/>
                </a:lnTo>
                <a:lnTo>
                  <a:pt x="512970" y="757"/>
                </a:lnTo>
                <a:lnTo>
                  <a:pt x="558800" y="0"/>
                </a:lnTo>
                <a:lnTo>
                  <a:pt x="604629" y="757"/>
                </a:lnTo>
                <a:lnTo>
                  <a:pt x="649438" y="2992"/>
                </a:lnTo>
                <a:lnTo>
                  <a:pt x="693083" y="6643"/>
                </a:lnTo>
                <a:lnTo>
                  <a:pt x="735421" y="11654"/>
                </a:lnTo>
                <a:lnTo>
                  <a:pt x="776307" y="17964"/>
                </a:lnTo>
                <a:lnTo>
                  <a:pt x="815597" y="25516"/>
                </a:lnTo>
                <a:lnTo>
                  <a:pt x="853149" y="34249"/>
                </a:lnTo>
                <a:lnTo>
                  <a:pt x="922458" y="55028"/>
                </a:lnTo>
                <a:lnTo>
                  <a:pt x="983084" y="79830"/>
                </a:lnTo>
                <a:lnTo>
                  <a:pt x="1033877" y="108183"/>
                </a:lnTo>
                <a:lnTo>
                  <a:pt x="1073685" y="139619"/>
                </a:lnTo>
                <a:lnTo>
                  <a:pt x="1101359" y="173665"/>
                </a:lnTo>
                <a:lnTo>
                  <a:pt x="1115747" y="209851"/>
                </a:lnTo>
                <a:lnTo>
                  <a:pt x="1117600" y="228600"/>
                </a:lnTo>
                <a:lnTo>
                  <a:pt x="1115747" y="247350"/>
                </a:lnTo>
                <a:lnTo>
                  <a:pt x="1101359" y="283538"/>
                </a:lnTo>
                <a:lnTo>
                  <a:pt x="1073685" y="317586"/>
                </a:lnTo>
                <a:lnTo>
                  <a:pt x="1033877" y="349021"/>
                </a:lnTo>
                <a:lnTo>
                  <a:pt x="983084" y="377374"/>
                </a:lnTo>
                <a:lnTo>
                  <a:pt x="922458" y="402175"/>
                </a:lnTo>
                <a:lnTo>
                  <a:pt x="853149" y="422953"/>
                </a:lnTo>
                <a:lnTo>
                  <a:pt x="815597" y="431686"/>
                </a:lnTo>
                <a:lnTo>
                  <a:pt x="776307" y="439237"/>
                </a:lnTo>
                <a:lnTo>
                  <a:pt x="735421" y="445546"/>
                </a:lnTo>
                <a:lnTo>
                  <a:pt x="693083" y="450556"/>
                </a:lnTo>
                <a:lnTo>
                  <a:pt x="649438" y="454208"/>
                </a:lnTo>
                <a:lnTo>
                  <a:pt x="604629" y="456442"/>
                </a:lnTo>
                <a:lnTo>
                  <a:pt x="558800" y="457200"/>
                </a:lnTo>
                <a:lnTo>
                  <a:pt x="512970" y="456442"/>
                </a:lnTo>
                <a:lnTo>
                  <a:pt x="468161" y="454208"/>
                </a:lnTo>
                <a:lnTo>
                  <a:pt x="424516" y="450556"/>
                </a:lnTo>
                <a:lnTo>
                  <a:pt x="382178" y="445546"/>
                </a:lnTo>
                <a:lnTo>
                  <a:pt x="341292" y="439237"/>
                </a:lnTo>
                <a:lnTo>
                  <a:pt x="302002" y="431686"/>
                </a:lnTo>
                <a:lnTo>
                  <a:pt x="264450" y="422953"/>
                </a:lnTo>
                <a:lnTo>
                  <a:pt x="195141" y="402175"/>
                </a:lnTo>
                <a:lnTo>
                  <a:pt x="134515" y="377374"/>
                </a:lnTo>
                <a:lnTo>
                  <a:pt x="83722" y="349021"/>
                </a:lnTo>
                <a:lnTo>
                  <a:pt x="43914" y="317586"/>
                </a:lnTo>
                <a:lnTo>
                  <a:pt x="16240" y="283538"/>
                </a:lnTo>
                <a:lnTo>
                  <a:pt x="1852" y="247350"/>
                </a:lnTo>
                <a:lnTo>
                  <a:pt x="0" y="228600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840980" y="6016752"/>
            <a:ext cx="600455" cy="5135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133588" y="6016752"/>
            <a:ext cx="374903" cy="5135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878840" y="464184"/>
            <a:ext cx="7682786" cy="590826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836674" marR="33808">
              <a:lnSpc>
                <a:spcPts val="4585"/>
              </a:lnSpc>
              <a:spcBef>
                <a:spcPts val="229"/>
              </a:spcBef>
            </a:pPr>
            <a:r>
              <a:rPr sz="6600" b="1" spc="-219" baseline="3103" dirty="0" smtClean="0">
                <a:latin typeface="Calibri"/>
                <a:cs typeface="Calibri"/>
              </a:rPr>
              <a:t>T</a:t>
            </a:r>
            <a:r>
              <a:rPr sz="6600" b="1" spc="0" baseline="3103" dirty="0" smtClean="0">
                <a:latin typeface="Calibri"/>
                <a:cs typeface="Calibri"/>
              </a:rPr>
              <a:t>ujuan </a:t>
            </a:r>
            <a:r>
              <a:rPr sz="6600" b="1" spc="-109" baseline="3103" dirty="0" smtClean="0">
                <a:latin typeface="Calibri"/>
                <a:cs typeface="Calibri"/>
              </a:rPr>
              <a:t>E</a:t>
            </a:r>
            <a:r>
              <a:rPr sz="6600" b="1" spc="-54" baseline="3103" dirty="0" smtClean="0">
                <a:latin typeface="Calibri"/>
                <a:cs typeface="Calibri"/>
              </a:rPr>
              <a:t>v</a:t>
            </a:r>
            <a:r>
              <a:rPr sz="6600" b="1" spc="0" baseline="3103" dirty="0" smtClean="0">
                <a:latin typeface="Calibri"/>
                <a:cs typeface="Calibri"/>
              </a:rPr>
              <a:t>aluasi:</a:t>
            </a:r>
            <a:endParaRPr sz="4400">
              <a:latin typeface="Calibri"/>
              <a:cs typeface="Calibri"/>
            </a:endParaRPr>
          </a:p>
          <a:p>
            <a:pPr marL="12700" marR="33808">
              <a:lnSpc>
                <a:spcPts val="2380"/>
              </a:lnSpc>
              <a:spcBef>
                <a:spcPts val="3511"/>
              </a:spcBef>
            </a:pPr>
            <a:r>
              <a:rPr sz="2000" spc="0" dirty="0" smtClean="0">
                <a:latin typeface="Calibri"/>
                <a:cs typeface="Calibri"/>
              </a:rPr>
              <a:t>Mene</a:t>
            </a:r>
            <a:r>
              <a:rPr sz="2000" spc="-25" dirty="0" smtClean="0">
                <a:latin typeface="Calibri"/>
                <a:cs typeface="Calibri"/>
              </a:rPr>
              <a:t>n</a:t>
            </a:r>
            <a:r>
              <a:rPr sz="2000" spc="0" dirty="0" smtClean="0">
                <a:latin typeface="Calibri"/>
                <a:cs typeface="Calibri"/>
              </a:rPr>
              <a:t>tu</a:t>
            </a:r>
            <a:r>
              <a:rPr sz="2000" spc="-3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</a:t>
            </a:r>
            <a:r>
              <a:rPr sz="2000" spc="-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ting</a:t>
            </a:r>
            <a:r>
              <a:rPr sz="2000" spc="-34" dirty="0" smtClean="0">
                <a:latin typeface="Calibri"/>
                <a:cs typeface="Calibri"/>
              </a:rPr>
              <a:t>k</a:t>
            </a:r>
            <a:r>
              <a:rPr sz="2000" spc="-25" dirty="0" smtClean="0">
                <a:latin typeface="Calibri"/>
                <a:cs typeface="Calibri"/>
              </a:rPr>
              <a:t>a</a:t>
            </a:r>
            <a:r>
              <a:rPr sz="2000" spc="0" dirty="0" smtClean="0">
                <a:latin typeface="Calibri"/>
                <a:cs typeface="Calibri"/>
              </a:rPr>
              <a:t>t kine</a:t>
            </a:r>
            <a:r>
              <a:rPr sz="2000" spc="-4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ja su</a:t>
            </a:r>
            <a:r>
              <a:rPr sz="2000" spc="-25" dirty="0" smtClean="0">
                <a:latin typeface="Calibri"/>
                <a:cs typeface="Calibri"/>
              </a:rPr>
              <a:t>a</a:t>
            </a:r>
            <a:r>
              <a:rPr sz="2000" spc="0" dirty="0" smtClean="0">
                <a:latin typeface="Calibri"/>
                <a:cs typeface="Calibri"/>
              </a:rPr>
              <a:t>tu </a:t>
            </a:r>
            <a:r>
              <a:rPr sz="2000" spc="-5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ebij</a:t>
            </a:r>
            <a:r>
              <a:rPr sz="2000" spc="-4" dirty="0" smtClean="0">
                <a:latin typeface="Calibri"/>
                <a:cs typeface="Calibri"/>
              </a:rPr>
              <a:t>a</a:t>
            </a:r>
            <a:r>
              <a:rPr sz="2000" spc="-3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an.</a:t>
            </a:r>
            <a:r>
              <a:rPr sz="2000" spc="-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Me</a:t>
            </a:r>
            <a:r>
              <a:rPr sz="2000" spc="-4" dirty="0" smtClean="0">
                <a:latin typeface="Calibri"/>
                <a:cs typeface="Calibri"/>
              </a:rPr>
              <a:t>l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4" dirty="0" smtClean="0">
                <a:latin typeface="Calibri"/>
                <a:cs typeface="Calibri"/>
              </a:rPr>
              <a:t>l</a:t>
            </a:r>
            <a:r>
              <a:rPr sz="2000" spc="0" dirty="0" smtClean="0">
                <a:latin typeface="Calibri"/>
                <a:cs typeface="Calibri"/>
              </a:rPr>
              <a:t>ui</a:t>
            </a:r>
            <a:r>
              <a:rPr sz="2000" spc="9" dirty="0" smtClean="0">
                <a:latin typeface="Calibri"/>
                <a:cs typeface="Calibri"/>
              </a:rPr>
              <a:t> </a:t>
            </a:r>
            <a:r>
              <a:rPr sz="2000" spc="-14" dirty="0" smtClean="0">
                <a:latin typeface="Calibri"/>
                <a:cs typeface="Calibri"/>
              </a:rPr>
              <a:t>e</a:t>
            </a:r>
            <a:r>
              <a:rPr sz="2000" spc="-29" dirty="0" smtClean="0">
                <a:latin typeface="Calibri"/>
                <a:cs typeface="Calibri"/>
              </a:rPr>
              <a:t>v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4" dirty="0" smtClean="0">
                <a:latin typeface="Calibri"/>
                <a:cs typeface="Calibri"/>
              </a:rPr>
              <a:t>l</a:t>
            </a:r>
            <a:r>
              <a:rPr sz="2000" spc="0" dirty="0" smtClean="0">
                <a:latin typeface="Calibri"/>
                <a:cs typeface="Calibri"/>
              </a:rPr>
              <a:t>uasi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-9" dirty="0" smtClean="0">
                <a:latin typeface="Calibri"/>
                <a:cs typeface="Calibri"/>
              </a:rPr>
              <a:t>m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3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1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dap</a:t>
            </a:r>
            <a:r>
              <a:rPr sz="2000" spc="-19" dirty="0" smtClean="0">
                <a:latin typeface="Calibri"/>
                <a:cs typeface="Calibri"/>
              </a:rPr>
              <a:t>a</a:t>
            </a:r>
            <a:r>
              <a:rPr sz="2000" spc="0" dirty="0" smtClean="0">
                <a:latin typeface="Calibri"/>
                <a:cs typeface="Calibri"/>
              </a:rPr>
              <a:t>t</a:t>
            </a:r>
            <a:endParaRPr sz="2000">
              <a:latin typeface="Calibri"/>
              <a:cs typeface="Calibri"/>
            </a:endParaRPr>
          </a:p>
          <a:p>
            <a:pPr marL="12700" marR="33808">
              <a:lnSpc>
                <a:spcPts val="1980"/>
              </a:lnSpc>
            </a:pPr>
            <a:r>
              <a:rPr sz="3000" spc="0" baseline="4096" dirty="0" smtClean="0">
                <a:latin typeface="Calibri"/>
                <a:cs typeface="Calibri"/>
              </a:rPr>
              <a:t>di</a:t>
            </a:r>
            <a:r>
              <a:rPr sz="3000" spc="-59" baseline="4096" dirty="0" smtClean="0">
                <a:latin typeface="Calibri"/>
                <a:cs typeface="Calibri"/>
              </a:rPr>
              <a:t>k</a:t>
            </a:r>
            <a:r>
              <a:rPr sz="3000" spc="-14" baseline="4096" dirty="0" smtClean="0">
                <a:latin typeface="Calibri"/>
                <a:cs typeface="Calibri"/>
              </a:rPr>
              <a:t>e</a:t>
            </a:r>
            <a:r>
              <a:rPr sz="3000" spc="-25" baseline="4096" dirty="0" smtClean="0">
                <a:latin typeface="Calibri"/>
                <a:cs typeface="Calibri"/>
              </a:rPr>
              <a:t>t</a:t>
            </a:r>
            <a:r>
              <a:rPr sz="3000" spc="0" baseline="4096" dirty="0" smtClean="0">
                <a:latin typeface="Calibri"/>
                <a:cs typeface="Calibri"/>
              </a:rPr>
              <a:t>ah</a:t>
            </a:r>
            <a:r>
              <a:rPr sz="3000" spc="4" baseline="4096" dirty="0" smtClean="0">
                <a:latin typeface="Calibri"/>
                <a:cs typeface="Calibri"/>
              </a:rPr>
              <a:t>u</a:t>
            </a:r>
            <a:r>
              <a:rPr sz="3000" spc="0" baseline="4096" dirty="0" smtClean="0">
                <a:latin typeface="Calibri"/>
                <a:cs typeface="Calibri"/>
              </a:rPr>
              <a:t>i de</a:t>
            </a:r>
            <a:r>
              <a:rPr sz="3000" spc="-39" baseline="4096" dirty="0" smtClean="0">
                <a:latin typeface="Calibri"/>
                <a:cs typeface="Calibri"/>
              </a:rPr>
              <a:t>r</a:t>
            </a:r>
            <a:r>
              <a:rPr sz="3000" spc="0" baseline="4096" dirty="0" smtClean="0">
                <a:latin typeface="Calibri"/>
                <a:cs typeface="Calibri"/>
              </a:rPr>
              <a:t>ajad</a:t>
            </a:r>
            <a:r>
              <a:rPr sz="3000" spc="-14" baseline="4096" dirty="0" smtClean="0">
                <a:latin typeface="Calibri"/>
                <a:cs typeface="Calibri"/>
              </a:rPr>
              <a:t> </a:t>
            </a:r>
            <a:r>
              <a:rPr sz="3000" spc="0" baseline="4096" dirty="0" smtClean="0">
                <a:latin typeface="Calibri"/>
                <a:cs typeface="Calibri"/>
              </a:rPr>
              <a:t>pencapai</a:t>
            </a:r>
            <a:r>
              <a:rPr sz="3000" spc="-9" baseline="4096" dirty="0" smtClean="0">
                <a:latin typeface="Calibri"/>
                <a:cs typeface="Calibri"/>
              </a:rPr>
              <a:t> </a:t>
            </a:r>
            <a:r>
              <a:rPr sz="3000" spc="0" baseline="4096" dirty="0" smtClean="0">
                <a:latin typeface="Calibri"/>
                <a:cs typeface="Calibri"/>
              </a:rPr>
              <a:t>tuj</a:t>
            </a:r>
            <a:r>
              <a:rPr sz="3000" spc="4" baseline="4096" dirty="0" smtClean="0">
                <a:latin typeface="Calibri"/>
                <a:cs typeface="Calibri"/>
              </a:rPr>
              <a:t>u</a:t>
            </a:r>
            <a:r>
              <a:rPr sz="3000" spc="0" baseline="4096" dirty="0" smtClean="0">
                <a:latin typeface="Calibri"/>
                <a:cs typeface="Calibri"/>
              </a:rPr>
              <a:t>an</a:t>
            </a:r>
            <a:r>
              <a:rPr sz="3000" spc="-14" baseline="4096" dirty="0" smtClean="0">
                <a:latin typeface="Calibri"/>
                <a:cs typeface="Calibri"/>
              </a:rPr>
              <a:t> </a:t>
            </a:r>
            <a:r>
              <a:rPr sz="3000" spc="0" baseline="4096" dirty="0" smtClean="0">
                <a:latin typeface="Calibri"/>
                <a:cs typeface="Calibri"/>
              </a:rPr>
              <a:t>dan sa</a:t>
            </a:r>
            <a:r>
              <a:rPr sz="3000" spc="-9" baseline="4096" dirty="0" smtClean="0">
                <a:latin typeface="Calibri"/>
                <a:cs typeface="Calibri"/>
              </a:rPr>
              <a:t>s</a:t>
            </a:r>
            <a:r>
              <a:rPr sz="3000" spc="0" baseline="4096" dirty="0" smtClean="0">
                <a:latin typeface="Calibri"/>
                <a:cs typeface="Calibri"/>
              </a:rPr>
              <a:t>a</a:t>
            </a:r>
            <a:r>
              <a:rPr sz="3000" spc="-39" baseline="4096" dirty="0" smtClean="0">
                <a:latin typeface="Calibri"/>
                <a:cs typeface="Calibri"/>
              </a:rPr>
              <a:t>r</a:t>
            </a:r>
            <a:r>
              <a:rPr sz="3000" spc="0" baseline="4096" dirty="0" smtClean="0">
                <a:latin typeface="Calibri"/>
                <a:cs typeface="Calibri"/>
              </a:rPr>
              <a:t>an</a:t>
            </a:r>
            <a:r>
              <a:rPr sz="3000" spc="19" baseline="4096" dirty="0" smtClean="0">
                <a:latin typeface="Calibri"/>
                <a:cs typeface="Calibri"/>
              </a:rPr>
              <a:t> </a:t>
            </a:r>
            <a:r>
              <a:rPr sz="3000" spc="-59" baseline="4096" dirty="0" smtClean="0">
                <a:latin typeface="Calibri"/>
                <a:cs typeface="Calibri"/>
              </a:rPr>
              <a:t>k</a:t>
            </a:r>
            <a:r>
              <a:rPr sz="3000" spc="0" baseline="4096" dirty="0" smtClean="0">
                <a:latin typeface="Calibri"/>
                <a:cs typeface="Calibri"/>
              </a:rPr>
              <a:t>ebija</a:t>
            </a:r>
            <a:r>
              <a:rPr sz="3000" spc="-34" baseline="4096" dirty="0" smtClean="0">
                <a:latin typeface="Calibri"/>
                <a:cs typeface="Calibri"/>
              </a:rPr>
              <a:t>k</a:t>
            </a:r>
            <a:r>
              <a:rPr sz="3000" spc="0" baseline="4096" dirty="0" smtClean="0">
                <a:latin typeface="Calibri"/>
                <a:cs typeface="Calibri"/>
              </a:rPr>
              <a:t>an.</a:t>
            </a:r>
            <a:endParaRPr sz="2000">
              <a:latin typeface="Calibri"/>
              <a:cs typeface="Calibri"/>
            </a:endParaRPr>
          </a:p>
          <a:p>
            <a:pPr marL="12700" marR="294265">
              <a:lnSpc>
                <a:spcPts val="2441"/>
              </a:lnSpc>
              <a:spcBef>
                <a:spcPts val="265"/>
              </a:spcBef>
            </a:pPr>
            <a:r>
              <a:rPr sz="2000" spc="0" dirty="0" smtClean="0">
                <a:latin typeface="Calibri"/>
                <a:cs typeface="Calibri"/>
              </a:rPr>
              <a:t>Men</a:t>
            </a:r>
            <a:r>
              <a:rPr sz="2000" spc="4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u</a:t>
            </a:r>
            <a:r>
              <a:rPr sz="2000" spc="-1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ur</a:t>
            </a:r>
            <a:r>
              <a:rPr sz="2000" spc="-2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ting</a:t>
            </a:r>
            <a:r>
              <a:rPr sz="2000" spc="-29" dirty="0" smtClean="0">
                <a:latin typeface="Calibri"/>
                <a:cs typeface="Calibri"/>
              </a:rPr>
              <a:t>k</a:t>
            </a:r>
            <a:r>
              <a:rPr sz="2000" spc="-25" dirty="0" smtClean="0">
                <a:latin typeface="Calibri"/>
                <a:cs typeface="Calibri"/>
              </a:rPr>
              <a:t>a</a:t>
            </a:r>
            <a:r>
              <a:rPr sz="2000" spc="0" dirty="0" smtClean="0">
                <a:latin typeface="Calibri"/>
                <a:cs typeface="Calibri"/>
              </a:rPr>
              <a:t>t </a:t>
            </a:r>
            <a:r>
              <a:rPr sz="2000" spc="-9" dirty="0" smtClean="0">
                <a:latin typeface="Calibri"/>
                <a:cs typeface="Calibri"/>
              </a:rPr>
              <a:t>e</a:t>
            </a:r>
            <a:r>
              <a:rPr sz="2000" spc="0" dirty="0" smtClean="0">
                <a:latin typeface="Calibri"/>
                <a:cs typeface="Calibri"/>
              </a:rPr>
              <a:t>fi</a:t>
            </a:r>
            <a:r>
              <a:rPr sz="2000" spc="-9" dirty="0" smtClean="0">
                <a:latin typeface="Calibri"/>
                <a:cs typeface="Calibri"/>
              </a:rPr>
              <a:t>s</a:t>
            </a:r>
            <a:r>
              <a:rPr sz="2000" spc="0" dirty="0" smtClean="0">
                <a:latin typeface="Calibri"/>
                <a:cs typeface="Calibri"/>
              </a:rPr>
              <a:t>i</a:t>
            </a:r>
            <a:r>
              <a:rPr sz="2000" spc="-4" dirty="0" smtClean="0">
                <a:latin typeface="Calibri"/>
                <a:cs typeface="Calibri"/>
              </a:rPr>
              <a:t>e</a:t>
            </a:r>
            <a:r>
              <a:rPr sz="2000" spc="0" dirty="0" smtClean="0">
                <a:latin typeface="Calibri"/>
                <a:cs typeface="Calibri"/>
              </a:rPr>
              <a:t>nsi</a:t>
            </a:r>
            <a:r>
              <a:rPr sz="2000" spc="3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su</a:t>
            </a:r>
            <a:r>
              <a:rPr sz="2000" spc="-25" dirty="0" smtClean="0">
                <a:latin typeface="Calibri"/>
                <a:cs typeface="Calibri"/>
              </a:rPr>
              <a:t>a</a:t>
            </a:r>
            <a:r>
              <a:rPr sz="2000" spc="0" dirty="0" smtClean="0">
                <a:latin typeface="Calibri"/>
                <a:cs typeface="Calibri"/>
              </a:rPr>
              <a:t>tu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-5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ebija</a:t>
            </a:r>
            <a:r>
              <a:rPr sz="2000" spc="-3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an. Den</a:t>
            </a:r>
            <a:r>
              <a:rPr sz="2000" spc="-29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an</a:t>
            </a:r>
            <a:r>
              <a:rPr sz="2000" spc="-29" dirty="0" smtClean="0">
                <a:latin typeface="Calibri"/>
                <a:cs typeface="Calibri"/>
              </a:rPr>
              <a:t> </a:t>
            </a:r>
            <a:r>
              <a:rPr sz="2000" spc="-14" dirty="0" smtClean="0">
                <a:latin typeface="Calibri"/>
                <a:cs typeface="Calibri"/>
              </a:rPr>
              <a:t>e</a:t>
            </a:r>
            <a:r>
              <a:rPr sz="2000" spc="-29" dirty="0" smtClean="0">
                <a:latin typeface="Calibri"/>
                <a:cs typeface="Calibri"/>
              </a:rPr>
              <a:t>v</a:t>
            </a:r>
            <a:r>
              <a:rPr sz="2000" spc="0" dirty="0" smtClean="0">
                <a:latin typeface="Calibri"/>
                <a:cs typeface="Calibri"/>
              </a:rPr>
              <a:t>aluasi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ju</a:t>
            </a:r>
            <a:r>
              <a:rPr sz="2000" spc="-25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1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da</a:t>
            </a:r>
            <a:r>
              <a:rPr sz="2000" spc="4" dirty="0" smtClean="0">
                <a:latin typeface="Calibri"/>
                <a:cs typeface="Calibri"/>
              </a:rPr>
              <a:t>p</a:t>
            </a:r>
            <a:r>
              <a:rPr sz="2000" spc="-25" dirty="0" smtClean="0">
                <a:latin typeface="Calibri"/>
                <a:cs typeface="Calibri"/>
              </a:rPr>
              <a:t>a</a:t>
            </a:r>
            <a:r>
              <a:rPr sz="2000" spc="0" dirty="0" smtClean="0">
                <a:latin typeface="Calibri"/>
                <a:cs typeface="Calibri"/>
              </a:rPr>
              <a:t>t </a:t>
            </a:r>
            <a:endParaRPr sz="2000">
              <a:latin typeface="Calibri"/>
              <a:cs typeface="Calibri"/>
            </a:endParaRPr>
          </a:p>
          <a:p>
            <a:pPr marL="12700" marR="294265">
              <a:lnSpc>
                <a:spcPts val="2441"/>
              </a:lnSpc>
            </a:pPr>
            <a:r>
              <a:rPr sz="2000" spc="0" dirty="0" smtClean="0">
                <a:latin typeface="Calibri"/>
                <a:cs typeface="Calibri"/>
              </a:rPr>
              <a:t>di</a:t>
            </a:r>
            <a:r>
              <a:rPr sz="2000" spc="-59" dirty="0" smtClean="0">
                <a:latin typeface="Calibri"/>
                <a:cs typeface="Calibri"/>
              </a:rPr>
              <a:t>k</a:t>
            </a:r>
            <a:r>
              <a:rPr sz="2000" spc="-14" dirty="0" smtClean="0">
                <a:latin typeface="Calibri"/>
                <a:cs typeface="Calibri"/>
              </a:rPr>
              <a:t>e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ah</a:t>
            </a:r>
            <a:r>
              <a:rPr sz="2000" spc="4" dirty="0" smtClean="0">
                <a:latin typeface="Calibri"/>
                <a:cs typeface="Calibri"/>
              </a:rPr>
              <a:t>u</a:t>
            </a:r>
            <a:r>
              <a:rPr sz="2000" spc="0" dirty="0" smtClean="0">
                <a:latin typeface="Calibri"/>
                <a:cs typeface="Calibri"/>
              </a:rPr>
              <a:t>i be</a:t>
            </a:r>
            <a:r>
              <a:rPr sz="2000" spc="-39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apa bi</a:t>
            </a:r>
            <a:r>
              <a:rPr sz="2000" spc="-39" dirty="0" smtClean="0">
                <a:latin typeface="Calibri"/>
                <a:cs typeface="Calibri"/>
              </a:rPr>
              <a:t>a</a:t>
            </a:r>
            <a:r>
              <a:rPr sz="2000" spc="-29" dirty="0" smtClean="0">
                <a:latin typeface="Calibri"/>
                <a:cs typeface="Calibri"/>
              </a:rPr>
              <a:t>y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dan ma</a:t>
            </a:r>
            <a:r>
              <a:rPr sz="2000" spc="-14" dirty="0" smtClean="0">
                <a:latin typeface="Calibri"/>
                <a:cs typeface="Calibri"/>
              </a:rPr>
              <a:t>n</a:t>
            </a:r>
            <a:r>
              <a:rPr sz="2000" spc="-34" dirty="0" smtClean="0">
                <a:latin typeface="Calibri"/>
                <a:cs typeface="Calibri"/>
              </a:rPr>
              <a:t>f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25" dirty="0" smtClean="0">
                <a:latin typeface="Calibri"/>
                <a:cs typeface="Calibri"/>
              </a:rPr>
              <a:t>a</a:t>
            </a:r>
            <a:r>
              <a:rPr sz="2000" spc="0" dirty="0" smtClean="0">
                <a:latin typeface="Calibri"/>
                <a:cs typeface="Calibri"/>
              </a:rPr>
              <a:t>t </a:t>
            </a:r>
            <a:r>
              <a:rPr sz="2000" spc="4" dirty="0" smtClean="0">
                <a:latin typeface="Calibri"/>
                <a:cs typeface="Calibri"/>
              </a:rPr>
              <a:t>d</a:t>
            </a:r>
            <a:r>
              <a:rPr sz="2000" spc="0" dirty="0" smtClean="0">
                <a:latin typeface="Calibri"/>
                <a:cs typeface="Calibri"/>
              </a:rPr>
              <a:t>ari</a:t>
            </a:r>
            <a:r>
              <a:rPr sz="2000" spc="-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su</a:t>
            </a:r>
            <a:r>
              <a:rPr sz="2000" spc="-19" dirty="0" smtClean="0">
                <a:latin typeface="Calibri"/>
                <a:cs typeface="Calibri"/>
              </a:rPr>
              <a:t>a</a:t>
            </a:r>
            <a:r>
              <a:rPr sz="2000" spc="0" dirty="0" smtClean="0">
                <a:latin typeface="Calibri"/>
                <a:cs typeface="Calibri"/>
              </a:rPr>
              <a:t>tu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-5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ebija</a:t>
            </a:r>
            <a:r>
              <a:rPr sz="2000" spc="-3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an.</a:t>
            </a:r>
            <a:endParaRPr sz="2000">
              <a:latin typeface="Calibri"/>
              <a:cs typeface="Calibri"/>
            </a:endParaRPr>
          </a:p>
          <a:p>
            <a:pPr marL="12700" marR="168571">
              <a:lnSpc>
                <a:spcPts val="2510"/>
              </a:lnSpc>
            </a:pPr>
            <a:r>
              <a:rPr sz="2000" spc="0" dirty="0" smtClean="0">
                <a:latin typeface="Calibri"/>
                <a:cs typeface="Calibri"/>
              </a:rPr>
              <a:t>Men</a:t>
            </a:r>
            <a:r>
              <a:rPr sz="2000" spc="4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u</a:t>
            </a:r>
            <a:r>
              <a:rPr sz="2000" spc="-1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ur</a:t>
            </a:r>
            <a:r>
              <a:rPr sz="2000" spc="-2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ting</a:t>
            </a:r>
            <a:r>
              <a:rPr sz="2000" spc="-29" dirty="0" smtClean="0">
                <a:latin typeface="Calibri"/>
                <a:cs typeface="Calibri"/>
              </a:rPr>
              <a:t>k</a:t>
            </a:r>
            <a:r>
              <a:rPr sz="2000" spc="-25" dirty="0" smtClean="0">
                <a:latin typeface="Calibri"/>
                <a:cs typeface="Calibri"/>
              </a:rPr>
              <a:t>a</a:t>
            </a:r>
            <a:r>
              <a:rPr sz="2000" spc="0" dirty="0" smtClean="0">
                <a:latin typeface="Calibri"/>
                <a:cs typeface="Calibri"/>
              </a:rPr>
              <a:t>t </a:t>
            </a:r>
            <a:r>
              <a:rPr sz="2000" spc="-5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-4" dirty="0" smtClean="0">
                <a:latin typeface="Calibri"/>
                <a:cs typeface="Calibri"/>
              </a:rPr>
              <a:t>l</a:t>
            </a:r>
            <a:r>
              <a:rPr sz="2000" spc="0" dirty="0" smtClean="0">
                <a:latin typeface="Calibri"/>
                <a:cs typeface="Calibri"/>
              </a:rPr>
              <a:t>ua</a:t>
            </a:r>
            <a:r>
              <a:rPr sz="2000" spc="-34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an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14" dirty="0" smtClean="0">
                <a:latin typeface="Calibri"/>
                <a:cs typeface="Calibri"/>
              </a:rPr>
              <a:t>(</a:t>
            </a:r>
            <a:r>
              <a:rPr sz="2000" i="1" spc="0" dirty="0" smtClean="0">
                <a:latin typeface="Calibri"/>
                <a:cs typeface="Calibri"/>
              </a:rPr>
              <a:t>ou</a:t>
            </a:r>
            <a:r>
              <a:rPr sz="2000" i="1" spc="-19" dirty="0" smtClean="0">
                <a:latin typeface="Calibri"/>
                <a:cs typeface="Calibri"/>
              </a:rPr>
              <a:t>tc</a:t>
            </a:r>
            <a:r>
              <a:rPr sz="2000" i="1" spc="0" dirty="0" smtClean="0">
                <a:latin typeface="Calibri"/>
                <a:cs typeface="Calibri"/>
              </a:rPr>
              <a:t>ome)</a:t>
            </a:r>
            <a:r>
              <a:rPr sz="2000" i="1" spc="-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su</a:t>
            </a:r>
            <a:r>
              <a:rPr sz="2000" spc="-25" dirty="0" smtClean="0">
                <a:latin typeface="Calibri"/>
                <a:cs typeface="Calibri"/>
              </a:rPr>
              <a:t>a</a:t>
            </a:r>
            <a:r>
              <a:rPr sz="2000" spc="0" dirty="0" smtClean="0">
                <a:latin typeface="Calibri"/>
                <a:cs typeface="Calibri"/>
              </a:rPr>
              <a:t>tu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-5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ebija</a:t>
            </a:r>
            <a:r>
              <a:rPr sz="2000" spc="-3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an. Sa</a:t>
            </a:r>
            <a:r>
              <a:rPr sz="2000" spc="-4" dirty="0" smtClean="0">
                <a:latin typeface="Calibri"/>
                <a:cs typeface="Calibri"/>
              </a:rPr>
              <a:t>l</a:t>
            </a:r>
            <a:r>
              <a:rPr sz="2000" spc="0" dirty="0" smtClean="0">
                <a:latin typeface="Calibri"/>
                <a:cs typeface="Calibri"/>
              </a:rPr>
              <a:t>ah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s</a:t>
            </a:r>
            <a:r>
              <a:rPr sz="2000" spc="-29" dirty="0" smtClean="0">
                <a:latin typeface="Calibri"/>
                <a:cs typeface="Calibri"/>
              </a:rPr>
              <a:t>a</a:t>
            </a:r>
            <a:r>
              <a:rPr sz="2000" spc="0" dirty="0" smtClean="0">
                <a:latin typeface="Calibri"/>
                <a:cs typeface="Calibri"/>
              </a:rPr>
              <a:t>tu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tuj</a:t>
            </a:r>
            <a:r>
              <a:rPr sz="2000" spc="4" dirty="0" smtClean="0">
                <a:latin typeface="Calibri"/>
                <a:cs typeface="Calibri"/>
              </a:rPr>
              <a:t>u</a:t>
            </a:r>
            <a:r>
              <a:rPr sz="2000" spc="0" dirty="0" smtClean="0">
                <a:latin typeface="Calibri"/>
                <a:cs typeface="Calibri"/>
              </a:rPr>
              <a:t>an </a:t>
            </a:r>
            <a:endParaRPr sz="2000">
              <a:latin typeface="Calibri"/>
              <a:cs typeface="Calibri"/>
            </a:endParaRPr>
          </a:p>
          <a:p>
            <a:pPr marL="12700" marR="168571">
              <a:lnSpc>
                <a:spcPts val="2441"/>
              </a:lnSpc>
            </a:pPr>
            <a:r>
              <a:rPr sz="2000" spc="-14" dirty="0" smtClean="0">
                <a:latin typeface="Calibri"/>
                <a:cs typeface="Calibri"/>
              </a:rPr>
              <a:t>e</a:t>
            </a:r>
            <a:r>
              <a:rPr sz="2000" spc="-29" dirty="0" smtClean="0">
                <a:latin typeface="Calibri"/>
                <a:cs typeface="Calibri"/>
              </a:rPr>
              <a:t>v</a:t>
            </a:r>
            <a:r>
              <a:rPr sz="2000" spc="0" dirty="0" smtClean="0">
                <a:latin typeface="Calibri"/>
                <a:cs typeface="Calibri"/>
              </a:rPr>
              <a:t>aluasi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adalah m</a:t>
            </a:r>
            <a:r>
              <a:rPr sz="2000" spc="-4" dirty="0" smtClean="0">
                <a:latin typeface="Calibri"/>
                <a:cs typeface="Calibri"/>
              </a:rPr>
              <a:t>e</a:t>
            </a:r>
            <a:r>
              <a:rPr sz="2000" spc="0" dirty="0" smtClean="0">
                <a:latin typeface="Calibri"/>
                <a:cs typeface="Calibri"/>
              </a:rPr>
              <a:t>n</a:t>
            </a:r>
            <a:r>
              <a:rPr sz="2000" spc="4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u</a:t>
            </a:r>
            <a:r>
              <a:rPr sz="2000" spc="-1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ur</a:t>
            </a:r>
            <a:r>
              <a:rPr sz="2000" spc="-1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be</a:t>
            </a:r>
            <a:r>
              <a:rPr sz="2000" spc="-34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apa be</a:t>
            </a:r>
            <a:r>
              <a:rPr sz="2000" spc="-4" dirty="0" smtClean="0">
                <a:latin typeface="Calibri"/>
                <a:cs typeface="Calibri"/>
              </a:rPr>
              <a:t>s</a:t>
            </a:r>
            <a:r>
              <a:rPr sz="2000" spc="0" dirty="0" smtClean="0">
                <a:latin typeface="Calibri"/>
                <a:cs typeface="Calibri"/>
              </a:rPr>
              <a:t>ar</a:t>
            </a:r>
            <a:r>
              <a:rPr sz="2000" spc="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dan</a:t>
            </a:r>
            <a:r>
              <a:rPr sz="2000" spc="-14" dirty="0" smtClean="0">
                <a:latin typeface="Calibri"/>
                <a:cs typeface="Calibri"/>
              </a:rPr>
              <a:t> </a:t>
            </a:r>
            <a:r>
              <a:rPr sz="2000" spc="-25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uali</a:t>
            </a:r>
            <a:r>
              <a:rPr sz="2000" spc="-29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as</a:t>
            </a:r>
            <a:r>
              <a:rPr sz="2000" spc="2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penge</a:t>
            </a:r>
            <a:r>
              <a:rPr sz="2000" spc="-4" dirty="0" smtClean="0">
                <a:latin typeface="Calibri"/>
                <a:cs typeface="Calibri"/>
              </a:rPr>
              <a:t>l</a:t>
            </a:r>
            <a:r>
              <a:rPr sz="2000" spc="0" dirty="0" smtClean="0">
                <a:latin typeface="Calibri"/>
                <a:cs typeface="Calibri"/>
              </a:rPr>
              <a:t>ua</a:t>
            </a:r>
            <a:r>
              <a:rPr sz="2000" spc="-34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an</a:t>
            </a:r>
            <a:r>
              <a:rPr sz="2000" spc="-29" dirty="0" smtClean="0">
                <a:latin typeface="Calibri"/>
                <a:cs typeface="Calibri"/>
              </a:rPr>
              <a:t> </a:t>
            </a:r>
            <a:r>
              <a:rPr sz="2000" spc="-25" dirty="0" smtClean="0">
                <a:latin typeface="Calibri"/>
                <a:cs typeface="Calibri"/>
              </a:rPr>
              <a:t>at</a:t>
            </a:r>
            <a:r>
              <a:rPr sz="2000" spc="0" dirty="0" smtClean="0">
                <a:latin typeface="Calibri"/>
                <a:cs typeface="Calibri"/>
              </a:rPr>
              <a:t>au </a:t>
            </a:r>
            <a:endParaRPr sz="2000">
              <a:latin typeface="Calibri"/>
              <a:cs typeface="Calibri"/>
            </a:endParaRPr>
          </a:p>
          <a:p>
            <a:pPr marL="12700" marR="168571">
              <a:lnSpc>
                <a:spcPts val="2441"/>
              </a:lnSpc>
            </a:pPr>
            <a:r>
              <a:rPr sz="2000" spc="0" dirty="0" smtClean="0">
                <a:latin typeface="Calibri"/>
                <a:cs typeface="Calibri"/>
              </a:rPr>
              <a:t>out</a:t>
            </a:r>
            <a:r>
              <a:rPr sz="2000" spc="4" dirty="0" smtClean="0">
                <a:latin typeface="Calibri"/>
                <a:cs typeface="Calibri"/>
              </a:rPr>
              <a:t>p</a:t>
            </a:r>
            <a:r>
              <a:rPr sz="2000" spc="0" dirty="0" smtClean="0">
                <a:latin typeface="Calibri"/>
                <a:cs typeface="Calibri"/>
              </a:rPr>
              <a:t>ut</a:t>
            </a:r>
            <a:r>
              <a:rPr sz="2000" spc="-1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dari su</a:t>
            </a:r>
            <a:r>
              <a:rPr sz="2000" spc="-25" dirty="0" smtClean="0">
                <a:latin typeface="Calibri"/>
                <a:cs typeface="Calibri"/>
              </a:rPr>
              <a:t>a</a:t>
            </a:r>
            <a:r>
              <a:rPr sz="2000" spc="0" dirty="0" smtClean="0">
                <a:latin typeface="Calibri"/>
                <a:cs typeface="Calibri"/>
              </a:rPr>
              <a:t>tu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-5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ebija</a:t>
            </a:r>
            <a:r>
              <a:rPr sz="2000" spc="-3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an.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ts val="2441"/>
              </a:lnSpc>
            </a:pPr>
            <a:r>
              <a:rPr sz="2000" spc="0" dirty="0" smtClean="0">
                <a:latin typeface="Calibri"/>
                <a:cs typeface="Calibri"/>
              </a:rPr>
              <a:t>Men</a:t>
            </a:r>
            <a:r>
              <a:rPr sz="2000" spc="4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u</a:t>
            </a:r>
            <a:r>
              <a:rPr sz="2000" spc="-1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ur</a:t>
            </a:r>
            <a:r>
              <a:rPr sz="2000" spc="-2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dampak su</a:t>
            </a:r>
            <a:r>
              <a:rPr sz="2000" spc="-25" dirty="0" smtClean="0">
                <a:latin typeface="Calibri"/>
                <a:cs typeface="Calibri"/>
              </a:rPr>
              <a:t>a</a:t>
            </a:r>
            <a:r>
              <a:rPr sz="2000" spc="0" dirty="0" smtClean="0">
                <a:latin typeface="Calibri"/>
                <a:cs typeface="Calibri"/>
              </a:rPr>
              <a:t>tu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-5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ebija</a:t>
            </a:r>
            <a:r>
              <a:rPr sz="2000" spc="-3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an. </a:t>
            </a:r>
            <a:r>
              <a:rPr sz="2000" spc="-54" dirty="0" smtClean="0">
                <a:latin typeface="Calibri"/>
                <a:cs typeface="Calibri"/>
              </a:rPr>
              <a:t>P</a:t>
            </a:r>
            <a:r>
              <a:rPr sz="2000" spc="0" dirty="0" smtClean="0">
                <a:latin typeface="Calibri"/>
                <a:cs typeface="Calibri"/>
              </a:rPr>
              <a:t>ada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ahap l</a:t>
            </a:r>
            <a:r>
              <a:rPr sz="2000" spc="-4" dirty="0" smtClean="0">
                <a:latin typeface="Calibri"/>
                <a:cs typeface="Calibri"/>
              </a:rPr>
              <a:t>e</a:t>
            </a:r>
            <a:r>
              <a:rPr sz="2000" spc="0" dirty="0" smtClean="0">
                <a:latin typeface="Calibri"/>
                <a:cs typeface="Calibri"/>
              </a:rPr>
              <a:t>bih lan</a:t>
            </a:r>
            <a:r>
              <a:rPr sz="2000" spc="4" dirty="0" smtClean="0">
                <a:latin typeface="Calibri"/>
                <a:cs typeface="Calibri"/>
              </a:rPr>
              <a:t>j</a:t>
            </a:r>
            <a:r>
              <a:rPr sz="2000" spc="0" dirty="0" smtClean="0">
                <a:latin typeface="Calibri"/>
                <a:cs typeface="Calibri"/>
              </a:rPr>
              <a:t>ut, </a:t>
            </a:r>
            <a:r>
              <a:rPr sz="2000" spc="-14" dirty="0" smtClean="0">
                <a:latin typeface="Calibri"/>
                <a:cs typeface="Calibri"/>
              </a:rPr>
              <a:t>e</a:t>
            </a:r>
            <a:r>
              <a:rPr sz="2000" spc="-29" dirty="0" smtClean="0">
                <a:latin typeface="Calibri"/>
                <a:cs typeface="Calibri"/>
              </a:rPr>
              <a:t>v</a:t>
            </a:r>
            <a:r>
              <a:rPr sz="2000" spc="0" dirty="0" smtClean="0">
                <a:latin typeface="Calibri"/>
                <a:cs typeface="Calibri"/>
              </a:rPr>
              <a:t>aluasi 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ts val="2441"/>
              </a:lnSpc>
            </a:pPr>
            <a:r>
              <a:rPr sz="2000" spc="0" dirty="0" smtClean="0">
                <a:latin typeface="Calibri"/>
                <a:cs typeface="Calibri"/>
              </a:rPr>
              <a:t>dituj</a:t>
            </a:r>
            <a:r>
              <a:rPr sz="2000" spc="4" dirty="0" smtClean="0">
                <a:latin typeface="Calibri"/>
                <a:cs typeface="Calibri"/>
              </a:rPr>
              <a:t>u</a:t>
            </a:r>
            <a:r>
              <a:rPr sz="2000" spc="-3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</a:t>
            </a:r>
            <a:r>
              <a:rPr sz="2000" spc="-1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u</a:t>
            </a:r>
            <a:r>
              <a:rPr sz="2000" spc="-19" dirty="0" smtClean="0">
                <a:latin typeface="Calibri"/>
                <a:cs typeface="Calibri"/>
              </a:rPr>
              <a:t>n</a:t>
            </a:r>
            <a:r>
              <a:rPr sz="2000" spc="0" dirty="0" smtClean="0">
                <a:latin typeface="Calibri"/>
                <a:cs typeface="Calibri"/>
              </a:rPr>
              <a:t>tuk </a:t>
            </a:r>
            <a:r>
              <a:rPr sz="2000" spc="-9" dirty="0" smtClean="0">
                <a:latin typeface="Calibri"/>
                <a:cs typeface="Calibri"/>
              </a:rPr>
              <a:t>m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-4" dirty="0" smtClean="0">
                <a:latin typeface="Calibri"/>
                <a:cs typeface="Calibri"/>
              </a:rPr>
              <a:t>l</a:t>
            </a:r>
            <a:r>
              <a:rPr sz="2000" spc="0" dirty="0" smtClean="0">
                <a:latin typeface="Calibri"/>
                <a:cs typeface="Calibri"/>
              </a:rPr>
              <a:t>ih</a:t>
            </a:r>
            <a:r>
              <a:rPr sz="2000" spc="-25" dirty="0" smtClean="0">
                <a:latin typeface="Calibri"/>
                <a:cs typeface="Calibri"/>
              </a:rPr>
              <a:t>a</a:t>
            </a:r>
            <a:r>
              <a:rPr sz="2000" spc="0" dirty="0" smtClean="0">
                <a:latin typeface="Calibri"/>
                <a:cs typeface="Calibri"/>
              </a:rPr>
              <a:t>t</a:t>
            </a:r>
            <a:r>
              <a:rPr sz="2000" spc="25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dampak dari</a:t>
            </a:r>
            <a:r>
              <a:rPr sz="2000" spc="-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su</a:t>
            </a:r>
            <a:r>
              <a:rPr sz="2000" spc="-19" dirty="0" smtClean="0">
                <a:latin typeface="Calibri"/>
                <a:cs typeface="Calibri"/>
              </a:rPr>
              <a:t>a</a:t>
            </a:r>
            <a:r>
              <a:rPr sz="2000" spc="0" dirty="0" smtClean="0">
                <a:latin typeface="Calibri"/>
                <a:cs typeface="Calibri"/>
              </a:rPr>
              <a:t>tu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-5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ebija</a:t>
            </a:r>
            <a:r>
              <a:rPr sz="2000" spc="-3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an, baik </a:t>
            </a:r>
            <a:r>
              <a:rPr sz="2000" spc="4" dirty="0" smtClean="0">
                <a:latin typeface="Calibri"/>
                <a:cs typeface="Calibri"/>
              </a:rPr>
              <a:t>d</a:t>
            </a:r>
            <a:r>
              <a:rPr sz="2000" spc="0" dirty="0" smtClean="0">
                <a:latin typeface="Calibri"/>
                <a:cs typeface="Calibri"/>
              </a:rPr>
              <a:t>ampak</a:t>
            </a:r>
            <a:r>
              <a:rPr sz="2000" spc="-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posit</a:t>
            </a:r>
            <a:r>
              <a:rPr sz="2000" spc="-9" dirty="0" smtClean="0">
                <a:latin typeface="Calibri"/>
                <a:cs typeface="Calibri"/>
              </a:rPr>
              <a:t>i</a:t>
            </a:r>
            <a:r>
              <a:rPr sz="2000" spc="0" dirty="0" smtClean="0">
                <a:latin typeface="Calibri"/>
                <a:cs typeface="Calibri"/>
              </a:rPr>
              <a:t>f 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ts val="2441"/>
              </a:lnSpc>
            </a:pPr>
            <a:r>
              <a:rPr sz="2000" spc="0" dirty="0" smtClean="0">
                <a:latin typeface="Calibri"/>
                <a:cs typeface="Calibri"/>
              </a:rPr>
              <a:t>maupun</a:t>
            </a:r>
            <a:r>
              <a:rPr sz="2000" spc="-1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ne</a:t>
            </a:r>
            <a:r>
              <a:rPr sz="2000" spc="-29" dirty="0" smtClean="0">
                <a:latin typeface="Calibri"/>
                <a:cs typeface="Calibri"/>
              </a:rPr>
              <a:t>g</a:t>
            </a:r>
            <a:r>
              <a:rPr sz="2000" spc="-25" dirty="0" smtClean="0">
                <a:latin typeface="Calibri"/>
                <a:cs typeface="Calibri"/>
              </a:rPr>
              <a:t>a</a:t>
            </a:r>
            <a:r>
              <a:rPr sz="2000" spc="0" dirty="0" smtClean="0">
                <a:latin typeface="Calibri"/>
                <a:cs typeface="Calibri"/>
              </a:rPr>
              <a:t>ti</a:t>
            </a:r>
            <a:r>
              <a:rPr sz="2000" spc="-134" dirty="0" smtClean="0">
                <a:latin typeface="Calibri"/>
                <a:cs typeface="Calibri"/>
              </a:rPr>
              <a:t>f</a:t>
            </a:r>
            <a:r>
              <a:rPr sz="2000" spc="0" dirty="0" smtClean="0">
                <a:latin typeface="Calibri"/>
                <a:cs typeface="Calibri"/>
              </a:rPr>
              <a:t>.</a:t>
            </a:r>
            <a:endParaRPr sz="2000">
              <a:latin typeface="Calibri"/>
              <a:cs typeface="Calibri"/>
            </a:endParaRPr>
          </a:p>
          <a:p>
            <a:pPr marL="12700" marR="227983" algn="just">
              <a:lnSpc>
                <a:spcPts val="2441"/>
              </a:lnSpc>
            </a:pPr>
            <a:r>
              <a:rPr sz="2000" spc="0" dirty="0" smtClean="0">
                <a:latin typeface="Calibri"/>
                <a:cs typeface="Calibri"/>
              </a:rPr>
              <a:t>U</a:t>
            </a:r>
            <a:r>
              <a:rPr sz="2000" spc="-19" dirty="0" smtClean="0">
                <a:latin typeface="Calibri"/>
                <a:cs typeface="Calibri"/>
              </a:rPr>
              <a:t>n</a:t>
            </a:r>
            <a:r>
              <a:rPr sz="2000" spc="0" dirty="0" smtClean="0">
                <a:latin typeface="Calibri"/>
                <a:cs typeface="Calibri"/>
              </a:rPr>
              <a:t>tuk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m</a:t>
            </a:r>
            <a:r>
              <a:rPr sz="2000" spc="-4" dirty="0" smtClean="0">
                <a:latin typeface="Calibri"/>
                <a:cs typeface="Calibri"/>
              </a:rPr>
              <a:t>e</a:t>
            </a:r>
            <a:r>
              <a:rPr sz="2000" spc="0" dirty="0" smtClean="0">
                <a:latin typeface="Calibri"/>
                <a:cs typeface="Calibri"/>
              </a:rPr>
              <a:t>ng</a:t>
            </a:r>
            <a:r>
              <a:rPr sz="2000" spc="-14" dirty="0" smtClean="0">
                <a:latin typeface="Calibri"/>
                <a:cs typeface="Calibri"/>
              </a:rPr>
              <a:t>e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ah</a:t>
            </a:r>
            <a:r>
              <a:rPr sz="2000" spc="4" dirty="0" smtClean="0">
                <a:latin typeface="Calibri"/>
                <a:cs typeface="Calibri"/>
              </a:rPr>
              <a:t>u</a:t>
            </a:r>
            <a:r>
              <a:rPr sz="2000" spc="0" dirty="0" smtClean="0">
                <a:latin typeface="Calibri"/>
                <a:cs typeface="Calibri"/>
              </a:rPr>
              <a:t>i</a:t>
            </a:r>
            <a:r>
              <a:rPr sz="2000" spc="-2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apa</a:t>
            </a:r>
            <a:r>
              <a:rPr sz="2000" spc="4" dirty="0" smtClean="0">
                <a:latin typeface="Calibri"/>
                <a:cs typeface="Calibri"/>
              </a:rPr>
              <a:t>b</a:t>
            </a:r>
            <a:r>
              <a:rPr sz="2000" spc="0" dirty="0" smtClean="0">
                <a:latin typeface="Calibri"/>
                <a:cs typeface="Calibri"/>
              </a:rPr>
              <a:t>i</a:t>
            </a:r>
            <a:r>
              <a:rPr sz="2000" spc="-9" dirty="0" smtClean="0">
                <a:latin typeface="Calibri"/>
                <a:cs typeface="Calibri"/>
              </a:rPr>
              <a:t>l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1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ada pe</a:t>
            </a:r>
            <a:r>
              <a:rPr sz="2000" spc="-34" dirty="0" smtClean="0">
                <a:latin typeface="Calibri"/>
                <a:cs typeface="Calibri"/>
              </a:rPr>
              <a:t>n</a:t>
            </a:r>
            <a:r>
              <a:rPr sz="2000" spc="0" dirty="0" smtClean="0">
                <a:latin typeface="Calibri"/>
                <a:cs typeface="Calibri"/>
              </a:rPr>
              <a:t>yimpan</a:t>
            </a:r>
            <a:r>
              <a:rPr sz="2000" spc="-29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an.</a:t>
            </a:r>
            <a:r>
              <a:rPr sz="2000" spc="412" dirty="0" smtClean="0">
                <a:latin typeface="Calibri"/>
                <a:cs typeface="Calibri"/>
              </a:rPr>
              <a:t> </a:t>
            </a:r>
            <a:r>
              <a:rPr sz="2000" spc="-39" dirty="0" smtClean="0">
                <a:latin typeface="Calibri"/>
                <a:cs typeface="Calibri"/>
              </a:rPr>
              <a:t>E</a:t>
            </a:r>
            <a:r>
              <a:rPr sz="2000" spc="-29" dirty="0" smtClean="0">
                <a:latin typeface="Calibri"/>
                <a:cs typeface="Calibri"/>
              </a:rPr>
              <a:t>v</a:t>
            </a:r>
            <a:r>
              <a:rPr sz="2000" spc="0" dirty="0" smtClean="0">
                <a:latin typeface="Calibri"/>
                <a:cs typeface="Calibri"/>
              </a:rPr>
              <a:t>aluasi</a:t>
            </a:r>
            <a:r>
              <a:rPr sz="2000" spc="-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j</a:t>
            </a:r>
            <a:r>
              <a:rPr sz="2000" spc="4" dirty="0" smtClean="0">
                <a:latin typeface="Calibri"/>
                <a:cs typeface="Calibri"/>
              </a:rPr>
              <a:t>u</a:t>
            </a:r>
            <a:r>
              <a:rPr sz="2000" spc="-29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1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bertuj</a:t>
            </a:r>
            <a:r>
              <a:rPr sz="2000" spc="4" dirty="0" smtClean="0">
                <a:latin typeface="Calibri"/>
                <a:cs typeface="Calibri"/>
              </a:rPr>
              <a:t>u</a:t>
            </a:r>
            <a:r>
              <a:rPr sz="2000" spc="0" dirty="0" smtClean="0">
                <a:latin typeface="Calibri"/>
                <a:cs typeface="Calibri"/>
              </a:rPr>
              <a:t>an </a:t>
            </a:r>
            <a:endParaRPr sz="2000">
              <a:latin typeface="Calibri"/>
              <a:cs typeface="Calibri"/>
            </a:endParaRPr>
          </a:p>
          <a:p>
            <a:pPr marL="12700" marR="227983" algn="just">
              <a:lnSpc>
                <a:spcPts val="2441"/>
              </a:lnSpc>
            </a:pPr>
            <a:r>
              <a:rPr sz="2000" spc="0" dirty="0" smtClean="0">
                <a:latin typeface="Calibri"/>
                <a:cs typeface="Calibri"/>
              </a:rPr>
              <a:t>u</a:t>
            </a:r>
            <a:r>
              <a:rPr sz="2000" spc="-19" dirty="0" smtClean="0">
                <a:latin typeface="Calibri"/>
                <a:cs typeface="Calibri"/>
              </a:rPr>
              <a:t>n</a:t>
            </a:r>
            <a:r>
              <a:rPr sz="2000" spc="0" dirty="0" smtClean="0">
                <a:latin typeface="Calibri"/>
                <a:cs typeface="Calibri"/>
              </a:rPr>
              <a:t>tuk</a:t>
            </a:r>
            <a:r>
              <a:rPr sz="2000" spc="-4" dirty="0" smtClean="0">
                <a:latin typeface="Calibri"/>
                <a:cs typeface="Calibri"/>
              </a:rPr>
              <a:t> </a:t>
            </a:r>
            <a:r>
              <a:rPr sz="2000" spc="-9" dirty="0" smtClean="0">
                <a:latin typeface="Calibri"/>
                <a:cs typeface="Calibri"/>
              </a:rPr>
              <a:t>m</a:t>
            </a:r>
            <a:r>
              <a:rPr sz="2000" spc="0" dirty="0" smtClean="0">
                <a:latin typeface="Calibri"/>
                <a:cs typeface="Calibri"/>
              </a:rPr>
              <a:t>en</a:t>
            </a:r>
            <a:r>
              <a:rPr sz="2000" spc="-9" dirty="0" smtClean="0">
                <a:latin typeface="Calibri"/>
                <a:cs typeface="Calibri"/>
              </a:rPr>
              <a:t>g</a:t>
            </a:r>
            <a:r>
              <a:rPr sz="2000" spc="-14" dirty="0" smtClean="0">
                <a:latin typeface="Calibri"/>
                <a:cs typeface="Calibri"/>
              </a:rPr>
              <a:t>e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ahui</a:t>
            </a:r>
            <a:r>
              <a:rPr sz="2000" spc="-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ada</a:t>
            </a:r>
            <a:r>
              <a:rPr sz="2000" spc="-34" dirty="0" smtClean="0">
                <a:latin typeface="Calibri"/>
                <a:cs typeface="Calibri"/>
              </a:rPr>
              <a:t>n</a:t>
            </a:r>
            <a:r>
              <a:rPr sz="2000" spc="-29" dirty="0" smtClean="0">
                <a:latin typeface="Calibri"/>
                <a:cs typeface="Calibri"/>
              </a:rPr>
              <a:t>y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1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pe</a:t>
            </a:r>
            <a:r>
              <a:rPr sz="2000" spc="-34" dirty="0" smtClean="0">
                <a:latin typeface="Calibri"/>
                <a:cs typeface="Calibri"/>
              </a:rPr>
              <a:t>n</a:t>
            </a:r>
            <a:r>
              <a:rPr sz="2000" spc="0" dirty="0" smtClean="0">
                <a:latin typeface="Calibri"/>
                <a:cs typeface="Calibri"/>
              </a:rPr>
              <a:t>yi</a:t>
            </a:r>
            <a:r>
              <a:rPr sz="2000" spc="-9" dirty="0" smtClean="0">
                <a:latin typeface="Calibri"/>
                <a:cs typeface="Calibri"/>
              </a:rPr>
              <a:t>m</a:t>
            </a:r>
            <a:r>
              <a:rPr sz="2000" spc="0" dirty="0" smtClean="0">
                <a:latin typeface="Calibri"/>
                <a:cs typeface="Calibri"/>
              </a:rPr>
              <a:t>pan</a:t>
            </a:r>
            <a:r>
              <a:rPr sz="2000" spc="-29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4" dirty="0" smtClean="0">
                <a:latin typeface="Calibri"/>
                <a:cs typeface="Calibri"/>
              </a:rPr>
              <a:t>n</a:t>
            </a:r>
            <a:r>
              <a:rPr sz="2000" spc="0" dirty="0" smtClean="0">
                <a:latin typeface="Calibri"/>
                <a:cs typeface="Calibri"/>
              </a:rPr>
              <a:t>-pe</a:t>
            </a:r>
            <a:r>
              <a:rPr sz="2000" spc="-44" dirty="0" smtClean="0">
                <a:latin typeface="Calibri"/>
                <a:cs typeface="Calibri"/>
              </a:rPr>
              <a:t>n</a:t>
            </a:r>
            <a:r>
              <a:rPr sz="2000" spc="-4" dirty="0" smtClean="0">
                <a:latin typeface="Calibri"/>
                <a:cs typeface="Calibri"/>
              </a:rPr>
              <a:t>y</a:t>
            </a:r>
            <a:r>
              <a:rPr sz="2000" spc="0" dirty="0" smtClean="0">
                <a:latin typeface="Calibri"/>
                <a:cs typeface="Calibri"/>
              </a:rPr>
              <a:t>i</a:t>
            </a:r>
            <a:r>
              <a:rPr sz="2000" spc="-9" dirty="0" smtClean="0">
                <a:latin typeface="Calibri"/>
                <a:cs typeface="Calibri"/>
              </a:rPr>
              <a:t>m</a:t>
            </a:r>
            <a:r>
              <a:rPr sz="2000" spc="0" dirty="0" smtClean="0">
                <a:latin typeface="Calibri"/>
                <a:cs typeface="Calibri"/>
              </a:rPr>
              <a:t>pan</a:t>
            </a:r>
            <a:r>
              <a:rPr sz="2000" spc="-29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an</a:t>
            </a:r>
            <a:r>
              <a:rPr sz="2000" spc="-44" dirty="0" smtClean="0">
                <a:latin typeface="Calibri"/>
                <a:cs typeface="Calibri"/>
              </a:rPr>
              <a:t> </a:t>
            </a:r>
            <a:r>
              <a:rPr sz="2000" spc="-29" dirty="0" smtClean="0">
                <a:latin typeface="Calibri"/>
                <a:cs typeface="Calibri"/>
              </a:rPr>
              <a:t>y</a:t>
            </a:r>
            <a:r>
              <a:rPr sz="2000" spc="0" dirty="0" smtClean="0">
                <a:latin typeface="Calibri"/>
                <a:cs typeface="Calibri"/>
              </a:rPr>
              <a:t>ang</a:t>
            </a:r>
            <a:r>
              <a:rPr sz="2000" spc="-14" dirty="0" smtClean="0">
                <a:latin typeface="Calibri"/>
                <a:cs typeface="Calibri"/>
              </a:rPr>
              <a:t> </a:t>
            </a:r>
            <a:r>
              <a:rPr sz="2000" spc="-9" dirty="0" smtClean="0">
                <a:latin typeface="Calibri"/>
                <a:cs typeface="Calibri"/>
              </a:rPr>
              <a:t>m</a:t>
            </a:r>
            <a:r>
              <a:rPr sz="2000" spc="0" dirty="0" smtClean="0">
                <a:latin typeface="Calibri"/>
                <a:cs typeface="Calibri"/>
              </a:rPr>
              <a:t>un</a:t>
            </a:r>
            <a:r>
              <a:rPr sz="2000" spc="4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k</a:t>
            </a:r>
            <a:r>
              <a:rPr sz="2000" spc="-4" dirty="0" smtClean="0">
                <a:latin typeface="Calibri"/>
                <a:cs typeface="Calibri"/>
              </a:rPr>
              <a:t>i</a:t>
            </a:r>
            <a:r>
              <a:rPr sz="2000" spc="0" dirty="0" smtClean="0">
                <a:latin typeface="Calibri"/>
                <a:cs typeface="Calibri"/>
              </a:rPr>
              <a:t>n </a:t>
            </a:r>
            <a:endParaRPr sz="2000">
              <a:latin typeface="Calibri"/>
              <a:cs typeface="Calibri"/>
            </a:endParaRPr>
          </a:p>
          <a:p>
            <a:pPr marL="12700" marR="227983" algn="just">
              <a:lnSpc>
                <a:spcPts val="2441"/>
              </a:lnSpc>
            </a:pP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erjadi, de</a:t>
            </a:r>
            <a:r>
              <a:rPr sz="2000" spc="4" dirty="0" smtClean="0">
                <a:latin typeface="Calibri"/>
                <a:cs typeface="Calibri"/>
              </a:rPr>
              <a:t>n</a:t>
            </a:r>
            <a:r>
              <a:rPr sz="2000" spc="-29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an</a:t>
            </a:r>
            <a:r>
              <a:rPr sz="2000" spc="-14" dirty="0" smtClean="0">
                <a:latin typeface="Calibri"/>
                <a:cs typeface="Calibri"/>
              </a:rPr>
              <a:t> </a:t>
            </a:r>
            <a:r>
              <a:rPr sz="2000" spc="-9" dirty="0" smtClean="0">
                <a:latin typeface="Calibri"/>
                <a:cs typeface="Calibri"/>
              </a:rPr>
              <a:t>c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39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m</a:t>
            </a:r>
            <a:r>
              <a:rPr sz="2000" spc="-4" dirty="0" smtClean="0">
                <a:latin typeface="Calibri"/>
                <a:cs typeface="Calibri"/>
              </a:rPr>
              <a:t>e</a:t>
            </a:r>
            <a:r>
              <a:rPr sz="2000" spc="0" dirty="0" smtClean="0">
                <a:latin typeface="Calibri"/>
                <a:cs typeface="Calibri"/>
              </a:rPr>
              <a:t>mbanding</a:t>
            </a:r>
            <a:r>
              <a:rPr sz="2000" spc="-2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</a:t>
            </a:r>
            <a:r>
              <a:rPr sz="2000" spc="-1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19" dirty="0" smtClean="0">
                <a:latin typeface="Calibri"/>
                <a:cs typeface="Calibri"/>
              </a:rPr>
              <a:t>n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39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1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tuj</a:t>
            </a:r>
            <a:r>
              <a:rPr sz="2000" spc="4" dirty="0" smtClean="0">
                <a:latin typeface="Calibri"/>
                <a:cs typeface="Calibri"/>
              </a:rPr>
              <a:t>u</a:t>
            </a:r>
            <a:r>
              <a:rPr sz="2000" spc="0" dirty="0" smtClean="0">
                <a:latin typeface="Calibri"/>
                <a:cs typeface="Calibri"/>
              </a:rPr>
              <a:t>an</a:t>
            </a:r>
            <a:r>
              <a:rPr sz="2000" spc="-1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dan</a:t>
            </a:r>
            <a:r>
              <a:rPr sz="2000" spc="-1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sa</a:t>
            </a:r>
            <a:r>
              <a:rPr sz="2000" spc="-9" dirty="0" smtClean="0">
                <a:latin typeface="Calibri"/>
                <a:cs typeface="Calibri"/>
              </a:rPr>
              <a:t>s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39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an</a:t>
            </a:r>
            <a:r>
              <a:rPr sz="2000" spc="1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den</a:t>
            </a:r>
            <a:r>
              <a:rPr sz="2000" spc="-25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an </a:t>
            </a:r>
            <a:endParaRPr sz="2000">
              <a:latin typeface="Calibri"/>
              <a:cs typeface="Calibri"/>
            </a:endParaRPr>
          </a:p>
          <a:p>
            <a:pPr marL="12700" marR="227983" algn="just">
              <a:lnSpc>
                <a:spcPts val="2441"/>
              </a:lnSpc>
            </a:pPr>
            <a:r>
              <a:rPr sz="2000" spc="0" dirty="0" smtClean="0">
                <a:latin typeface="Calibri"/>
                <a:cs typeface="Calibri"/>
              </a:rPr>
              <a:t>pencapaian</a:t>
            </a:r>
            <a:r>
              <a:rPr sz="2000" spc="-19" dirty="0" smtClean="0">
                <a:latin typeface="Calibri"/>
                <a:cs typeface="Calibri"/>
              </a:rPr>
              <a:t> 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25" dirty="0" smtClean="0">
                <a:latin typeface="Calibri"/>
                <a:cs typeface="Calibri"/>
              </a:rPr>
              <a:t>r</a:t>
            </a:r>
            <a:r>
              <a:rPr sz="2000" spc="-4" dirty="0" smtClean="0">
                <a:latin typeface="Calibri"/>
                <a:cs typeface="Calibri"/>
              </a:rPr>
              <a:t>g</a:t>
            </a:r>
            <a:r>
              <a:rPr sz="2000" spc="-14" dirty="0" smtClean="0">
                <a:latin typeface="Calibri"/>
                <a:cs typeface="Calibri"/>
              </a:rPr>
              <a:t>e</a:t>
            </a:r>
            <a:r>
              <a:rPr sz="2000" spc="0" dirty="0" smtClean="0">
                <a:latin typeface="Calibri"/>
                <a:cs typeface="Calibri"/>
              </a:rPr>
              <a:t>t.</a:t>
            </a:r>
            <a:endParaRPr sz="2000">
              <a:latin typeface="Calibri"/>
              <a:cs typeface="Calibri"/>
            </a:endParaRPr>
          </a:p>
          <a:p>
            <a:pPr marL="12700" marR="36676">
              <a:lnSpc>
                <a:spcPts val="2510"/>
              </a:lnSpc>
            </a:pPr>
            <a:r>
              <a:rPr sz="2000" spc="0" dirty="0" smtClean="0">
                <a:latin typeface="Calibri"/>
                <a:cs typeface="Calibri"/>
              </a:rPr>
              <a:t>Se</a:t>
            </a:r>
            <a:r>
              <a:rPr sz="2000" spc="4" dirty="0" smtClean="0">
                <a:latin typeface="Calibri"/>
                <a:cs typeface="Calibri"/>
              </a:rPr>
              <a:t>b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29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ai</a:t>
            </a:r>
            <a:r>
              <a:rPr sz="2000" spc="-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ba</a:t>
            </a:r>
            <a:r>
              <a:rPr sz="2000" spc="4" dirty="0" smtClean="0">
                <a:latin typeface="Calibri"/>
                <a:cs typeface="Calibri"/>
              </a:rPr>
              <a:t>h</a:t>
            </a:r>
            <a:r>
              <a:rPr sz="2000" spc="0" dirty="0" smtClean="0">
                <a:latin typeface="Calibri"/>
                <a:cs typeface="Calibri"/>
              </a:rPr>
              <a:t>an </a:t>
            </a:r>
            <a:r>
              <a:rPr sz="2000" spc="-9" dirty="0" smtClean="0">
                <a:latin typeface="Calibri"/>
                <a:cs typeface="Calibri"/>
              </a:rPr>
              <a:t>m</a:t>
            </a:r>
            <a:r>
              <a:rPr sz="2000" spc="0" dirty="0" smtClean="0">
                <a:latin typeface="Calibri"/>
                <a:cs typeface="Calibri"/>
              </a:rPr>
              <a:t>asu</a:t>
            </a:r>
            <a:r>
              <a:rPr sz="2000" spc="-3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14" dirty="0" smtClean="0">
                <a:latin typeface="Calibri"/>
                <a:cs typeface="Calibri"/>
              </a:rPr>
              <a:t>(</a:t>
            </a:r>
            <a:r>
              <a:rPr sz="2000" i="1" spc="0" dirty="0" smtClean="0">
                <a:latin typeface="Calibri"/>
                <a:cs typeface="Calibri"/>
              </a:rPr>
              <a:t>input) </a:t>
            </a:r>
            <a:r>
              <a:rPr sz="2000" spc="0" dirty="0" smtClean="0">
                <a:latin typeface="Calibri"/>
                <a:cs typeface="Calibri"/>
              </a:rPr>
              <a:t>u</a:t>
            </a:r>
            <a:r>
              <a:rPr sz="2000" spc="-19" dirty="0" smtClean="0">
                <a:latin typeface="Calibri"/>
                <a:cs typeface="Calibri"/>
              </a:rPr>
              <a:t>n</a:t>
            </a:r>
            <a:r>
              <a:rPr sz="2000" spc="0" dirty="0" smtClean="0">
                <a:latin typeface="Calibri"/>
                <a:cs typeface="Calibri"/>
              </a:rPr>
              <a:t>tuk</a:t>
            </a:r>
            <a:r>
              <a:rPr sz="2000" spc="-14" dirty="0" smtClean="0">
                <a:latin typeface="Calibri"/>
                <a:cs typeface="Calibri"/>
              </a:rPr>
              <a:t> </a:t>
            </a:r>
            <a:r>
              <a:rPr sz="2000" spc="-5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ebija</a:t>
            </a:r>
            <a:r>
              <a:rPr sz="2000" spc="-3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-29" dirty="0" smtClean="0">
                <a:latin typeface="Calibri"/>
                <a:cs typeface="Calibri"/>
              </a:rPr>
              <a:t>y</a:t>
            </a:r>
            <a:r>
              <a:rPr sz="2000" spc="0" dirty="0" smtClean="0">
                <a:latin typeface="Calibri"/>
                <a:cs typeface="Calibri"/>
              </a:rPr>
              <a:t>ang</a:t>
            </a:r>
            <a:r>
              <a:rPr sz="2000" spc="-25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3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d</a:t>
            </a:r>
            <a:r>
              <a:rPr sz="2000" spc="-19" dirty="0" smtClean="0">
                <a:latin typeface="Calibri"/>
                <a:cs typeface="Calibri"/>
              </a:rPr>
              <a:t>a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an</a:t>
            </a:r>
            <a:r>
              <a:rPr sz="2000" spc="4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.</a:t>
            </a:r>
            <a:r>
              <a:rPr sz="2000" spc="-19" dirty="0" smtClean="0">
                <a:latin typeface="Calibri"/>
                <a:cs typeface="Calibri"/>
              </a:rPr>
              <a:t> </a:t>
            </a:r>
            <a:r>
              <a:rPr sz="2000" spc="-1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uj</a:t>
            </a:r>
            <a:r>
              <a:rPr sz="2000" spc="4" dirty="0" smtClean="0">
                <a:latin typeface="Calibri"/>
                <a:cs typeface="Calibri"/>
              </a:rPr>
              <a:t>u</a:t>
            </a:r>
            <a:r>
              <a:rPr sz="2000" spc="0" dirty="0" smtClean="0">
                <a:latin typeface="Calibri"/>
                <a:cs typeface="Calibri"/>
              </a:rPr>
              <a:t>an </a:t>
            </a:r>
            <a:endParaRPr sz="2000">
              <a:latin typeface="Calibri"/>
              <a:cs typeface="Calibri"/>
            </a:endParaRPr>
          </a:p>
          <a:p>
            <a:pPr marL="12700" marR="36676">
              <a:lnSpc>
                <a:spcPts val="2441"/>
              </a:lnSpc>
            </a:pPr>
            <a:r>
              <a:rPr sz="2000" spc="0" dirty="0" smtClean="0">
                <a:latin typeface="Calibri"/>
                <a:cs typeface="Calibri"/>
              </a:rPr>
              <a:t>akhir dari </a:t>
            </a:r>
            <a:r>
              <a:rPr sz="2000" spc="-14" dirty="0" smtClean="0">
                <a:latin typeface="Calibri"/>
                <a:cs typeface="Calibri"/>
              </a:rPr>
              <a:t>e</a:t>
            </a:r>
            <a:r>
              <a:rPr sz="2000" spc="-29" dirty="0" smtClean="0">
                <a:latin typeface="Calibri"/>
                <a:cs typeface="Calibri"/>
              </a:rPr>
              <a:t>v</a:t>
            </a:r>
            <a:r>
              <a:rPr sz="2000" spc="0" dirty="0" smtClean="0">
                <a:latin typeface="Calibri"/>
                <a:cs typeface="Calibri"/>
              </a:rPr>
              <a:t>aluasi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adalah u</a:t>
            </a:r>
            <a:r>
              <a:rPr sz="2000" spc="-19" dirty="0" smtClean="0">
                <a:latin typeface="Calibri"/>
                <a:cs typeface="Calibri"/>
              </a:rPr>
              <a:t>n</a:t>
            </a:r>
            <a:r>
              <a:rPr sz="2000" spc="0" dirty="0" smtClean="0">
                <a:latin typeface="Calibri"/>
                <a:cs typeface="Calibri"/>
              </a:rPr>
              <a:t>tuk </a:t>
            </a:r>
            <a:r>
              <a:rPr sz="2000" spc="-9" dirty="0" smtClean="0">
                <a:latin typeface="Calibri"/>
                <a:cs typeface="Calibri"/>
              </a:rPr>
              <a:t>m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-4" dirty="0" smtClean="0">
                <a:latin typeface="Calibri"/>
                <a:cs typeface="Calibri"/>
              </a:rPr>
              <a:t>m</a:t>
            </a:r>
            <a:r>
              <a:rPr sz="2000" spc="0" dirty="0" smtClean="0">
                <a:latin typeface="Calibri"/>
                <a:cs typeface="Calibri"/>
              </a:rPr>
              <a:t>ber</a:t>
            </a:r>
            <a:r>
              <a:rPr sz="2000" spc="-4" dirty="0" smtClean="0">
                <a:latin typeface="Calibri"/>
                <a:cs typeface="Calibri"/>
              </a:rPr>
              <a:t>i</a:t>
            </a:r>
            <a:r>
              <a:rPr sz="2000" spc="-3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</a:t>
            </a:r>
            <a:r>
              <a:rPr sz="2000" spc="1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ma</a:t>
            </a:r>
            <a:r>
              <a:rPr sz="2000" spc="-9" dirty="0" smtClean="0">
                <a:latin typeface="Calibri"/>
                <a:cs typeface="Calibri"/>
              </a:rPr>
              <a:t>s</a:t>
            </a:r>
            <a:r>
              <a:rPr sz="2000" spc="0" dirty="0" smtClean="0">
                <a:latin typeface="Calibri"/>
                <a:cs typeface="Calibri"/>
              </a:rPr>
              <a:t>u</a:t>
            </a:r>
            <a:r>
              <a:rPr sz="2000" spc="-2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ba</a:t>
            </a:r>
            <a:r>
              <a:rPr sz="2000" spc="4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i</a:t>
            </a:r>
            <a:r>
              <a:rPr sz="2000" spc="-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p</a:t>
            </a:r>
            <a:r>
              <a:rPr sz="2000" spc="-34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oses </a:t>
            </a:r>
            <a:endParaRPr sz="2000">
              <a:latin typeface="Calibri"/>
              <a:cs typeface="Calibri"/>
            </a:endParaRPr>
          </a:p>
          <a:p>
            <a:pPr marL="12700" marR="36676">
              <a:lnSpc>
                <a:spcPts val="2441"/>
              </a:lnSpc>
            </a:pPr>
            <a:r>
              <a:rPr sz="2000" spc="-5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ebija</a:t>
            </a:r>
            <a:r>
              <a:rPr sz="2000" spc="-3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 </a:t>
            </a:r>
            <a:r>
              <a:rPr sz="2000" spc="-6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e de</a:t>
            </a:r>
            <a:r>
              <a:rPr sz="2000" spc="4" dirty="0" smtClean="0">
                <a:latin typeface="Calibri"/>
                <a:cs typeface="Calibri"/>
              </a:rPr>
              <a:t>p</a:t>
            </a:r>
            <a:r>
              <a:rPr sz="2000" spc="0" dirty="0" smtClean="0">
                <a:latin typeface="Calibri"/>
                <a:cs typeface="Calibri"/>
              </a:rPr>
              <a:t>an</a:t>
            </a:r>
            <a:r>
              <a:rPr sz="2000" spc="-1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29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ar dihasi</a:t>
            </a:r>
            <a:r>
              <a:rPr sz="2000" spc="-9" dirty="0" smtClean="0">
                <a:latin typeface="Calibri"/>
                <a:cs typeface="Calibri"/>
              </a:rPr>
              <a:t>l</a:t>
            </a:r>
            <a:r>
              <a:rPr sz="2000" spc="-3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-5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ebija</a:t>
            </a:r>
            <a:r>
              <a:rPr sz="2000" spc="-3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-29" dirty="0" smtClean="0">
                <a:latin typeface="Calibri"/>
                <a:cs typeface="Calibri"/>
              </a:rPr>
              <a:t>y</a:t>
            </a:r>
            <a:r>
              <a:rPr sz="2000" spc="0" dirty="0" smtClean="0">
                <a:latin typeface="Calibri"/>
                <a:cs typeface="Calibri"/>
              </a:rPr>
              <a:t>ang</a:t>
            </a:r>
            <a:r>
              <a:rPr sz="2000" spc="-1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l</a:t>
            </a:r>
            <a:r>
              <a:rPr sz="2000" spc="-4" dirty="0" smtClean="0">
                <a:latin typeface="Calibri"/>
                <a:cs typeface="Calibri"/>
              </a:rPr>
              <a:t>e</a:t>
            </a:r>
            <a:r>
              <a:rPr sz="2000" spc="0" dirty="0" smtClean="0">
                <a:latin typeface="Calibri"/>
                <a:cs typeface="Calibri"/>
              </a:rPr>
              <a:t>bih</a:t>
            </a:r>
            <a:r>
              <a:rPr sz="2000" spc="-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bai</a:t>
            </a:r>
            <a:r>
              <a:rPr sz="2000" spc="14" dirty="0" smtClean="0">
                <a:latin typeface="Calibri"/>
                <a:cs typeface="Calibri"/>
              </a:rPr>
              <a:t>k</a:t>
            </a:r>
            <a:r>
              <a:rPr sz="2000" i="1" spc="0" dirty="0" smtClean="0">
                <a:latin typeface="Calibri"/>
                <a:cs typeface="Calibri"/>
              </a:rPr>
              <a:t>.</a:t>
            </a:r>
            <a:endParaRPr sz="2000">
              <a:latin typeface="Calibri"/>
              <a:cs typeface="Calibri"/>
            </a:endParaRPr>
          </a:p>
          <a:p>
            <a:pPr marR="282751" algn="r">
              <a:lnSpc>
                <a:spcPct val="100585"/>
              </a:lnSpc>
              <a:spcBef>
                <a:spcPts val="132"/>
              </a:spcBef>
            </a:pPr>
            <a:r>
              <a:rPr sz="1800" b="1" spc="4" dirty="0" smtClean="0">
                <a:solidFill>
                  <a:srgbClr val="FFFFFF"/>
                </a:solidFill>
                <a:latin typeface="Tahoma"/>
                <a:cs typeface="Tahoma"/>
              </a:rPr>
              <a:t>13</a:t>
            </a:r>
            <a:endParaRPr sz="1800">
              <a:latin typeface="Tahoma"/>
              <a:cs typeface="Tahom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35940" y="1529103"/>
            <a:ext cx="152806" cy="28021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50"/>
              </a:lnSpc>
              <a:spcBef>
                <a:spcPts val="107"/>
              </a:spcBef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35940" y="2077990"/>
            <a:ext cx="152653" cy="2799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50"/>
              </a:lnSpc>
              <a:spcBef>
                <a:spcPts val="107"/>
              </a:spcBef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35940" y="2626630"/>
            <a:ext cx="152654" cy="27990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50"/>
              </a:lnSpc>
              <a:spcBef>
                <a:spcPts val="107"/>
              </a:spcBef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35940" y="3419491"/>
            <a:ext cx="152654" cy="2799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50"/>
              </a:lnSpc>
              <a:spcBef>
                <a:spcPts val="107"/>
              </a:spcBef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940" y="4211971"/>
            <a:ext cx="152654" cy="2799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50"/>
              </a:lnSpc>
              <a:spcBef>
                <a:spcPts val="107"/>
              </a:spcBef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535940" y="5248545"/>
            <a:ext cx="152654" cy="27990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50"/>
              </a:lnSpc>
              <a:spcBef>
                <a:spcPts val="107"/>
              </a:spcBef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-2085" y="-43"/>
            <a:ext cx="9146032" cy="681100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858125" y="6143637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1852" y="247350"/>
                </a:lnTo>
                <a:lnTo>
                  <a:pt x="7313" y="265682"/>
                </a:lnTo>
                <a:lnTo>
                  <a:pt x="28488" y="300859"/>
                </a:lnTo>
                <a:lnTo>
                  <a:pt x="62373" y="333659"/>
                </a:lnTo>
                <a:lnTo>
                  <a:pt x="107817" y="363612"/>
                </a:lnTo>
                <a:lnTo>
                  <a:pt x="163671" y="390248"/>
                </a:lnTo>
                <a:lnTo>
                  <a:pt x="228782" y="413096"/>
                </a:lnTo>
                <a:lnTo>
                  <a:pt x="302002" y="431686"/>
                </a:lnTo>
                <a:lnTo>
                  <a:pt x="341292" y="439237"/>
                </a:lnTo>
                <a:lnTo>
                  <a:pt x="382178" y="445546"/>
                </a:lnTo>
                <a:lnTo>
                  <a:pt x="424516" y="450556"/>
                </a:lnTo>
                <a:lnTo>
                  <a:pt x="468161" y="454208"/>
                </a:lnTo>
                <a:lnTo>
                  <a:pt x="512970" y="456442"/>
                </a:lnTo>
                <a:lnTo>
                  <a:pt x="558800" y="457200"/>
                </a:lnTo>
                <a:lnTo>
                  <a:pt x="604629" y="456442"/>
                </a:lnTo>
                <a:lnTo>
                  <a:pt x="649438" y="454208"/>
                </a:lnTo>
                <a:lnTo>
                  <a:pt x="693083" y="450556"/>
                </a:lnTo>
                <a:lnTo>
                  <a:pt x="735421" y="445546"/>
                </a:lnTo>
                <a:lnTo>
                  <a:pt x="776307" y="439237"/>
                </a:lnTo>
                <a:lnTo>
                  <a:pt x="815597" y="431686"/>
                </a:lnTo>
                <a:lnTo>
                  <a:pt x="853149" y="422953"/>
                </a:lnTo>
                <a:lnTo>
                  <a:pt x="922458" y="402175"/>
                </a:lnTo>
                <a:lnTo>
                  <a:pt x="983084" y="377374"/>
                </a:lnTo>
                <a:lnTo>
                  <a:pt x="1033877" y="349021"/>
                </a:lnTo>
                <a:lnTo>
                  <a:pt x="1073685" y="317586"/>
                </a:lnTo>
                <a:lnTo>
                  <a:pt x="1101359" y="283538"/>
                </a:lnTo>
                <a:lnTo>
                  <a:pt x="1115747" y="247350"/>
                </a:lnTo>
                <a:lnTo>
                  <a:pt x="1117600" y="228600"/>
                </a:lnTo>
                <a:lnTo>
                  <a:pt x="1115747" y="209851"/>
                </a:lnTo>
                <a:lnTo>
                  <a:pt x="1101359" y="173665"/>
                </a:lnTo>
                <a:lnTo>
                  <a:pt x="1073685" y="139619"/>
                </a:lnTo>
                <a:lnTo>
                  <a:pt x="1033877" y="108183"/>
                </a:lnTo>
                <a:lnTo>
                  <a:pt x="983084" y="79830"/>
                </a:lnTo>
                <a:lnTo>
                  <a:pt x="922458" y="55028"/>
                </a:lnTo>
                <a:lnTo>
                  <a:pt x="853149" y="34249"/>
                </a:lnTo>
                <a:lnTo>
                  <a:pt x="815597" y="25516"/>
                </a:lnTo>
                <a:lnTo>
                  <a:pt x="776307" y="17964"/>
                </a:lnTo>
                <a:lnTo>
                  <a:pt x="735421" y="11654"/>
                </a:lnTo>
                <a:lnTo>
                  <a:pt x="693083" y="6643"/>
                </a:lnTo>
                <a:lnTo>
                  <a:pt x="649438" y="2992"/>
                </a:lnTo>
                <a:lnTo>
                  <a:pt x="604629" y="757"/>
                </a:lnTo>
                <a:lnTo>
                  <a:pt x="558800" y="0"/>
                </a:lnTo>
                <a:lnTo>
                  <a:pt x="512970" y="757"/>
                </a:lnTo>
                <a:lnTo>
                  <a:pt x="468161" y="2992"/>
                </a:lnTo>
                <a:lnTo>
                  <a:pt x="424516" y="6643"/>
                </a:lnTo>
                <a:lnTo>
                  <a:pt x="382178" y="11654"/>
                </a:lnTo>
                <a:lnTo>
                  <a:pt x="341292" y="17964"/>
                </a:lnTo>
                <a:lnTo>
                  <a:pt x="302002" y="25516"/>
                </a:lnTo>
                <a:lnTo>
                  <a:pt x="264450" y="34249"/>
                </a:lnTo>
                <a:lnTo>
                  <a:pt x="195141" y="55028"/>
                </a:lnTo>
                <a:lnTo>
                  <a:pt x="134515" y="79830"/>
                </a:lnTo>
                <a:lnTo>
                  <a:pt x="83722" y="108183"/>
                </a:lnTo>
                <a:lnTo>
                  <a:pt x="43914" y="139619"/>
                </a:lnTo>
                <a:lnTo>
                  <a:pt x="16240" y="173665"/>
                </a:lnTo>
                <a:lnTo>
                  <a:pt x="1852" y="209851"/>
                </a:lnTo>
                <a:lnTo>
                  <a:pt x="0" y="228600"/>
                </a:lnTo>
                <a:close/>
              </a:path>
            </a:pathLst>
          </a:custGeom>
          <a:solidFill>
            <a:srgbClr val="0000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858125" y="6143637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7313" y="191520"/>
                </a:lnTo>
                <a:lnTo>
                  <a:pt x="28488" y="156345"/>
                </a:lnTo>
                <a:lnTo>
                  <a:pt x="62373" y="123545"/>
                </a:lnTo>
                <a:lnTo>
                  <a:pt x="107817" y="93592"/>
                </a:lnTo>
                <a:lnTo>
                  <a:pt x="163671" y="66955"/>
                </a:lnTo>
                <a:lnTo>
                  <a:pt x="228782" y="44106"/>
                </a:lnTo>
                <a:lnTo>
                  <a:pt x="302002" y="25516"/>
                </a:lnTo>
                <a:lnTo>
                  <a:pt x="341292" y="17964"/>
                </a:lnTo>
                <a:lnTo>
                  <a:pt x="382178" y="11654"/>
                </a:lnTo>
                <a:lnTo>
                  <a:pt x="424516" y="6643"/>
                </a:lnTo>
                <a:lnTo>
                  <a:pt x="468161" y="2992"/>
                </a:lnTo>
                <a:lnTo>
                  <a:pt x="512970" y="757"/>
                </a:lnTo>
                <a:lnTo>
                  <a:pt x="558800" y="0"/>
                </a:lnTo>
                <a:lnTo>
                  <a:pt x="604629" y="757"/>
                </a:lnTo>
                <a:lnTo>
                  <a:pt x="649438" y="2992"/>
                </a:lnTo>
                <a:lnTo>
                  <a:pt x="693083" y="6643"/>
                </a:lnTo>
                <a:lnTo>
                  <a:pt x="735421" y="11654"/>
                </a:lnTo>
                <a:lnTo>
                  <a:pt x="776307" y="17964"/>
                </a:lnTo>
                <a:lnTo>
                  <a:pt x="815597" y="25516"/>
                </a:lnTo>
                <a:lnTo>
                  <a:pt x="853149" y="34249"/>
                </a:lnTo>
                <a:lnTo>
                  <a:pt x="922458" y="55028"/>
                </a:lnTo>
                <a:lnTo>
                  <a:pt x="983084" y="79830"/>
                </a:lnTo>
                <a:lnTo>
                  <a:pt x="1033877" y="108183"/>
                </a:lnTo>
                <a:lnTo>
                  <a:pt x="1073685" y="139619"/>
                </a:lnTo>
                <a:lnTo>
                  <a:pt x="1101359" y="173665"/>
                </a:lnTo>
                <a:lnTo>
                  <a:pt x="1115747" y="209851"/>
                </a:lnTo>
                <a:lnTo>
                  <a:pt x="1117600" y="228600"/>
                </a:lnTo>
                <a:lnTo>
                  <a:pt x="1115747" y="247350"/>
                </a:lnTo>
                <a:lnTo>
                  <a:pt x="1101359" y="283538"/>
                </a:lnTo>
                <a:lnTo>
                  <a:pt x="1073685" y="317586"/>
                </a:lnTo>
                <a:lnTo>
                  <a:pt x="1033877" y="349021"/>
                </a:lnTo>
                <a:lnTo>
                  <a:pt x="983084" y="377374"/>
                </a:lnTo>
                <a:lnTo>
                  <a:pt x="922458" y="402175"/>
                </a:lnTo>
                <a:lnTo>
                  <a:pt x="853149" y="422953"/>
                </a:lnTo>
                <a:lnTo>
                  <a:pt x="815597" y="431686"/>
                </a:lnTo>
                <a:lnTo>
                  <a:pt x="776307" y="439237"/>
                </a:lnTo>
                <a:lnTo>
                  <a:pt x="735421" y="445546"/>
                </a:lnTo>
                <a:lnTo>
                  <a:pt x="693083" y="450556"/>
                </a:lnTo>
                <a:lnTo>
                  <a:pt x="649438" y="454208"/>
                </a:lnTo>
                <a:lnTo>
                  <a:pt x="604629" y="456442"/>
                </a:lnTo>
                <a:lnTo>
                  <a:pt x="558800" y="457200"/>
                </a:lnTo>
                <a:lnTo>
                  <a:pt x="512970" y="456442"/>
                </a:lnTo>
                <a:lnTo>
                  <a:pt x="468161" y="454208"/>
                </a:lnTo>
                <a:lnTo>
                  <a:pt x="424516" y="450556"/>
                </a:lnTo>
                <a:lnTo>
                  <a:pt x="382178" y="445546"/>
                </a:lnTo>
                <a:lnTo>
                  <a:pt x="341292" y="439237"/>
                </a:lnTo>
                <a:lnTo>
                  <a:pt x="302002" y="431686"/>
                </a:lnTo>
                <a:lnTo>
                  <a:pt x="264450" y="422953"/>
                </a:lnTo>
                <a:lnTo>
                  <a:pt x="195141" y="402175"/>
                </a:lnTo>
                <a:lnTo>
                  <a:pt x="134515" y="377374"/>
                </a:lnTo>
                <a:lnTo>
                  <a:pt x="83722" y="349021"/>
                </a:lnTo>
                <a:lnTo>
                  <a:pt x="43914" y="317586"/>
                </a:lnTo>
                <a:lnTo>
                  <a:pt x="16240" y="283538"/>
                </a:lnTo>
                <a:lnTo>
                  <a:pt x="1852" y="247350"/>
                </a:lnTo>
                <a:lnTo>
                  <a:pt x="0" y="228600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127492" y="6160008"/>
            <a:ext cx="600455" cy="5135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420100" y="6160008"/>
            <a:ext cx="374903" cy="51358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071537" y="642937"/>
            <a:ext cx="642937" cy="785812"/>
          </a:xfrm>
          <a:custGeom>
            <a:avLst/>
            <a:gdLst/>
            <a:ahLst/>
            <a:cxnLst/>
            <a:rect l="l" t="t" r="r" b="b"/>
            <a:pathLst>
              <a:path w="642937" h="785812">
                <a:moveTo>
                  <a:pt x="0" y="785812"/>
                </a:moveTo>
                <a:lnTo>
                  <a:pt x="642937" y="785812"/>
                </a:lnTo>
                <a:lnTo>
                  <a:pt x="642937" y="0"/>
                </a:lnTo>
                <a:lnTo>
                  <a:pt x="0" y="0"/>
                </a:lnTo>
                <a:lnTo>
                  <a:pt x="0" y="78581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259318" y="6261406"/>
            <a:ext cx="352169" cy="25399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64"/>
              </a:lnSpc>
              <a:spcBef>
                <a:spcPts val="98"/>
              </a:spcBef>
            </a:pPr>
            <a:r>
              <a:rPr sz="1800" b="1" spc="4" dirty="0" smtClean="0">
                <a:solidFill>
                  <a:srgbClr val="FFFFFF"/>
                </a:solidFill>
                <a:latin typeface="Tahoma"/>
                <a:cs typeface="Tahoma"/>
              </a:rPr>
              <a:t>14</a:t>
            </a:r>
            <a:endParaRPr sz="1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7572375" y="6000762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1852" y="247350"/>
                </a:lnTo>
                <a:lnTo>
                  <a:pt x="7313" y="265682"/>
                </a:lnTo>
                <a:lnTo>
                  <a:pt x="28488" y="300859"/>
                </a:lnTo>
                <a:lnTo>
                  <a:pt x="62373" y="333659"/>
                </a:lnTo>
                <a:lnTo>
                  <a:pt x="107817" y="363612"/>
                </a:lnTo>
                <a:lnTo>
                  <a:pt x="163671" y="390248"/>
                </a:lnTo>
                <a:lnTo>
                  <a:pt x="228782" y="413096"/>
                </a:lnTo>
                <a:lnTo>
                  <a:pt x="302002" y="431686"/>
                </a:lnTo>
                <a:lnTo>
                  <a:pt x="341292" y="439237"/>
                </a:lnTo>
                <a:lnTo>
                  <a:pt x="382178" y="445546"/>
                </a:lnTo>
                <a:lnTo>
                  <a:pt x="424516" y="450556"/>
                </a:lnTo>
                <a:lnTo>
                  <a:pt x="468161" y="454208"/>
                </a:lnTo>
                <a:lnTo>
                  <a:pt x="512970" y="456442"/>
                </a:lnTo>
                <a:lnTo>
                  <a:pt x="558800" y="457200"/>
                </a:lnTo>
                <a:lnTo>
                  <a:pt x="604629" y="456442"/>
                </a:lnTo>
                <a:lnTo>
                  <a:pt x="649438" y="454208"/>
                </a:lnTo>
                <a:lnTo>
                  <a:pt x="693083" y="450556"/>
                </a:lnTo>
                <a:lnTo>
                  <a:pt x="735421" y="445546"/>
                </a:lnTo>
                <a:lnTo>
                  <a:pt x="776307" y="439237"/>
                </a:lnTo>
                <a:lnTo>
                  <a:pt x="815597" y="431686"/>
                </a:lnTo>
                <a:lnTo>
                  <a:pt x="853149" y="422953"/>
                </a:lnTo>
                <a:lnTo>
                  <a:pt x="922458" y="402175"/>
                </a:lnTo>
                <a:lnTo>
                  <a:pt x="983084" y="377374"/>
                </a:lnTo>
                <a:lnTo>
                  <a:pt x="1033877" y="349021"/>
                </a:lnTo>
                <a:lnTo>
                  <a:pt x="1073685" y="317586"/>
                </a:lnTo>
                <a:lnTo>
                  <a:pt x="1101359" y="283538"/>
                </a:lnTo>
                <a:lnTo>
                  <a:pt x="1115747" y="247350"/>
                </a:lnTo>
                <a:lnTo>
                  <a:pt x="1117600" y="228600"/>
                </a:lnTo>
                <a:lnTo>
                  <a:pt x="1115747" y="209851"/>
                </a:lnTo>
                <a:lnTo>
                  <a:pt x="1101359" y="173665"/>
                </a:lnTo>
                <a:lnTo>
                  <a:pt x="1073685" y="139619"/>
                </a:lnTo>
                <a:lnTo>
                  <a:pt x="1033877" y="108183"/>
                </a:lnTo>
                <a:lnTo>
                  <a:pt x="983084" y="79830"/>
                </a:lnTo>
                <a:lnTo>
                  <a:pt x="922458" y="55028"/>
                </a:lnTo>
                <a:lnTo>
                  <a:pt x="853149" y="34249"/>
                </a:lnTo>
                <a:lnTo>
                  <a:pt x="815597" y="25516"/>
                </a:lnTo>
                <a:lnTo>
                  <a:pt x="776307" y="17964"/>
                </a:lnTo>
                <a:lnTo>
                  <a:pt x="735421" y="11654"/>
                </a:lnTo>
                <a:lnTo>
                  <a:pt x="693083" y="6643"/>
                </a:lnTo>
                <a:lnTo>
                  <a:pt x="649438" y="2992"/>
                </a:lnTo>
                <a:lnTo>
                  <a:pt x="604629" y="757"/>
                </a:lnTo>
                <a:lnTo>
                  <a:pt x="558800" y="0"/>
                </a:lnTo>
                <a:lnTo>
                  <a:pt x="512970" y="757"/>
                </a:lnTo>
                <a:lnTo>
                  <a:pt x="468161" y="2992"/>
                </a:lnTo>
                <a:lnTo>
                  <a:pt x="424516" y="6643"/>
                </a:lnTo>
                <a:lnTo>
                  <a:pt x="382178" y="11654"/>
                </a:lnTo>
                <a:lnTo>
                  <a:pt x="341292" y="17964"/>
                </a:lnTo>
                <a:lnTo>
                  <a:pt x="302002" y="25516"/>
                </a:lnTo>
                <a:lnTo>
                  <a:pt x="264450" y="34249"/>
                </a:lnTo>
                <a:lnTo>
                  <a:pt x="195141" y="55028"/>
                </a:lnTo>
                <a:lnTo>
                  <a:pt x="134515" y="79830"/>
                </a:lnTo>
                <a:lnTo>
                  <a:pt x="83722" y="108183"/>
                </a:lnTo>
                <a:lnTo>
                  <a:pt x="43914" y="139619"/>
                </a:lnTo>
                <a:lnTo>
                  <a:pt x="16240" y="173665"/>
                </a:lnTo>
                <a:lnTo>
                  <a:pt x="1852" y="209851"/>
                </a:lnTo>
                <a:lnTo>
                  <a:pt x="0" y="228600"/>
                </a:lnTo>
                <a:close/>
              </a:path>
            </a:pathLst>
          </a:custGeom>
          <a:solidFill>
            <a:srgbClr val="0000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572375" y="6000762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7313" y="191520"/>
                </a:lnTo>
                <a:lnTo>
                  <a:pt x="28488" y="156345"/>
                </a:lnTo>
                <a:lnTo>
                  <a:pt x="62373" y="123545"/>
                </a:lnTo>
                <a:lnTo>
                  <a:pt x="107817" y="93592"/>
                </a:lnTo>
                <a:lnTo>
                  <a:pt x="163671" y="66955"/>
                </a:lnTo>
                <a:lnTo>
                  <a:pt x="228782" y="44106"/>
                </a:lnTo>
                <a:lnTo>
                  <a:pt x="302002" y="25516"/>
                </a:lnTo>
                <a:lnTo>
                  <a:pt x="341292" y="17964"/>
                </a:lnTo>
                <a:lnTo>
                  <a:pt x="382178" y="11654"/>
                </a:lnTo>
                <a:lnTo>
                  <a:pt x="424516" y="6643"/>
                </a:lnTo>
                <a:lnTo>
                  <a:pt x="468161" y="2992"/>
                </a:lnTo>
                <a:lnTo>
                  <a:pt x="512970" y="757"/>
                </a:lnTo>
                <a:lnTo>
                  <a:pt x="558800" y="0"/>
                </a:lnTo>
                <a:lnTo>
                  <a:pt x="604629" y="757"/>
                </a:lnTo>
                <a:lnTo>
                  <a:pt x="649438" y="2992"/>
                </a:lnTo>
                <a:lnTo>
                  <a:pt x="693083" y="6643"/>
                </a:lnTo>
                <a:lnTo>
                  <a:pt x="735421" y="11654"/>
                </a:lnTo>
                <a:lnTo>
                  <a:pt x="776307" y="17964"/>
                </a:lnTo>
                <a:lnTo>
                  <a:pt x="815597" y="25516"/>
                </a:lnTo>
                <a:lnTo>
                  <a:pt x="853149" y="34249"/>
                </a:lnTo>
                <a:lnTo>
                  <a:pt x="922458" y="55028"/>
                </a:lnTo>
                <a:lnTo>
                  <a:pt x="983084" y="79830"/>
                </a:lnTo>
                <a:lnTo>
                  <a:pt x="1033877" y="108183"/>
                </a:lnTo>
                <a:lnTo>
                  <a:pt x="1073685" y="139619"/>
                </a:lnTo>
                <a:lnTo>
                  <a:pt x="1101359" y="173665"/>
                </a:lnTo>
                <a:lnTo>
                  <a:pt x="1115747" y="209851"/>
                </a:lnTo>
                <a:lnTo>
                  <a:pt x="1117600" y="228600"/>
                </a:lnTo>
                <a:lnTo>
                  <a:pt x="1115747" y="247350"/>
                </a:lnTo>
                <a:lnTo>
                  <a:pt x="1101359" y="283538"/>
                </a:lnTo>
                <a:lnTo>
                  <a:pt x="1073685" y="317586"/>
                </a:lnTo>
                <a:lnTo>
                  <a:pt x="1033877" y="349021"/>
                </a:lnTo>
                <a:lnTo>
                  <a:pt x="983084" y="377374"/>
                </a:lnTo>
                <a:lnTo>
                  <a:pt x="922458" y="402175"/>
                </a:lnTo>
                <a:lnTo>
                  <a:pt x="853149" y="422953"/>
                </a:lnTo>
                <a:lnTo>
                  <a:pt x="815597" y="431686"/>
                </a:lnTo>
                <a:lnTo>
                  <a:pt x="776307" y="439237"/>
                </a:lnTo>
                <a:lnTo>
                  <a:pt x="735421" y="445546"/>
                </a:lnTo>
                <a:lnTo>
                  <a:pt x="693083" y="450556"/>
                </a:lnTo>
                <a:lnTo>
                  <a:pt x="649438" y="454208"/>
                </a:lnTo>
                <a:lnTo>
                  <a:pt x="604629" y="456442"/>
                </a:lnTo>
                <a:lnTo>
                  <a:pt x="558800" y="457200"/>
                </a:lnTo>
                <a:lnTo>
                  <a:pt x="512970" y="456442"/>
                </a:lnTo>
                <a:lnTo>
                  <a:pt x="468161" y="454208"/>
                </a:lnTo>
                <a:lnTo>
                  <a:pt x="424516" y="450556"/>
                </a:lnTo>
                <a:lnTo>
                  <a:pt x="382178" y="445546"/>
                </a:lnTo>
                <a:lnTo>
                  <a:pt x="341292" y="439237"/>
                </a:lnTo>
                <a:lnTo>
                  <a:pt x="302002" y="431686"/>
                </a:lnTo>
                <a:lnTo>
                  <a:pt x="264450" y="422953"/>
                </a:lnTo>
                <a:lnTo>
                  <a:pt x="195141" y="402175"/>
                </a:lnTo>
                <a:lnTo>
                  <a:pt x="134515" y="377374"/>
                </a:lnTo>
                <a:lnTo>
                  <a:pt x="83722" y="349021"/>
                </a:lnTo>
                <a:lnTo>
                  <a:pt x="43914" y="317586"/>
                </a:lnTo>
                <a:lnTo>
                  <a:pt x="16240" y="283538"/>
                </a:lnTo>
                <a:lnTo>
                  <a:pt x="1852" y="247350"/>
                </a:lnTo>
                <a:lnTo>
                  <a:pt x="0" y="228600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840980" y="6016752"/>
            <a:ext cx="600455" cy="5135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133588" y="6016752"/>
            <a:ext cx="374903" cy="5135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35940" y="2172564"/>
            <a:ext cx="229006" cy="43261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375"/>
              </a:lnSpc>
              <a:spcBef>
                <a:spcPts val="168"/>
              </a:spcBef>
            </a:pPr>
            <a:r>
              <a:rPr sz="3200" spc="0" dirty="0" smtClean="0">
                <a:latin typeface="Arial"/>
                <a:cs typeface="Arial"/>
              </a:rPr>
              <a:t>•</a:t>
            </a:r>
            <a:endParaRPr sz="32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78840" y="2197125"/>
            <a:ext cx="7686689" cy="417532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365"/>
              </a:lnSpc>
              <a:spcBef>
                <a:spcPts val="168"/>
              </a:spcBef>
            </a:pPr>
            <a:r>
              <a:rPr sz="4800" spc="0" baseline="3413" dirty="0" smtClean="0">
                <a:latin typeface="Calibri"/>
                <a:cs typeface="Calibri"/>
              </a:rPr>
              <a:t>In</a:t>
            </a:r>
            <a:r>
              <a:rPr sz="4800" spc="-9" baseline="3413" dirty="0" smtClean="0">
                <a:latin typeface="Calibri"/>
                <a:cs typeface="Calibri"/>
              </a:rPr>
              <a:t>p</a:t>
            </a:r>
            <a:r>
              <a:rPr sz="4800" spc="0" baseline="3413" dirty="0" smtClean="0">
                <a:latin typeface="Calibri"/>
                <a:cs typeface="Calibri"/>
              </a:rPr>
              <a:t>ut</a:t>
            </a:r>
            <a:r>
              <a:rPr sz="4800" spc="29" baseline="3413" dirty="0" smtClean="0">
                <a:latin typeface="Calibri"/>
                <a:cs typeface="Calibri"/>
              </a:rPr>
              <a:t> </a:t>
            </a:r>
            <a:r>
              <a:rPr sz="4800" spc="0" baseline="3413" dirty="0" smtClean="0">
                <a:latin typeface="Calibri"/>
                <a:cs typeface="Calibri"/>
              </a:rPr>
              <a:t>adalah bahan</a:t>
            </a:r>
            <a:r>
              <a:rPr sz="4800" spc="14" baseline="3413" dirty="0" smtClean="0">
                <a:latin typeface="Calibri"/>
                <a:cs typeface="Calibri"/>
              </a:rPr>
              <a:t> </a:t>
            </a:r>
            <a:r>
              <a:rPr sz="4800" spc="0" baseline="3413" dirty="0" smtClean="0">
                <a:latin typeface="Calibri"/>
                <a:cs typeface="Calibri"/>
              </a:rPr>
              <a:t>ba</a:t>
            </a:r>
            <a:r>
              <a:rPr sz="4800" spc="-44" baseline="3413" dirty="0" smtClean="0">
                <a:latin typeface="Calibri"/>
                <a:cs typeface="Calibri"/>
              </a:rPr>
              <a:t>k</a:t>
            </a:r>
            <a:r>
              <a:rPr sz="4800" spc="0" baseline="3413" dirty="0" smtClean="0">
                <a:latin typeface="Calibri"/>
                <a:cs typeface="Calibri"/>
              </a:rPr>
              <a:t>u </a:t>
            </a:r>
            <a:r>
              <a:rPr sz="4800" spc="14" baseline="3413" dirty="0" smtClean="0">
                <a:latin typeface="Calibri"/>
                <a:cs typeface="Calibri"/>
              </a:rPr>
              <a:t>(</a:t>
            </a:r>
            <a:r>
              <a:rPr sz="4800" i="1" spc="0" baseline="3413" dirty="0" smtClean="0">
                <a:latin typeface="Calibri"/>
                <a:cs typeface="Calibri"/>
              </a:rPr>
              <a:t>raw m</a:t>
            </a:r>
            <a:r>
              <a:rPr sz="4800" i="1" spc="-14" baseline="3413" dirty="0" smtClean="0">
                <a:latin typeface="Calibri"/>
                <a:cs typeface="Calibri"/>
              </a:rPr>
              <a:t>a</a:t>
            </a:r>
            <a:r>
              <a:rPr sz="4800" i="1" spc="-39" baseline="3413" dirty="0" smtClean="0">
                <a:latin typeface="Calibri"/>
                <a:cs typeface="Calibri"/>
              </a:rPr>
              <a:t>t</a:t>
            </a:r>
            <a:r>
              <a:rPr sz="4800" i="1" spc="0" baseline="3413" dirty="0" smtClean="0">
                <a:latin typeface="Calibri"/>
                <a:cs typeface="Calibri"/>
              </a:rPr>
              <a:t>erials)</a:t>
            </a:r>
            <a:r>
              <a:rPr sz="4800" i="1" spc="29" baseline="3413" dirty="0" smtClean="0">
                <a:latin typeface="Calibri"/>
                <a:cs typeface="Calibri"/>
              </a:rPr>
              <a:t> </a:t>
            </a:r>
            <a:r>
              <a:rPr sz="4800" spc="-44" baseline="3413" dirty="0" smtClean="0">
                <a:latin typeface="Calibri"/>
                <a:cs typeface="Calibri"/>
              </a:rPr>
              <a:t>y</a:t>
            </a:r>
            <a:r>
              <a:rPr sz="4800" spc="0" baseline="3413" dirty="0" smtClean="0">
                <a:latin typeface="Calibri"/>
                <a:cs typeface="Calibri"/>
              </a:rPr>
              <a:t>ang</a:t>
            </a:r>
            <a:endParaRPr sz="3200">
              <a:latin typeface="Calibri"/>
              <a:cs typeface="Calibri"/>
            </a:endParaRPr>
          </a:p>
          <a:p>
            <a:pPr marL="12700" marR="61081">
              <a:lnSpc>
                <a:spcPts val="3454"/>
              </a:lnSpc>
              <a:spcBef>
                <a:spcPts val="4"/>
              </a:spcBef>
            </a:pPr>
            <a:r>
              <a:rPr sz="4800" spc="0" baseline="2560" dirty="0" smtClean="0">
                <a:latin typeface="Calibri"/>
                <a:cs typeface="Calibri"/>
              </a:rPr>
              <a:t>diguna</a:t>
            </a:r>
            <a:r>
              <a:rPr sz="4800" spc="-75" baseline="2560" dirty="0" smtClean="0">
                <a:latin typeface="Calibri"/>
                <a:cs typeface="Calibri"/>
              </a:rPr>
              <a:t>k</a:t>
            </a:r>
            <a:r>
              <a:rPr sz="4800" spc="0" baseline="2560" dirty="0" smtClean="0">
                <a:latin typeface="Calibri"/>
                <a:cs typeface="Calibri"/>
              </a:rPr>
              <a:t>an</a:t>
            </a:r>
            <a:r>
              <a:rPr sz="4800" spc="39" baseline="2560" dirty="0" smtClean="0">
                <a:latin typeface="Calibri"/>
                <a:cs typeface="Calibri"/>
              </a:rPr>
              <a:t> </a:t>
            </a:r>
            <a:r>
              <a:rPr sz="4800" spc="0" baseline="2560" dirty="0" smtClean="0">
                <a:latin typeface="Calibri"/>
                <a:cs typeface="Calibri"/>
              </a:rPr>
              <a:t>seba</a:t>
            </a:r>
            <a:r>
              <a:rPr sz="4800" spc="-59" baseline="2560" dirty="0" smtClean="0">
                <a:latin typeface="Calibri"/>
                <a:cs typeface="Calibri"/>
              </a:rPr>
              <a:t>g</a:t>
            </a:r>
            <a:r>
              <a:rPr sz="4800" spc="0" baseline="2560" dirty="0" smtClean="0">
                <a:latin typeface="Calibri"/>
                <a:cs typeface="Calibri"/>
              </a:rPr>
              <a:t>ai masu</a:t>
            </a:r>
            <a:r>
              <a:rPr sz="4800" spc="-69" baseline="2560" dirty="0" smtClean="0">
                <a:latin typeface="Calibri"/>
                <a:cs typeface="Calibri"/>
              </a:rPr>
              <a:t>k</a:t>
            </a:r>
            <a:r>
              <a:rPr sz="4800" spc="0" baseline="2560" dirty="0" smtClean="0">
                <a:latin typeface="Calibri"/>
                <a:cs typeface="Calibri"/>
              </a:rPr>
              <a:t>an</a:t>
            </a:r>
            <a:r>
              <a:rPr sz="4800" spc="29" baseline="2560" dirty="0" smtClean="0">
                <a:latin typeface="Calibri"/>
                <a:cs typeface="Calibri"/>
              </a:rPr>
              <a:t> </a:t>
            </a:r>
            <a:r>
              <a:rPr sz="4800" spc="0" baseline="2560" dirty="0" smtClean="0">
                <a:latin typeface="Calibri"/>
                <a:cs typeface="Calibri"/>
              </a:rPr>
              <a:t>dalam</a:t>
            </a:r>
            <a:r>
              <a:rPr sz="4800" spc="9" baseline="2560" dirty="0" smtClean="0">
                <a:latin typeface="Calibri"/>
                <a:cs typeface="Calibri"/>
              </a:rPr>
              <a:t> </a:t>
            </a:r>
            <a:r>
              <a:rPr sz="4800" spc="0" baseline="2560" dirty="0" smtClean="0">
                <a:latin typeface="Calibri"/>
                <a:cs typeface="Calibri"/>
              </a:rPr>
              <a:t>sebuah</a:t>
            </a:r>
            <a:endParaRPr sz="3200">
              <a:latin typeface="Calibri"/>
              <a:cs typeface="Calibri"/>
            </a:endParaRPr>
          </a:p>
          <a:p>
            <a:pPr marL="12700" marR="61081">
              <a:lnSpc>
                <a:spcPts val="3454"/>
              </a:lnSpc>
            </a:pPr>
            <a:r>
              <a:rPr sz="4800" spc="0" baseline="2560" dirty="0" smtClean="0">
                <a:latin typeface="Calibri"/>
                <a:cs typeface="Calibri"/>
              </a:rPr>
              <a:t>s</a:t>
            </a:r>
            <a:r>
              <a:rPr sz="4800" spc="-9" baseline="2560" dirty="0" smtClean="0">
                <a:latin typeface="Calibri"/>
                <a:cs typeface="Calibri"/>
              </a:rPr>
              <a:t>i</a:t>
            </a:r>
            <a:r>
              <a:rPr sz="4800" spc="-39" baseline="2560" dirty="0" smtClean="0">
                <a:latin typeface="Calibri"/>
                <a:cs typeface="Calibri"/>
              </a:rPr>
              <a:t>st</a:t>
            </a:r>
            <a:r>
              <a:rPr sz="4800" spc="0" baseline="2560" dirty="0" smtClean="0">
                <a:latin typeface="Calibri"/>
                <a:cs typeface="Calibri"/>
              </a:rPr>
              <a:t>em</a:t>
            </a:r>
            <a:r>
              <a:rPr sz="4800" spc="14" baseline="2560" dirty="0" smtClean="0">
                <a:latin typeface="Calibri"/>
                <a:cs typeface="Calibri"/>
              </a:rPr>
              <a:t> </a:t>
            </a:r>
            <a:r>
              <a:rPr sz="4800" spc="-114" baseline="2560" dirty="0" smtClean="0">
                <a:latin typeface="Calibri"/>
                <a:cs typeface="Calibri"/>
              </a:rPr>
              <a:t>k</a:t>
            </a:r>
            <a:r>
              <a:rPr sz="4800" spc="0" baseline="2560" dirty="0" smtClean="0">
                <a:latin typeface="Calibri"/>
                <a:cs typeface="Calibri"/>
              </a:rPr>
              <a:t>ebija</a:t>
            </a:r>
            <a:r>
              <a:rPr sz="4800" spc="-69" baseline="2560" dirty="0" smtClean="0">
                <a:latin typeface="Calibri"/>
                <a:cs typeface="Calibri"/>
              </a:rPr>
              <a:t>k</a:t>
            </a:r>
            <a:r>
              <a:rPr sz="4800" spc="0" baseline="2560" dirty="0" smtClean="0">
                <a:latin typeface="Calibri"/>
                <a:cs typeface="Calibri"/>
              </a:rPr>
              <a:t>an.</a:t>
            </a:r>
            <a:endParaRPr sz="3200">
              <a:latin typeface="Calibri"/>
              <a:cs typeface="Calibri"/>
            </a:endParaRPr>
          </a:p>
          <a:p>
            <a:pPr marL="12700" marR="41698">
              <a:lnSpc>
                <a:spcPts val="3906"/>
              </a:lnSpc>
              <a:spcBef>
                <a:spcPts val="497"/>
              </a:spcBef>
            </a:pPr>
            <a:r>
              <a:rPr sz="3200" spc="0" dirty="0" smtClean="0">
                <a:latin typeface="Calibri"/>
                <a:cs typeface="Calibri"/>
              </a:rPr>
              <a:t>Si</a:t>
            </a:r>
            <a:r>
              <a:rPr sz="3200" spc="-39" dirty="0" smtClean="0">
                <a:latin typeface="Calibri"/>
                <a:cs typeface="Calibri"/>
              </a:rPr>
              <a:t>st</a:t>
            </a:r>
            <a:r>
              <a:rPr sz="3200" spc="0" dirty="0" smtClean="0">
                <a:latin typeface="Calibri"/>
                <a:cs typeface="Calibri"/>
              </a:rPr>
              <a:t>em pol</a:t>
            </a:r>
            <a:r>
              <a:rPr sz="3200" spc="-9" dirty="0" smtClean="0">
                <a:latin typeface="Calibri"/>
                <a:cs typeface="Calibri"/>
              </a:rPr>
              <a:t>i</a:t>
            </a:r>
            <a:r>
              <a:rPr sz="3200" spc="0" dirty="0" smtClean="0">
                <a:latin typeface="Calibri"/>
                <a:cs typeface="Calibri"/>
              </a:rPr>
              <a:t>t</a:t>
            </a:r>
            <a:r>
              <a:rPr sz="3200" spc="-9" dirty="0" smtClean="0">
                <a:latin typeface="Calibri"/>
                <a:cs typeface="Calibri"/>
              </a:rPr>
              <a:t>i</a:t>
            </a:r>
            <a:r>
              <a:rPr sz="3200" spc="0" dirty="0" smtClean="0">
                <a:latin typeface="Calibri"/>
                <a:cs typeface="Calibri"/>
              </a:rPr>
              <a:t>k</a:t>
            </a:r>
            <a:r>
              <a:rPr sz="3200" spc="24" dirty="0" smtClean="0">
                <a:latin typeface="Calibri"/>
                <a:cs typeface="Calibri"/>
              </a:rPr>
              <a:t> </a:t>
            </a:r>
            <a:r>
              <a:rPr sz="3200" spc="0" dirty="0" smtClean="0">
                <a:latin typeface="Calibri"/>
                <a:cs typeface="Calibri"/>
              </a:rPr>
              <a:t>me</a:t>
            </a:r>
            <a:r>
              <a:rPr sz="3200" spc="-9" dirty="0" smtClean="0">
                <a:latin typeface="Calibri"/>
                <a:cs typeface="Calibri"/>
              </a:rPr>
              <a:t>l</a:t>
            </a:r>
            <a:r>
              <a:rPr sz="3200" spc="0" dirty="0" smtClean="0">
                <a:latin typeface="Calibri"/>
                <a:cs typeface="Calibri"/>
              </a:rPr>
              <a:t>alui pa</a:t>
            </a:r>
            <a:r>
              <a:rPr sz="3200" spc="-64" dirty="0" smtClean="0">
                <a:latin typeface="Calibri"/>
                <a:cs typeface="Calibri"/>
              </a:rPr>
              <a:t>r</a:t>
            </a:r>
            <a:r>
              <a:rPr sz="3200" spc="0" dirty="0" smtClean="0">
                <a:latin typeface="Calibri"/>
                <a:cs typeface="Calibri"/>
              </a:rPr>
              <a:t>a a</a:t>
            </a:r>
            <a:r>
              <a:rPr sz="3200" spc="-9" dirty="0" smtClean="0">
                <a:latin typeface="Calibri"/>
                <a:cs typeface="Calibri"/>
              </a:rPr>
              <a:t>k</a:t>
            </a:r>
            <a:r>
              <a:rPr sz="3200" spc="-39" dirty="0" smtClean="0">
                <a:latin typeface="Calibri"/>
                <a:cs typeface="Calibri"/>
              </a:rPr>
              <a:t>t</a:t>
            </a:r>
            <a:r>
              <a:rPr sz="3200" spc="0" dirty="0" smtClean="0">
                <a:latin typeface="Calibri"/>
                <a:cs typeface="Calibri"/>
              </a:rPr>
              <a:t>or</a:t>
            </a:r>
            <a:r>
              <a:rPr sz="3200" spc="-64" dirty="0" smtClean="0">
                <a:latin typeface="Calibri"/>
                <a:cs typeface="Calibri"/>
              </a:rPr>
              <a:t>n</a:t>
            </a:r>
            <a:r>
              <a:rPr sz="3200" spc="-44" dirty="0" smtClean="0">
                <a:latin typeface="Calibri"/>
                <a:cs typeface="Calibri"/>
              </a:rPr>
              <a:t>y</a:t>
            </a:r>
            <a:r>
              <a:rPr sz="3200" spc="0" dirty="0" smtClean="0">
                <a:latin typeface="Calibri"/>
                <a:cs typeface="Calibri"/>
              </a:rPr>
              <a:t>a </a:t>
            </a:r>
            <a:endParaRPr sz="3200">
              <a:latin typeface="Calibri"/>
              <a:cs typeface="Calibri"/>
            </a:endParaRPr>
          </a:p>
          <a:p>
            <a:pPr marL="12700" marR="41698">
              <a:lnSpc>
                <a:spcPts val="3906"/>
              </a:lnSpc>
            </a:pPr>
            <a:r>
              <a:rPr sz="3200" spc="0" dirty="0" smtClean="0">
                <a:latin typeface="Calibri"/>
                <a:cs typeface="Calibri"/>
              </a:rPr>
              <a:t>mela</a:t>
            </a:r>
            <a:r>
              <a:rPr sz="3200" spc="-44" dirty="0" smtClean="0">
                <a:latin typeface="Calibri"/>
                <a:cs typeface="Calibri"/>
              </a:rPr>
              <a:t>k</a:t>
            </a:r>
            <a:r>
              <a:rPr sz="3200" spc="0" dirty="0" smtClean="0">
                <a:latin typeface="Calibri"/>
                <a:cs typeface="Calibri"/>
              </a:rPr>
              <a:t>u</a:t>
            </a:r>
            <a:r>
              <a:rPr sz="3200" spc="-64" dirty="0" smtClean="0">
                <a:latin typeface="Calibri"/>
                <a:cs typeface="Calibri"/>
              </a:rPr>
              <a:t>k</a:t>
            </a:r>
            <a:r>
              <a:rPr sz="3200" spc="0" dirty="0" smtClean="0">
                <a:latin typeface="Calibri"/>
                <a:cs typeface="Calibri"/>
              </a:rPr>
              <a:t>an</a:t>
            </a:r>
            <a:r>
              <a:rPr sz="3200" spc="14" dirty="0" smtClean="0">
                <a:latin typeface="Calibri"/>
                <a:cs typeface="Calibri"/>
              </a:rPr>
              <a:t> </a:t>
            </a:r>
            <a:r>
              <a:rPr sz="3200" spc="0" dirty="0" smtClean="0">
                <a:latin typeface="Calibri"/>
                <a:cs typeface="Calibri"/>
              </a:rPr>
              <a:t>p</a:t>
            </a:r>
            <a:r>
              <a:rPr sz="3200" spc="-50" dirty="0" smtClean="0">
                <a:latin typeface="Calibri"/>
                <a:cs typeface="Calibri"/>
              </a:rPr>
              <a:t>r</a:t>
            </a:r>
            <a:r>
              <a:rPr sz="3200" spc="0" dirty="0" smtClean="0">
                <a:latin typeface="Calibri"/>
                <a:cs typeface="Calibri"/>
              </a:rPr>
              <a:t>oses</a:t>
            </a:r>
            <a:r>
              <a:rPr sz="3200" spc="-9" dirty="0" smtClean="0">
                <a:latin typeface="Calibri"/>
                <a:cs typeface="Calibri"/>
              </a:rPr>
              <a:t> </a:t>
            </a:r>
            <a:r>
              <a:rPr sz="3200" spc="-114" dirty="0" smtClean="0">
                <a:latin typeface="Calibri"/>
                <a:cs typeface="Calibri"/>
              </a:rPr>
              <a:t>k</a:t>
            </a:r>
            <a:r>
              <a:rPr sz="3200" spc="0" dirty="0" smtClean="0">
                <a:latin typeface="Calibri"/>
                <a:cs typeface="Calibri"/>
              </a:rPr>
              <a:t>o</a:t>
            </a:r>
            <a:r>
              <a:rPr sz="3200" spc="-50" dirty="0" smtClean="0">
                <a:latin typeface="Calibri"/>
                <a:cs typeface="Calibri"/>
              </a:rPr>
              <a:t>n</a:t>
            </a:r>
            <a:r>
              <a:rPr sz="3200" spc="-29" dirty="0" smtClean="0">
                <a:latin typeface="Calibri"/>
                <a:cs typeface="Calibri"/>
              </a:rPr>
              <a:t>v</a:t>
            </a:r>
            <a:r>
              <a:rPr sz="3200" spc="0" dirty="0" smtClean="0">
                <a:latin typeface="Calibri"/>
                <a:cs typeface="Calibri"/>
              </a:rPr>
              <a:t>e</a:t>
            </a:r>
            <a:r>
              <a:rPr sz="3200" spc="-59" dirty="0" smtClean="0">
                <a:latin typeface="Calibri"/>
                <a:cs typeface="Calibri"/>
              </a:rPr>
              <a:t>r</a:t>
            </a:r>
            <a:r>
              <a:rPr sz="3200" spc="0" dirty="0" smtClean="0">
                <a:latin typeface="Calibri"/>
                <a:cs typeface="Calibri"/>
              </a:rPr>
              <a:t>si</a:t>
            </a:r>
            <a:r>
              <a:rPr sz="3200" spc="-4" dirty="0" smtClean="0">
                <a:latin typeface="Calibri"/>
                <a:cs typeface="Calibri"/>
              </a:rPr>
              <a:t> </a:t>
            </a:r>
            <a:r>
              <a:rPr sz="3200" spc="0" dirty="0" smtClean="0">
                <a:latin typeface="Calibri"/>
                <a:cs typeface="Calibri"/>
              </a:rPr>
              <a:t>dari</a:t>
            </a:r>
            <a:r>
              <a:rPr sz="3200" spc="-9" dirty="0" smtClean="0">
                <a:latin typeface="Calibri"/>
                <a:cs typeface="Calibri"/>
              </a:rPr>
              <a:t> </a:t>
            </a:r>
            <a:r>
              <a:rPr sz="3200" spc="0" dirty="0" smtClean="0">
                <a:latin typeface="Calibri"/>
                <a:cs typeface="Calibri"/>
              </a:rPr>
              <a:t>input</a:t>
            </a:r>
            <a:r>
              <a:rPr sz="3200" spc="29" dirty="0" smtClean="0">
                <a:latin typeface="Calibri"/>
                <a:cs typeface="Calibri"/>
              </a:rPr>
              <a:t> </a:t>
            </a:r>
            <a:r>
              <a:rPr sz="3200" spc="0" dirty="0" smtClean="0">
                <a:latin typeface="Calibri"/>
                <a:cs typeface="Calibri"/>
              </a:rPr>
              <a:t>menjadi </a:t>
            </a:r>
            <a:endParaRPr sz="3200">
              <a:latin typeface="Calibri"/>
              <a:cs typeface="Calibri"/>
            </a:endParaRPr>
          </a:p>
          <a:p>
            <a:pPr marL="12700" marR="41698">
              <a:lnSpc>
                <a:spcPts val="3906"/>
              </a:lnSpc>
            </a:pPr>
            <a:r>
              <a:rPr sz="3200" spc="0" dirty="0" smtClean="0">
                <a:latin typeface="Calibri"/>
                <a:cs typeface="Calibri"/>
              </a:rPr>
              <a:t>outpu</a:t>
            </a:r>
            <a:r>
              <a:rPr sz="3200" spc="-14" dirty="0" smtClean="0">
                <a:latin typeface="Calibri"/>
                <a:cs typeface="Calibri"/>
              </a:rPr>
              <a:t>t</a:t>
            </a:r>
            <a:r>
              <a:rPr sz="3200" spc="0" dirty="0" smtClean="0">
                <a:latin typeface="Calibri"/>
                <a:cs typeface="Calibri"/>
              </a:rPr>
              <a:t>.</a:t>
            </a:r>
            <a:r>
              <a:rPr sz="3200" spc="39" dirty="0" smtClean="0">
                <a:latin typeface="Calibri"/>
                <a:cs typeface="Calibri"/>
              </a:rPr>
              <a:t> </a:t>
            </a:r>
            <a:r>
              <a:rPr sz="3200" spc="0" dirty="0" smtClean="0">
                <a:latin typeface="Calibri"/>
                <a:cs typeface="Calibri"/>
              </a:rPr>
              <a:t>Selama p</a:t>
            </a:r>
            <a:r>
              <a:rPr sz="3200" spc="-44" dirty="0" smtClean="0">
                <a:latin typeface="Calibri"/>
                <a:cs typeface="Calibri"/>
              </a:rPr>
              <a:t>r</a:t>
            </a:r>
            <a:r>
              <a:rPr sz="3200" spc="0" dirty="0" smtClean="0">
                <a:latin typeface="Calibri"/>
                <a:cs typeface="Calibri"/>
              </a:rPr>
              <a:t>oses</a:t>
            </a:r>
            <a:r>
              <a:rPr sz="3200" spc="-19" dirty="0" smtClean="0">
                <a:latin typeface="Calibri"/>
                <a:cs typeface="Calibri"/>
              </a:rPr>
              <a:t> </a:t>
            </a:r>
            <a:r>
              <a:rPr sz="3200" spc="-114" dirty="0" smtClean="0">
                <a:latin typeface="Calibri"/>
                <a:cs typeface="Calibri"/>
              </a:rPr>
              <a:t>k</a:t>
            </a:r>
            <a:r>
              <a:rPr sz="3200" spc="0" dirty="0" smtClean="0">
                <a:latin typeface="Calibri"/>
                <a:cs typeface="Calibri"/>
              </a:rPr>
              <a:t>o</a:t>
            </a:r>
            <a:r>
              <a:rPr sz="3200" spc="-50" dirty="0" smtClean="0">
                <a:latin typeface="Calibri"/>
                <a:cs typeface="Calibri"/>
              </a:rPr>
              <a:t>n</a:t>
            </a:r>
            <a:r>
              <a:rPr sz="3200" spc="-29" dirty="0" smtClean="0">
                <a:latin typeface="Calibri"/>
                <a:cs typeface="Calibri"/>
              </a:rPr>
              <a:t>v</a:t>
            </a:r>
            <a:r>
              <a:rPr sz="3200" spc="0" dirty="0" smtClean="0">
                <a:latin typeface="Calibri"/>
                <a:cs typeface="Calibri"/>
              </a:rPr>
              <a:t>e</a:t>
            </a:r>
            <a:r>
              <a:rPr sz="3200" spc="-59" dirty="0" smtClean="0">
                <a:latin typeface="Calibri"/>
                <a:cs typeface="Calibri"/>
              </a:rPr>
              <a:t>r</a:t>
            </a:r>
            <a:r>
              <a:rPr sz="3200" spc="0" dirty="0" smtClean="0">
                <a:latin typeface="Calibri"/>
                <a:cs typeface="Calibri"/>
              </a:rPr>
              <a:t>si</a:t>
            </a:r>
            <a:r>
              <a:rPr sz="3200" spc="-4" dirty="0" smtClean="0">
                <a:latin typeface="Calibri"/>
                <a:cs typeface="Calibri"/>
              </a:rPr>
              <a:t> </a:t>
            </a:r>
            <a:r>
              <a:rPr sz="3200" spc="0" dirty="0" smtClean="0">
                <a:latin typeface="Calibri"/>
                <a:cs typeface="Calibri"/>
              </a:rPr>
              <a:t>ini</a:t>
            </a:r>
            <a:r>
              <a:rPr sz="3200" spc="14" dirty="0" smtClean="0">
                <a:latin typeface="Calibri"/>
                <a:cs typeface="Calibri"/>
              </a:rPr>
              <a:t> </a:t>
            </a:r>
            <a:r>
              <a:rPr sz="3200" spc="-39" dirty="0" smtClean="0">
                <a:latin typeface="Calibri"/>
                <a:cs typeface="Calibri"/>
              </a:rPr>
              <a:t>t</a:t>
            </a:r>
            <a:r>
              <a:rPr sz="3200" spc="0" dirty="0" smtClean="0">
                <a:latin typeface="Calibri"/>
                <a:cs typeface="Calibri"/>
              </a:rPr>
              <a:t>erjadi </a:t>
            </a:r>
            <a:endParaRPr sz="3200">
              <a:latin typeface="Calibri"/>
              <a:cs typeface="Calibri"/>
            </a:endParaRPr>
          </a:p>
          <a:p>
            <a:pPr marL="12700" marR="41698">
              <a:lnSpc>
                <a:spcPts val="4016"/>
              </a:lnSpc>
            </a:pPr>
            <a:r>
              <a:rPr sz="3200" i="1" spc="0" dirty="0" smtClean="0">
                <a:latin typeface="Calibri"/>
                <a:cs typeface="Calibri"/>
              </a:rPr>
              <a:t>barg</a:t>
            </a:r>
            <a:r>
              <a:rPr sz="3200" i="1" spc="-14" dirty="0" smtClean="0">
                <a:latin typeface="Calibri"/>
                <a:cs typeface="Calibri"/>
              </a:rPr>
              <a:t>a</a:t>
            </a:r>
            <a:r>
              <a:rPr sz="3200" i="1" spc="0" dirty="0" smtClean="0">
                <a:latin typeface="Calibri"/>
                <a:cs typeface="Calibri"/>
              </a:rPr>
              <a:t>in</a:t>
            </a:r>
            <a:r>
              <a:rPr sz="3200" i="1" spc="-14" dirty="0" smtClean="0">
                <a:latin typeface="Calibri"/>
                <a:cs typeface="Calibri"/>
              </a:rPr>
              <a:t>i</a:t>
            </a:r>
            <a:r>
              <a:rPr sz="3200" i="1" spc="0" dirty="0" smtClean="0">
                <a:latin typeface="Calibri"/>
                <a:cs typeface="Calibri"/>
              </a:rPr>
              <a:t>ng</a:t>
            </a:r>
            <a:r>
              <a:rPr sz="3200" i="1" spc="54" dirty="0" smtClean="0">
                <a:latin typeface="Calibri"/>
                <a:cs typeface="Calibri"/>
              </a:rPr>
              <a:t> </a:t>
            </a:r>
            <a:r>
              <a:rPr sz="3200" spc="0" dirty="0" smtClean="0">
                <a:latin typeface="Calibri"/>
                <a:cs typeface="Calibri"/>
              </a:rPr>
              <a:t>dan ne</a:t>
            </a:r>
            <a:r>
              <a:rPr sz="3200" spc="-25" dirty="0" smtClean="0">
                <a:latin typeface="Calibri"/>
                <a:cs typeface="Calibri"/>
              </a:rPr>
              <a:t>g</a:t>
            </a:r>
            <a:r>
              <a:rPr sz="3200" spc="0" dirty="0" smtClean="0">
                <a:latin typeface="Calibri"/>
                <a:cs typeface="Calibri"/>
              </a:rPr>
              <a:t>osia</a:t>
            </a:r>
            <a:r>
              <a:rPr sz="3200" spc="-14" dirty="0" smtClean="0">
                <a:latin typeface="Calibri"/>
                <a:cs typeface="Calibri"/>
              </a:rPr>
              <a:t>s</a:t>
            </a:r>
            <a:r>
              <a:rPr sz="3200" spc="0" dirty="0" smtClean="0">
                <a:latin typeface="Calibri"/>
                <a:cs typeface="Calibri"/>
              </a:rPr>
              <a:t>i</a:t>
            </a:r>
            <a:r>
              <a:rPr sz="3200" spc="14" dirty="0" smtClean="0">
                <a:latin typeface="Calibri"/>
                <a:cs typeface="Calibri"/>
              </a:rPr>
              <a:t> </a:t>
            </a:r>
            <a:r>
              <a:rPr sz="3200" spc="0" dirty="0" smtClean="0">
                <a:latin typeface="Calibri"/>
                <a:cs typeface="Calibri"/>
              </a:rPr>
              <a:t>a</a:t>
            </a:r>
            <a:r>
              <a:rPr sz="3200" spc="-25" dirty="0" smtClean="0">
                <a:latin typeface="Calibri"/>
                <a:cs typeface="Calibri"/>
              </a:rPr>
              <a:t>n</a:t>
            </a:r>
            <a:r>
              <a:rPr sz="3200" spc="-39" dirty="0" smtClean="0">
                <a:latin typeface="Calibri"/>
                <a:cs typeface="Calibri"/>
              </a:rPr>
              <a:t>t</a:t>
            </a:r>
            <a:r>
              <a:rPr sz="3200" spc="0" dirty="0" smtClean="0">
                <a:latin typeface="Calibri"/>
                <a:cs typeface="Calibri"/>
              </a:rPr>
              <a:t>ar pa</a:t>
            </a:r>
            <a:r>
              <a:rPr sz="3200" spc="-59" dirty="0" smtClean="0">
                <a:latin typeface="Calibri"/>
                <a:cs typeface="Calibri"/>
              </a:rPr>
              <a:t>r</a:t>
            </a:r>
            <a:r>
              <a:rPr sz="3200" spc="0" dirty="0" smtClean="0">
                <a:latin typeface="Calibri"/>
                <a:cs typeface="Calibri"/>
              </a:rPr>
              <a:t>a a</a:t>
            </a:r>
            <a:r>
              <a:rPr sz="3200" spc="-19" dirty="0" smtClean="0">
                <a:latin typeface="Calibri"/>
                <a:cs typeface="Calibri"/>
              </a:rPr>
              <a:t>k</a:t>
            </a:r>
            <a:r>
              <a:rPr sz="3200" spc="-39" dirty="0" smtClean="0">
                <a:latin typeface="Calibri"/>
                <a:cs typeface="Calibri"/>
              </a:rPr>
              <a:t>t</a:t>
            </a:r>
            <a:r>
              <a:rPr sz="3200" spc="0" dirty="0" smtClean="0">
                <a:latin typeface="Calibri"/>
                <a:cs typeface="Calibri"/>
              </a:rPr>
              <a:t>or </a:t>
            </a:r>
            <a:endParaRPr sz="3200">
              <a:latin typeface="Calibri"/>
              <a:cs typeface="Calibri"/>
            </a:endParaRPr>
          </a:p>
          <a:p>
            <a:pPr marL="12700" marR="41698">
              <a:lnSpc>
                <a:spcPts val="3906"/>
              </a:lnSpc>
            </a:pPr>
            <a:r>
              <a:rPr sz="3200" spc="-44" dirty="0" smtClean="0">
                <a:latin typeface="Calibri"/>
                <a:cs typeface="Calibri"/>
              </a:rPr>
              <a:t>y</a:t>
            </a:r>
            <a:r>
              <a:rPr sz="3200" spc="0" dirty="0" smtClean="0">
                <a:latin typeface="Calibri"/>
                <a:cs typeface="Calibri"/>
              </a:rPr>
              <a:t>ang </a:t>
            </a:r>
            <a:r>
              <a:rPr sz="3200" spc="-39" dirty="0" smtClean="0">
                <a:latin typeface="Calibri"/>
                <a:cs typeface="Calibri"/>
              </a:rPr>
              <a:t>t</a:t>
            </a:r>
            <a:r>
              <a:rPr sz="3200" spc="0" dirty="0" smtClean="0">
                <a:latin typeface="Calibri"/>
                <a:cs typeface="Calibri"/>
              </a:rPr>
              <a:t>erl</a:t>
            </a:r>
            <a:r>
              <a:rPr sz="3200" spc="-4" dirty="0" smtClean="0">
                <a:latin typeface="Calibri"/>
                <a:cs typeface="Calibri"/>
              </a:rPr>
              <a:t>i</a:t>
            </a:r>
            <a:r>
              <a:rPr sz="3200" spc="0" dirty="0" smtClean="0">
                <a:latin typeface="Calibri"/>
                <a:cs typeface="Calibri"/>
              </a:rPr>
              <a:t>b</a:t>
            </a:r>
            <a:r>
              <a:rPr sz="3200" spc="-25" dirty="0" smtClean="0">
                <a:latin typeface="Calibri"/>
                <a:cs typeface="Calibri"/>
              </a:rPr>
              <a:t>a</a:t>
            </a:r>
            <a:r>
              <a:rPr sz="3200" spc="0" dirty="0" smtClean="0">
                <a:latin typeface="Calibri"/>
                <a:cs typeface="Calibri"/>
              </a:rPr>
              <a:t>t</a:t>
            </a:r>
            <a:r>
              <a:rPr sz="3200" spc="14" dirty="0" smtClean="0">
                <a:latin typeface="Calibri"/>
                <a:cs typeface="Calibri"/>
              </a:rPr>
              <a:t> </a:t>
            </a:r>
            <a:r>
              <a:rPr sz="3200" spc="0" dirty="0" smtClean="0">
                <a:latin typeface="Calibri"/>
                <a:cs typeface="Calibri"/>
              </a:rPr>
              <a:t>dalam</a:t>
            </a:r>
            <a:r>
              <a:rPr sz="3200" spc="9" dirty="0" smtClean="0">
                <a:latin typeface="Calibri"/>
                <a:cs typeface="Calibri"/>
              </a:rPr>
              <a:t> </a:t>
            </a:r>
            <a:r>
              <a:rPr sz="3200" spc="0" dirty="0" smtClean="0">
                <a:latin typeface="Calibri"/>
                <a:cs typeface="Calibri"/>
              </a:rPr>
              <a:t>pemb</a:t>
            </a:r>
            <a:r>
              <a:rPr sz="3200" spc="-9" dirty="0" smtClean="0">
                <a:latin typeface="Calibri"/>
                <a:cs typeface="Calibri"/>
              </a:rPr>
              <a:t>u</a:t>
            </a:r>
            <a:r>
              <a:rPr sz="3200" spc="-19" dirty="0" smtClean="0">
                <a:latin typeface="Calibri"/>
                <a:cs typeface="Calibri"/>
              </a:rPr>
              <a:t>a</a:t>
            </a:r>
            <a:r>
              <a:rPr sz="3200" spc="-39" dirty="0" smtClean="0">
                <a:latin typeface="Calibri"/>
                <a:cs typeface="Calibri"/>
              </a:rPr>
              <a:t>t</a:t>
            </a:r>
            <a:r>
              <a:rPr sz="3200" spc="0" dirty="0" smtClean="0">
                <a:latin typeface="Calibri"/>
                <a:cs typeface="Calibri"/>
              </a:rPr>
              <a:t>an</a:t>
            </a:r>
            <a:r>
              <a:rPr sz="3200" spc="29" dirty="0" smtClean="0">
                <a:latin typeface="Calibri"/>
                <a:cs typeface="Calibri"/>
              </a:rPr>
              <a:t> </a:t>
            </a:r>
            <a:r>
              <a:rPr sz="3200" spc="-114" dirty="0" smtClean="0">
                <a:latin typeface="Calibri"/>
                <a:cs typeface="Calibri"/>
              </a:rPr>
              <a:t>k</a:t>
            </a:r>
            <a:r>
              <a:rPr sz="3200" spc="0" dirty="0" smtClean="0">
                <a:latin typeface="Calibri"/>
                <a:cs typeface="Calibri"/>
              </a:rPr>
              <a:t>ebija</a:t>
            </a:r>
            <a:r>
              <a:rPr sz="3200" spc="-69" dirty="0" smtClean="0">
                <a:latin typeface="Calibri"/>
                <a:cs typeface="Calibri"/>
              </a:rPr>
              <a:t>k</a:t>
            </a:r>
            <a:r>
              <a:rPr sz="3200" spc="0" dirty="0" smtClean="0">
                <a:latin typeface="Calibri"/>
                <a:cs typeface="Calibri"/>
              </a:rPr>
              <a:t>an.</a:t>
            </a:r>
            <a:endParaRPr sz="3200">
              <a:latin typeface="Calibri"/>
              <a:cs typeface="Calibri"/>
            </a:endParaRPr>
          </a:p>
          <a:p>
            <a:pPr marR="286655" algn="r">
              <a:lnSpc>
                <a:spcPct val="100585"/>
              </a:lnSpc>
              <a:spcBef>
                <a:spcPts val="1988"/>
              </a:spcBef>
            </a:pPr>
            <a:r>
              <a:rPr sz="1800" b="1" spc="4" dirty="0" smtClean="0">
                <a:solidFill>
                  <a:srgbClr val="FFFFFF"/>
                </a:solidFill>
                <a:latin typeface="Tahoma"/>
                <a:cs typeface="Tahoma"/>
              </a:rPr>
              <a:t>15</a:t>
            </a:r>
            <a:endParaRPr sz="1800">
              <a:latin typeface="Tahoma"/>
              <a:cs typeface="Tahoma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535940" y="3587090"/>
            <a:ext cx="229006" cy="43261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375"/>
              </a:lnSpc>
              <a:spcBef>
                <a:spcPts val="168"/>
              </a:spcBef>
            </a:pPr>
            <a:r>
              <a:rPr sz="3200" spc="0" dirty="0" smtClean="0">
                <a:latin typeface="Arial"/>
                <a:cs typeface="Arial"/>
              </a:rPr>
              <a:t>•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7572375" y="6000762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1852" y="247350"/>
                </a:lnTo>
                <a:lnTo>
                  <a:pt x="7313" y="265682"/>
                </a:lnTo>
                <a:lnTo>
                  <a:pt x="28488" y="300859"/>
                </a:lnTo>
                <a:lnTo>
                  <a:pt x="62373" y="333659"/>
                </a:lnTo>
                <a:lnTo>
                  <a:pt x="107817" y="363612"/>
                </a:lnTo>
                <a:lnTo>
                  <a:pt x="163671" y="390248"/>
                </a:lnTo>
                <a:lnTo>
                  <a:pt x="228782" y="413096"/>
                </a:lnTo>
                <a:lnTo>
                  <a:pt x="302002" y="431686"/>
                </a:lnTo>
                <a:lnTo>
                  <a:pt x="341292" y="439237"/>
                </a:lnTo>
                <a:lnTo>
                  <a:pt x="382178" y="445546"/>
                </a:lnTo>
                <a:lnTo>
                  <a:pt x="424516" y="450556"/>
                </a:lnTo>
                <a:lnTo>
                  <a:pt x="468161" y="454208"/>
                </a:lnTo>
                <a:lnTo>
                  <a:pt x="512970" y="456442"/>
                </a:lnTo>
                <a:lnTo>
                  <a:pt x="558800" y="457200"/>
                </a:lnTo>
                <a:lnTo>
                  <a:pt x="604629" y="456442"/>
                </a:lnTo>
                <a:lnTo>
                  <a:pt x="649438" y="454208"/>
                </a:lnTo>
                <a:lnTo>
                  <a:pt x="693083" y="450556"/>
                </a:lnTo>
                <a:lnTo>
                  <a:pt x="735421" y="445546"/>
                </a:lnTo>
                <a:lnTo>
                  <a:pt x="776307" y="439237"/>
                </a:lnTo>
                <a:lnTo>
                  <a:pt x="815597" y="431686"/>
                </a:lnTo>
                <a:lnTo>
                  <a:pt x="853149" y="422953"/>
                </a:lnTo>
                <a:lnTo>
                  <a:pt x="922458" y="402175"/>
                </a:lnTo>
                <a:lnTo>
                  <a:pt x="983084" y="377374"/>
                </a:lnTo>
                <a:lnTo>
                  <a:pt x="1033877" y="349021"/>
                </a:lnTo>
                <a:lnTo>
                  <a:pt x="1073685" y="317586"/>
                </a:lnTo>
                <a:lnTo>
                  <a:pt x="1101359" y="283538"/>
                </a:lnTo>
                <a:lnTo>
                  <a:pt x="1115747" y="247350"/>
                </a:lnTo>
                <a:lnTo>
                  <a:pt x="1117600" y="228600"/>
                </a:lnTo>
                <a:lnTo>
                  <a:pt x="1115747" y="209851"/>
                </a:lnTo>
                <a:lnTo>
                  <a:pt x="1101359" y="173665"/>
                </a:lnTo>
                <a:lnTo>
                  <a:pt x="1073685" y="139619"/>
                </a:lnTo>
                <a:lnTo>
                  <a:pt x="1033877" y="108183"/>
                </a:lnTo>
                <a:lnTo>
                  <a:pt x="983084" y="79830"/>
                </a:lnTo>
                <a:lnTo>
                  <a:pt x="922458" y="55028"/>
                </a:lnTo>
                <a:lnTo>
                  <a:pt x="853149" y="34249"/>
                </a:lnTo>
                <a:lnTo>
                  <a:pt x="815597" y="25516"/>
                </a:lnTo>
                <a:lnTo>
                  <a:pt x="776307" y="17964"/>
                </a:lnTo>
                <a:lnTo>
                  <a:pt x="735421" y="11654"/>
                </a:lnTo>
                <a:lnTo>
                  <a:pt x="693083" y="6643"/>
                </a:lnTo>
                <a:lnTo>
                  <a:pt x="649438" y="2992"/>
                </a:lnTo>
                <a:lnTo>
                  <a:pt x="604629" y="757"/>
                </a:lnTo>
                <a:lnTo>
                  <a:pt x="558800" y="0"/>
                </a:lnTo>
                <a:lnTo>
                  <a:pt x="512970" y="757"/>
                </a:lnTo>
                <a:lnTo>
                  <a:pt x="468161" y="2992"/>
                </a:lnTo>
                <a:lnTo>
                  <a:pt x="424516" y="6643"/>
                </a:lnTo>
                <a:lnTo>
                  <a:pt x="382178" y="11654"/>
                </a:lnTo>
                <a:lnTo>
                  <a:pt x="341292" y="17964"/>
                </a:lnTo>
                <a:lnTo>
                  <a:pt x="302002" y="25516"/>
                </a:lnTo>
                <a:lnTo>
                  <a:pt x="264450" y="34249"/>
                </a:lnTo>
                <a:lnTo>
                  <a:pt x="195141" y="55028"/>
                </a:lnTo>
                <a:lnTo>
                  <a:pt x="134515" y="79830"/>
                </a:lnTo>
                <a:lnTo>
                  <a:pt x="83722" y="108183"/>
                </a:lnTo>
                <a:lnTo>
                  <a:pt x="43914" y="139619"/>
                </a:lnTo>
                <a:lnTo>
                  <a:pt x="16240" y="173665"/>
                </a:lnTo>
                <a:lnTo>
                  <a:pt x="1852" y="209851"/>
                </a:lnTo>
                <a:lnTo>
                  <a:pt x="0" y="228600"/>
                </a:lnTo>
                <a:close/>
              </a:path>
            </a:pathLst>
          </a:custGeom>
          <a:solidFill>
            <a:srgbClr val="0000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572375" y="6000762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7313" y="191520"/>
                </a:lnTo>
                <a:lnTo>
                  <a:pt x="28488" y="156345"/>
                </a:lnTo>
                <a:lnTo>
                  <a:pt x="62373" y="123545"/>
                </a:lnTo>
                <a:lnTo>
                  <a:pt x="107817" y="93592"/>
                </a:lnTo>
                <a:lnTo>
                  <a:pt x="163671" y="66955"/>
                </a:lnTo>
                <a:lnTo>
                  <a:pt x="228782" y="44106"/>
                </a:lnTo>
                <a:lnTo>
                  <a:pt x="302002" y="25516"/>
                </a:lnTo>
                <a:lnTo>
                  <a:pt x="341292" y="17964"/>
                </a:lnTo>
                <a:lnTo>
                  <a:pt x="382178" y="11654"/>
                </a:lnTo>
                <a:lnTo>
                  <a:pt x="424516" y="6643"/>
                </a:lnTo>
                <a:lnTo>
                  <a:pt x="468161" y="2992"/>
                </a:lnTo>
                <a:lnTo>
                  <a:pt x="512970" y="757"/>
                </a:lnTo>
                <a:lnTo>
                  <a:pt x="558800" y="0"/>
                </a:lnTo>
                <a:lnTo>
                  <a:pt x="604629" y="757"/>
                </a:lnTo>
                <a:lnTo>
                  <a:pt x="649438" y="2992"/>
                </a:lnTo>
                <a:lnTo>
                  <a:pt x="693083" y="6643"/>
                </a:lnTo>
                <a:lnTo>
                  <a:pt x="735421" y="11654"/>
                </a:lnTo>
                <a:lnTo>
                  <a:pt x="776307" y="17964"/>
                </a:lnTo>
                <a:lnTo>
                  <a:pt x="815597" y="25516"/>
                </a:lnTo>
                <a:lnTo>
                  <a:pt x="853149" y="34249"/>
                </a:lnTo>
                <a:lnTo>
                  <a:pt x="922458" y="55028"/>
                </a:lnTo>
                <a:lnTo>
                  <a:pt x="983084" y="79830"/>
                </a:lnTo>
                <a:lnTo>
                  <a:pt x="1033877" y="108183"/>
                </a:lnTo>
                <a:lnTo>
                  <a:pt x="1073685" y="139619"/>
                </a:lnTo>
                <a:lnTo>
                  <a:pt x="1101359" y="173665"/>
                </a:lnTo>
                <a:lnTo>
                  <a:pt x="1115747" y="209851"/>
                </a:lnTo>
                <a:lnTo>
                  <a:pt x="1117600" y="228600"/>
                </a:lnTo>
                <a:lnTo>
                  <a:pt x="1115747" y="247350"/>
                </a:lnTo>
                <a:lnTo>
                  <a:pt x="1101359" y="283538"/>
                </a:lnTo>
                <a:lnTo>
                  <a:pt x="1073685" y="317586"/>
                </a:lnTo>
                <a:lnTo>
                  <a:pt x="1033877" y="349021"/>
                </a:lnTo>
                <a:lnTo>
                  <a:pt x="983084" y="377374"/>
                </a:lnTo>
                <a:lnTo>
                  <a:pt x="922458" y="402175"/>
                </a:lnTo>
                <a:lnTo>
                  <a:pt x="853149" y="422953"/>
                </a:lnTo>
                <a:lnTo>
                  <a:pt x="815597" y="431686"/>
                </a:lnTo>
                <a:lnTo>
                  <a:pt x="776307" y="439237"/>
                </a:lnTo>
                <a:lnTo>
                  <a:pt x="735421" y="445546"/>
                </a:lnTo>
                <a:lnTo>
                  <a:pt x="693083" y="450556"/>
                </a:lnTo>
                <a:lnTo>
                  <a:pt x="649438" y="454208"/>
                </a:lnTo>
                <a:lnTo>
                  <a:pt x="604629" y="456442"/>
                </a:lnTo>
                <a:lnTo>
                  <a:pt x="558800" y="457200"/>
                </a:lnTo>
                <a:lnTo>
                  <a:pt x="512970" y="456442"/>
                </a:lnTo>
                <a:lnTo>
                  <a:pt x="468161" y="454208"/>
                </a:lnTo>
                <a:lnTo>
                  <a:pt x="424516" y="450556"/>
                </a:lnTo>
                <a:lnTo>
                  <a:pt x="382178" y="445546"/>
                </a:lnTo>
                <a:lnTo>
                  <a:pt x="341292" y="439237"/>
                </a:lnTo>
                <a:lnTo>
                  <a:pt x="302002" y="431686"/>
                </a:lnTo>
                <a:lnTo>
                  <a:pt x="264450" y="422953"/>
                </a:lnTo>
                <a:lnTo>
                  <a:pt x="195141" y="402175"/>
                </a:lnTo>
                <a:lnTo>
                  <a:pt x="134515" y="377374"/>
                </a:lnTo>
                <a:lnTo>
                  <a:pt x="83722" y="349021"/>
                </a:lnTo>
                <a:lnTo>
                  <a:pt x="43914" y="317586"/>
                </a:lnTo>
                <a:lnTo>
                  <a:pt x="16240" y="283538"/>
                </a:lnTo>
                <a:lnTo>
                  <a:pt x="1852" y="247350"/>
                </a:lnTo>
                <a:lnTo>
                  <a:pt x="0" y="228600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840980" y="6016752"/>
            <a:ext cx="600455" cy="5135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133588" y="6016752"/>
            <a:ext cx="374903" cy="5135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535940" y="1635982"/>
            <a:ext cx="228853" cy="4323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375"/>
              </a:lnSpc>
              <a:spcBef>
                <a:spcPts val="168"/>
              </a:spcBef>
            </a:pPr>
            <a:r>
              <a:rPr sz="3200" spc="0" dirty="0" smtClean="0">
                <a:latin typeface="Arial"/>
                <a:cs typeface="Arial"/>
              </a:rPr>
              <a:t>•</a:t>
            </a:r>
            <a:endParaRPr sz="32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78840" y="1660525"/>
            <a:ext cx="7600191" cy="471192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61714">
              <a:lnSpc>
                <a:spcPts val="3360"/>
              </a:lnSpc>
              <a:spcBef>
                <a:spcPts val="168"/>
              </a:spcBef>
            </a:pPr>
            <a:r>
              <a:rPr sz="4800" i="1" spc="0" baseline="3413" dirty="0" smtClean="0">
                <a:latin typeface="Calibri"/>
                <a:cs typeface="Calibri"/>
              </a:rPr>
              <a:t>Output</a:t>
            </a:r>
            <a:r>
              <a:rPr sz="4800" i="1" spc="19" baseline="3413" dirty="0" smtClean="0">
                <a:latin typeface="Calibri"/>
                <a:cs typeface="Calibri"/>
              </a:rPr>
              <a:t> </a:t>
            </a:r>
            <a:r>
              <a:rPr sz="4800" spc="0" baseline="3413" dirty="0" smtClean="0">
                <a:latin typeface="Calibri"/>
                <a:cs typeface="Calibri"/>
              </a:rPr>
              <a:t>adalah</a:t>
            </a:r>
            <a:r>
              <a:rPr sz="4800" spc="19" baseline="3413" dirty="0" smtClean="0">
                <a:latin typeface="Calibri"/>
                <a:cs typeface="Calibri"/>
              </a:rPr>
              <a:t> </a:t>
            </a:r>
            <a:r>
              <a:rPr sz="4800" spc="-114" baseline="3413" dirty="0" smtClean="0">
                <a:latin typeface="Calibri"/>
                <a:cs typeface="Calibri"/>
              </a:rPr>
              <a:t>k</a:t>
            </a:r>
            <a:r>
              <a:rPr sz="4800" spc="0" baseline="3413" dirty="0" smtClean="0">
                <a:latin typeface="Calibri"/>
                <a:cs typeface="Calibri"/>
              </a:rPr>
              <a:t>elua</a:t>
            </a:r>
            <a:r>
              <a:rPr sz="4800" spc="-64" baseline="3413" dirty="0" smtClean="0">
                <a:latin typeface="Calibri"/>
                <a:cs typeface="Calibri"/>
              </a:rPr>
              <a:t>r</a:t>
            </a:r>
            <a:r>
              <a:rPr sz="4800" spc="0" baseline="3413" dirty="0" smtClean="0">
                <a:latin typeface="Calibri"/>
                <a:cs typeface="Calibri"/>
              </a:rPr>
              <a:t>an dari sebuah</a:t>
            </a:r>
            <a:r>
              <a:rPr sz="4800" spc="9" baseline="3413" dirty="0" smtClean="0">
                <a:latin typeface="Calibri"/>
                <a:cs typeface="Calibri"/>
              </a:rPr>
              <a:t> </a:t>
            </a:r>
            <a:r>
              <a:rPr sz="4800" spc="0" baseline="3413" dirty="0" smtClean="0">
                <a:latin typeface="Calibri"/>
                <a:cs typeface="Calibri"/>
              </a:rPr>
              <a:t>s</a:t>
            </a:r>
            <a:r>
              <a:rPr sz="4800" spc="-9" baseline="3413" dirty="0" smtClean="0">
                <a:latin typeface="Calibri"/>
                <a:cs typeface="Calibri"/>
              </a:rPr>
              <a:t>i</a:t>
            </a:r>
            <a:r>
              <a:rPr sz="4800" spc="-39" baseline="3413" dirty="0" smtClean="0">
                <a:latin typeface="Calibri"/>
                <a:cs typeface="Calibri"/>
              </a:rPr>
              <a:t>st</a:t>
            </a:r>
            <a:r>
              <a:rPr sz="4800" spc="0" baseline="3413" dirty="0" smtClean="0">
                <a:latin typeface="Calibri"/>
                <a:cs typeface="Calibri"/>
              </a:rPr>
              <a:t>em</a:t>
            </a:r>
            <a:endParaRPr sz="3200">
              <a:latin typeface="Calibri"/>
              <a:cs typeface="Calibri"/>
            </a:endParaRPr>
          </a:p>
          <a:p>
            <a:pPr marL="12700" marR="61714">
              <a:lnSpc>
                <a:spcPts val="3460"/>
              </a:lnSpc>
              <a:spcBef>
                <a:spcPts val="5"/>
              </a:spcBef>
            </a:pPr>
            <a:r>
              <a:rPr sz="4800" spc="-114" baseline="2560" dirty="0" smtClean="0">
                <a:latin typeface="Calibri"/>
                <a:cs typeface="Calibri"/>
              </a:rPr>
              <a:t>k</a:t>
            </a:r>
            <a:r>
              <a:rPr sz="4800" spc="0" baseline="2560" dirty="0" smtClean="0">
                <a:latin typeface="Calibri"/>
                <a:cs typeface="Calibri"/>
              </a:rPr>
              <a:t>eb</a:t>
            </a:r>
            <a:r>
              <a:rPr sz="4800" spc="-9" baseline="2560" dirty="0" smtClean="0">
                <a:latin typeface="Calibri"/>
                <a:cs typeface="Calibri"/>
              </a:rPr>
              <a:t>i</a:t>
            </a:r>
            <a:r>
              <a:rPr sz="4800" spc="0" baseline="2560" dirty="0" smtClean="0">
                <a:latin typeface="Calibri"/>
                <a:cs typeface="Calibri"/>
              </a:rPr>
              <a:t>ja</a:t>
            </a:r>
            <a:r>
              <a:rPr sz="4800" spc="-64" baseline="2560" dirty="0" smtClean="0">
                <a:latin typeface="Calibri"/>
                <a:cs typeface="Calibri"/>
              </a:rPr>
              <a:t>k</a:t>
            </a:r>
            <a:r>
              <a:rPr sz="4800" spc="0" baseline="2560" dirty="0" smtClean="0">
                <a:latin typeface="Calibri"/>
                <a:cs typeface="Calibri"/>
              </a:rPr>
              <a:t>an, </a:t>
            </a:r>
            <a:r>
              <a:rPr sz="4800" spc="-39" baseline="2560" dirty="0" smtClean="0">
                <a:latin typeface="Calibri"/>
                <a:cs typeface="Calibri"/>
              </a:rPr>
              <a:t>y</a:t>
            </a:r>
            <a:r>
              <a:rPr sz="4800" spc="0" baseline="2560" dirty="0" smtClean="0">
                <a:latin typeface="Calibri"/>
                <a:cs typeface="Calibri"/>
              </a:rPr>
              <a:t>ang dap</a:t>
            </a:r>
            <a:r>
              <a:rPr sz="4800" spc="-29" baseline="2560" dirty="0" smtClean="0">
                <a:latin typeface="Calibri"/>
                <a:cs typeface="Calibri"/>
              </a:rPr>
              <a:t>a</a:t>
            </a:r>
            <a:r>
              <a:rPr sz="4800" spc="0" baseline="2560" dirty="0" smtClean="0">
                <a:latin typeface="Calibri"/>
                <a:cs typeface="Calibri"/>
              </a:rPr>
              <a:t>t</a:t>
            </a:r>
            <a:r>
              <a:rPr sz="4800" spc="9" baseline="2560" dirty="0" smtClean="0">
                <a:latin typeface="Calibri"/>
                <a:cs typeface="Calibri"/>
              </a:rPr>
              <a:t> </a:t>
            </a:r>
            <a:r>
              <a:rPr sz="4800" spc="0" baseline="2560" dirty="0" smtClean="0">
                <a:latin typeface="Calibri"/>
                <a:cs typeface="Calibri"/>
              </a:rPr>
              <a:t>ber</a:t>
            </a:r>
            <a:r>
              <a:rPr sz="4800" spc="-9" baseline="2560" dirty="0" smtClean="0">
                <a:latin typeface="Calibri"/>
                <a:cs typeface="Calibri"/>
              </a:rPr>
              <a:t>u</a:t>
            </a:r>
            <a:r>
              <a:rPr sz="4800" spc="0" baseline="2560" dirty="0" smtClean="0">
                <a:latin typeface="Calibri"/>
                <a:cs typeface="Calibri"/>
              </a:rPr>
              <a:t>pa</a:t>
            </a:r>
            <a:r>
              <a:rPr sz="4800" spc="14" baseline="2560" dirty="0" smtClean="0">
                <a:latin typeface="Calibri"/>
                <a:cs typeface="Calibri"/>
              </a:rPr>
              <a:t> </a:t>
            </a:r>
            <a:r>
              <a:rPr sz="4800" spc="0" baseline="2560" dirty="0" smtClean="0">
                <a:latin typeface="Calibri"/>
                <a:cs typeface="Calibri"/>
              </a:rPr>
              <a:t>pe</a:t>
            </a:r>
            <a:r>
              <a:rPr sz="4800" spc="-64" baseline="2560" dirty="0" smtClean="0">
                <a:latin typeface="Calibri"/>
                <a:cs typeface="Calibri"/>
              </a:rPr>
              <a:t>r</a:t>
            </a:r>
            <a:r>
              <a:rPr sz="4800" spc="-19" baseline="2560" dirty="0" smtClean="0">
                <a:latin typeface="Calibri"/>
                <a:cs typeface="Calibri"/>
              </a:rPr>
              <a:t>a</a:t>
            </a:r>
            <a:r>
              <a:rPr sz="4800" spc="0" baseline="2560" dirty="0" smtClean="0">
                <a:latin typeface="Calibri"/>
                <a:cs typeface="Calibri"/>
              </a:rPr>
              <a:t>tu</a:t>
            </a:r>
            <a:r>
              <a:rPr sz="4800" spc="-75" baseline="2560" dirty="0" smtClean="0">
                <a:latin typeface="Calibri"/>
                <a:cs typeface="Calibri"/>
              </a:rPr>
              <a:t>r</a:t>
            </a:r>
            <a:r>
              <a:rPr sz="4800" spc="0" baseline="2560" dirty="0" smtClean="0">
                <a:latin typeface="Calibri"/>
                <a:cs typeface="Calibri"/>
              </a:rPr>
              <a:t>an,</a:t>
            </a:r>
            <a:endParaRPr sz="3200">
              <a:latin typeface="Calibri"/>
              <a:cs typeface="Calibri"/>
            </a:endParaRPr>
          </a:p>
          <a:p>
            <a:pPr marL="12700" marR="61714">
              <a:lnSpc>
                <a:spcPts val="3454"/>
              </a:lnSpc>
            </a:pPr>
            <a:r>
              <a:rPr sz="4800" spc="-114" baseline="2560" dirty="0" smtClean="0">
                <a:latin typeface="Calibri"/>
                <a:cs typeface="Calibri"/>
              </a:rPr>
              <a:t>k</a:t>
            </a:r>
            <a:r>
              <a:rPr sz="4800" spc="0" baseline="2560" dirty="0" smtClean="0">
                <a:latin typeface="Calibri"/>
                <a:cs typeface="Calibri"/>
              </a:rPr>
              <a:t>ebija</a:t>
            </a:r>
            <a:r>
              <a:rPr sz="4800" spc="-69" baseline="2560" dirty="0" smtClean="0">
                <a:latin typeface="Calibri"/>
                <a:cs typeface="Calibri"/>
              </a:rPr>
              <a:t>k</a:t>
            </a:r>
            <a:r>
              <a:rPr sz="4800" spc="0" baseline="2560" dirty="0" smtClean="0">
                <a:latin typeface="Calibri"/>
                <a:cs typeface="Calibri"/>
              </a:rPr>
              <a:t>an,</a:t>
            </a:r>
            <a:r>
              <a:rPr sz="4800" spc="9" baseline="2560" dirty="0" smtClean="0">
                <a:latin typeface="Calibri"/>
                <a:cs typeface="Calibri"/>
              </a:rPr>
              <a:t> </a:t>
            </a:r>
            <a:r>
              <a:rPr sz="4800" spc="0" baseline="2560" dirty="0" smtClean="0">
                <a:latin typeface="Calibri"/>
                <a:cs typeface="Calibri"/>
              </a:rPr>
              <a:t>pel</a:t>
            </a:r>
            <a:r>
              <a:rPr sz="4800" spc="-59" baseline="2560" dirty="0" smtClean="0">
                <a:latin typeface="Calibri"/>
                <a:cs typeface="Calibri"/>
              </a:rPr>
              <a:t>a</a:t>
            </a:r>
            <a:r>
              <a:rPr sz="4800" spc="-44" baseline="2560" dirty="0" smtClean="0">
                <a:latin typeface="Calibri"/>
                <a:cs typeface="Calibri"/>
              </a:rPr>
              <a:t>y</a:t>
            </a:r>
            <a:r>
              <a:rPr sz="4800" spc="0" baseline="2560" dirty="0" smtClean="0">
                <a:latin typeface="Calibri"/>
                <a:cs typeface="Calibri"/>
              </a:rPr>
              <a:t>anan/jasa,</a:t>
            </a:r>
            <a:r>
              <a:rPr sz="4800" spc="14" baseline="2560" dirty="0" smtClean="0">
                <a:latin typeface="Calibri"/>
                <a:cs typeface="Calibri"/>
              </a:rPr>
              <a:t> </a:t>
            </a:r>
            <a:r>
              <a:rPr sz="4800" spc="0" baseline="2560" dirty="0" smtClean="0">
                <a:latin typeface="Calibri"/>
                <a:cs typeface="Calibri"/>
              </a:rPr>
              <a:t>dan</a:t>
            </a:r>
            <a:r>
              <a:rPr sz="4800" spc="9" baseline="2560" dirty="0" smtClean="0">
                <a:latin typeface="Calibri"/>
                <a:cs typeface="Calibri"/>
              </a:rPr>
              <a:t> </a:t>
            </a:r>
            <a:r>
              <a:rPr sz="4800" spc="0" baseline="2560" dirty="0" smtClean="0">
                <a:latin typeface="Calibri"/>
                <a:cs typeface="Calibri"/>
              </a:rPr>
              <a:t>p</a:t>
            </a:r>
            <a:r>
              <a:rPr sz="4800" spc="-50" baseline="2560" dirty="0" smtClean="0">
                <a:latin typeface="Calibri"/>
                <a:cs typeface="Calibri"/>
              </a:rPr>
              <a:t>r</a:t>
            </a:r>
            <a:r>
              <a:rPr sz="4800" spc="0" baseline="2560" dirty="0" smtClean="0">
                <a:latin typeface="Calibri"/>
                <a:cs typeface="Calibri"/>
              </a:rPr>
              <a:t>og</a:t>
            </a:r>
            <a:r>
              <a:rPr sz="4800" spc="-54" baseline="2560" dirty="0" smtClean="0">
                <a:latin typeface="Calibri"/>
                <a:cs typeface="Calibri"/>
              </a:rPr>
              <a:t>r</a:t>
            </a:r>
            <a:r>
              <a:rPr sz="4800" spc="0" baseline="2560" dirty="0" smtClean="0">
                <a:latin typeface="Calibri"/>
                <a:cs typeface="Calibri"/>
              </a:rPr>
              <a:t>am.</a:t>
            </a:r>
            <a:endParaRPr sz="3200">
              <a:latin typeface="Calibri"/>
              <a:cs typeface="Calibri"/>
            </a:endParaRPr>
          </a:p>
          <a:p>
            <a:pPr marL="12700" marR="192824">
              <a:lnSpc>
                <a:spcPts val="3460"/>
              </a:lnSpc>
              <a:spcBef>
                <a:spcPts val="596"/>
              </a:spcBef>
            </a:pPr>
            <a:r>
              <a:rPr sz="3200" spc="4" dirty="0" smtClean="0">
                <a:latin typeface="Calibri"/>
                <a:cs typeface="Calibri"/>
              </a:rPr>
              <a:t>O</a:t>
            </a:r>
            <a:r>
              <a:rPr sz="3200" i="1" spc="0" dirty="0" smtClean="0">
                <a:latin typeface="Calibri"/>
                <a:cs typeface="Calibri"/>
              </a:rPr>
              <a:t>u</a:t>
            </a:r>
            <a:r>
              <a:rPr sz="3200" i="1" spc="-44" dirty="0" smtClean="0">
                <a:latin typeface="Calibri"/>
                <a:cs typeface="Calibri"/>
              </a:rPr>
              <a:t>t</a:t>
            </a:r>
            <a:r>
              <a:rPr sz="3200" i="1" spc="-25" dirty="0" smtClean="0">
                <a:latin typeface="Calibri"/>
                <a:cs typeface="Calibri"/>
              </a:rPr>
              <a:t>c</a:t>
            </a:r>
            <a:r>
              <a:rPr sz="3200" i="1" spc="0" dirty="0" smtClean="0">
                <a:latin typeface="Calibri"/>
                <a:cs typeface="Calibri"/>
              </a:rPr>
              <a:t>ome</a:t>
            </a:r>
            <a:r>
              <a:rPr sz="3200" i="1" spc="14" dirty="0" smtClean="0">
                <a:latin typeface="Calibri"/>
                <a:cs typeface="Calibri"/>
              </a:rPr>
              <a:t> </a:t>
            </a:r>
            <a:r>
              <a:rPr sz="3200" spc="0" dirty="0" smtClean="0">
                <a:latin typeface="Calibri"/>
                <a:cs typeface="Calibri"/>
              </a:rPr>
              <a:t>adalah</a:t>
            </a:r>
            <a:r>
              <a:rPr sz="3200" spc="14" dirty="0" smtClean="0">
                <a:latin typeface="Calibri"/>
                <a:cs typeface="Calibri"/>
              </a:rPr>
              <a:t> </a:t>
            </a:r>
            <a:r>
              <a:rPr sz="3200" spc="0" dirty="0" smtClean="0">
                <a:latin typeface="Calibri"/>
                <a:cs typeface="Calibri"/>
              </a:rPr>
              <a:t>has</a:t>
            </a:r>
            <a:r>
              <a:rPr sz="3200" spc="-9" dirty="0" smtClean="0">
                <a:latin typeface="Calibri"/>
                <a:cs typeface="Calibri"/>
              </a:rPr>
              <a:t>i</a:t>
            </a:r>
            <a:r>
              <a:rPr sz="3200" spc="0" dirty="0" smtClean="0">
                <a:latin typeface="Calibri"/>
                <a:cs typeface="Calibri"/>
              </a:rPr>
              <a:t>l</a:t>
            </a:r>
            <a:r>
              <a:rPr sz="3200" spc="25" dirty="0" smtClean="0">
                <a:latin typeface="Calibri"/>
                <a:cs typeface="Calibri"/>
              </a:rPr>
              <a:t> </a:t>
            </a:r>
            <a:r>
              <a:rPr sz="3200" spc="0" dirty="0" smtClean="0">
                <a:latin typeface="Calibri"/>
                <a:cs typeface="Calibri"/>
              </a:rPr>
              <a:t>su</a:t>
            </a:r>
            <a:r>
              <a:rPr sz="3200" spc="-29" dirty="0" smtClean="0">
                <a:latin typeface="Calibri"/>
                <a:cs typeface="Calibri"/>
              </a:rPr>
              <a:t>a</a:t>
            </a:r>
            <a:r>
              <a:rPr sz="3200" spc="0" dirty="0" smtClean="0">
                <a:latin typeface="Calibri"/>
                <a:cs typeface="Calibri"/>
              </a:rPr>
              <a:t>tu</a:t>
            </a:r>
            <a:r>
              <a:rPr sz="3200" spc="9" dirty="0" smtClean="0">
                <a:latin typeface="Calibri"/>
                <a:cs typeface="Calibri"/>
              </a:rPr>
              <a:t> </a:t>
            </a:r>
            <a:r>
              <a:rPr sz="3200" spc="-114" dirty="0" smtClean="0">
                <a:latin typeface="Calibri"/>
                <a:cs typeface="Calibri"/>
              </a:rPr>
              <a:t>k</a:t>
            </a:r>
            <a:r>
              <a:rPr sz="3200" spc="0" dirty="0" smtClean="0">
                <a:latin typeface="Calibri"/>
                <a:cs typeface="Calibri"/>
              </a:rPr>
              <a:t>ebija</a:t>
            </a:r>
            <a:r>
              <a:rPr sz="3200" spc="-69" dirty="0" smtClean="0">
                <a:latin typeface="Calibri"/>
                <a:cs typeface="Calibri"/>
              </a:rPr>
              <a:t>k</a:t>
            </a:r>
            <a:r>
              <a:rPr sz="3200" spc="0" dirty="0" smtClean="0">
                <a:latin typeface="Calibri"/>
                <a:cs typeface="Calibri"/>
              </a:rPr>
              <a:t>an dalam jang</a:t>
            </a:r>
            <a:r>
              <a:rPr sz="3200" spc="-64" dirty="0" smtClean="0">
                <a:latin typeface="Calibri"/>
                <a:cs typeface="Calibri"/>
              </a:rPr>
              <a:t>k</a:t>
            </a:r>
            <a:r>
              <a:rPr sz="3200" spc="0" dirty="0" smtClean="0">
                <a:latin typeface="Calibri"/>
                <a:cs typeface="Calibri"/>
              </a:rPr>
              <a:t>a </a:t>
            </a:r>
            <a:r>
              <a:rPr sz="3200" spc="-29" dirty="0" smtClean="0">
                <a:latin typeface="Calibri"/>
                <a:cs typeface="Calibri"/>
              </a:rPr>
              <a:t>w</a:t>
            </a:r>
            <a:r>
              <a:rPr sz="3200" spc="0" dirty="0" smtClean="0">
                <a:latin typeface="Calibri"/>
                <a:cs typeface="Calibri"/>
              </a:rPr>
              <a:t>a</a:t>
            </a:r>
            <a:r>
              <a:rPr sz="3200" spc="-19" dirty="0" smtClean="0">
                <a:latin typeface="Calibri"/>
                <a:cs typeface="Calibri"/>
              </a:rPr>
              <a:t>k</a:t>
            </a:r>
            <a:r>
              <a:rPr sz="3200" spc="0" dirty="0" smtClean="0">
                <a:latin typeface="Calibri"/>
                <a:cs typeface="Calibri"/>
              </a:rPr>
              <a:t>tu </a:t>
            </a:r>
            <a:r>
              <a:rPr sz="3200" spc="-44" dirty="0" smtClean="0">
                <a:latin typeface="Calibri"/>
                <a:cs typeface="Calibri"/>
              </a:rPr>
              <a:t>t</a:t>
            </a:r>
            <a:r>
              <a:rPr sz="3200" spc="0" dirty="0" smtClean="0">
                <a:latin typeface="Calibri"/>
                <a:cs typeface="Calibri"/>
              </a:rPr>
              <a:t>er</a:t>
            </a:r>
            <a:r>
              <a:rPr sz="3200" spc="-39" dirty="0" smtClean="0">
                <a:latin typeface="Calibri"/>
                <a:cs typeface="Calibri"/>
              </a:rPr>
              <a:t>t</a:t>
            </a:r>
            <a:r>
              <a:rPr sz="3200" spc="0" dirty="0" smtClean="0">
                <a:latin typeface="Calibri"/>
                <a:cs typeface="Calibri"/>
              </a:rPr>
              <a:t>e</a:t>
            </a:r>
            <a:r>
              <a:rPr sz="3200" spc="-29" dirty="0" smtClean="0">
                <a:latin typeface="Calibri"/>
                <a:cs typeface="Calibri"/>
              </a:rPr>
              <a:t>n</a:t>
            </a:r>
            <a:r>
              <a:rPr sz="3200" spc="0" dirty="0" smtClean="0">
                <a:latin typeface="Calibri"/>
                <a:cs typeface="Calibri"/>
              </a:rPr>
              <a:t>tu se</a:t>
            </a:r>
            <a:r>
              <a:rPr sz="3200" spc="-9" dirty="0" smtClean="0">
                <a:latin typeface="Calibri"/>
                <a:cs typeface="Calibri"/>
              </a:rPr>
              <a:t>b</a:t>
            </a:r>
            <a:r>
              <a:rPr sz="3200" spc="0" dirty="0" smtClean="0">
                <a:latin typeface="Calibri"/>
                <a:cs typeface="Calibri"/>
              </a:rPr>
              <a:t>a</a:t>
            </a:r>
            <a:r>
              <a:rPr sz="3200" spc="-54" dirty="0" smtClean="0">
                <a:latin typeface="Calibri"/>
                <a:cs typeface="Calibri"/>
              </a:rPr>
              <a:t>g</a:t>
            </a:r>
            <a:r>
              <a:rPr sz="3200" spc="0" dirty="0" smtClean="0">
                <a:latin typeface="Calibri"/>
                <a:cs typeface="Calibri"/>
              </a:rPr>
              <a:t>ai ak</a:t>
            </a:r>
            <a:r>
              <a:rPr sz="3200" spc="-4" dirty="0" smtClean="0">
                <a:latin typeface="Calibri"/>
                <a:cs typeface="Calibri"/>
              </a:rPr>
              <a:t>i</a:t>
            </a:r>
            <a:r>
              <a:rPr sz="3200" spc="0" dirty="0" smtClean="0">
                <a:latin typeface="Calibri"/>
                <a:cs typeface="Calibri"/>
              </a:rPr>
              <a:t>b</a:t>
            </a:r>
            <a:r>
              <a:rPr sz="3200" spc="-25" dirty="0" smtClean="0">
                <a:latin typeface="Calibri"/>
                <a:cs typeface="Calibri"/>
              </a:rPr>
              <a:t>a</a:t>
            </a:r>
            <a:r>
              <a:rPr sz="3200" spc="0" dirty="0" smtClean="0">
                <a:latin typeface="Calibri"/>
                <a:cs typeface="Calibri"/>
              </a:rPr>
              <a:t>t di</a:t>
            </a:r>
            <a:r>
              <a:rPr sz="3200" spc="-9" dirty="0" smtClean="0">
                <a:latin typeface="Calibri"/>
                <a:cs typeface="Calibri"/>
              </a:rPr>
              <a:t>i</a:t>
            </a:r>
            <a:r>
              <a:rPr sz="3200" spc="0" dirty="0" smtClean="0">
                <a:latin typeface="Calibri"/>
                <a:cs typeface="Calibri"/>
              </a:rPr>
              <a:t>mp</a:t>
            </a:r>
            <a:r>
              <a:rPr sz="3200" spc="-9" dirty="0" smtClean="0">
                <a:latin typeface="Calibri"/>
                <a:cs typeface="Calibri"/>
              </a:rPr>
              <a:t>l</a:t>
            </a:r>
            <a:r>
              <a:rPr sz="3200" spc="0" dirty="0" smtClean="0">
                <a:latin typeface="Calibri"/>
                <a:cs typeface="Calibri"/>
              </a:rPr>
              <a:t>eme</a:t>
            </a:r>
            <a:r>
              <a:rPr sz="3200" spc="-25" dirty="0" smtClean="0">
                <a:latin typeface="Calibri"/>
                <a:cs typeface="Calibri"/>
              </a:rPr>
              <a:t>n</a:t>
            </a:r>
            <a:r>
              <a:rPr sz="3200" spc="-39" dirty="0" smtClean="0">
                <a:latin typeface="Calibri"/>
                <a:cs typeface="Calibri"/>
              </a:rPr>
              <a:t>t</a:t>
            </a:r>
            <a:r>
              <a:rPr sz="3200" spc="0" dirty="0" smtClean="0">
                <a:latin typeface="Calibri"/>
                <a:cs typeface="Calibri"/>
              </a:rPr>
              <a:t>asi</a:t>
            </a:r>
            <a:r>
              <a:rPr sz="3200" spc="-69" dirty="0" smtClean="0">
                <a:latin typeface="Calibri"/>
                <a:cs typeface="Calibri"/>
              </a:rPr>
              <a:t>k</a:t>
            </a:r>
            <a:r>
              <a:rPr sz="3200" spc="0" dirty="0" smtClean="0">
                <a:latin typeface="Calibri"/>
                <a:cs typeface="Calibri"/>
              </a:rPr>
              <a:t>an</a:t>
            </a:r>
            <a:r>
              <a:rPr sz="3200" spc="-64" dirty="0" smtClean="0">
                <a:latin typeface="Calibri"/>
                <a:cs typeface="Calibri"/>
              </a:rPr>
              <a:t>n</a:t>
            </a:r>
            <a:r>
              <a:rPr sz="3200" spc="-44" dirty="0" smtClean="0">
                <a:latin typeface="Calibri"/>
                <a:cs typeface="Calibri"/>
              </a:rPr>
              <a:t>y</a:t>
            </a:r>
            <a:r>
              <a:rPr sz="3200" spc="0" dirty="0" smtClean="0">
                <a:latin typeface="Calibri"/>
                <a:cs typeface="Calibri"/>
              </a:rPr>
              <a:t>a</a:t>
            </a:r>
            <a:r>
              <a:rPr sz="3200" spc="69" dirty="0" smtClean="0">
                <a:latin typeface="Calibri"/>
                <a:cs typeface="Calibri"/>
              </a:rPr>
              <a:t> </a:t>
            </a:r>
            <a:r>
              <a:rPr sz="3200" spc="0" dirty="0" smtClean="0">
                <a:latin typeface="Calibri"/>
                <a:cs typeface="Calibri"/>
              </a:rPr>
              <a:t>su</a:t>
            </a:r>
            <a:r>
              <a:rPr sz="3200" spc="-29" dirty="0" smtClean="0">
                <a:latin typeface="Calibri"/>
                <a:cs typeface="Calibri"/>
              </a:rPr>
              <a:t>a</a:t>
            </a:r>
            <a:r>
              <a:rPr sz="3200" spc="0" dirty="0" smtClean="0">
                <a:latin typeface="Calibri"/>
                <a:cs typeface="Calibri"/>
              </a:rPr>
              <a:t>tu</a:t>
            </a:r>
            <a:r>
              <a:rPr sz="3200" spc="9" dirty="0" smtClean="0">
                <a:latin typeface="Calibri"/>
                <a:cs typeface="Calibri"/>
              </a:rPr>
              <a:t> </a:t>
            </a:r>
            <a:r>
              <a:rPr sz="3200" spc="-114" dirty="0" smtClean="0">
                <a:latin typeface="Calibri"/>
                <a:cs typeface="Calibri"/>
              </a:rPr>
              <a:t>k</a:t>
            </a:r>
            <a:r>
              <a:rPr sz="3200" spc="0" dirty="0" smtClean="0">
                <a:latin typeface="Calibri"/>
                <a:cs typeface="Calibri"/>
              </a:rPr>
              <a:t>ebija</a:t>
            </a:r>
            <a:r>
              <a:rPr sz="3200" spc="-69" dirty="0" smtClean="0">
                <a:latin typeface="Calibri"/>
                <a:cs typeface="Calibri"/>
              </a:rPr>
              <a:t>k</a:t>
            </a:r>
            <a:r>
              <a:rPr sz="3200" spc="0" dirty="0" smtClean="0">
                <a:latin typeface="Calibri"/>
                <a:cs typeface="Calibri"/>
              </a:rPr>
              <a:t>an.</a:t>
            </a:r>
            <a:endParaRPr sz="3200">
              <a:latin typeface="Calibri"/>
              <a:cs typeface="Calibri"/>
            </a:endParaRPr>
          </a:p>
          <a:p>
            <a:pPr marL="12700">
              <a:lnSpc>
                <a:spcPts val="4016"/>
              </a:lnSpc>
              <a:spcBef>
                <a:spcPts val="662"/>
              </a:spcBef>
            </a:pPr>
            <a:r>
              <a:rPr sz="3200" i="1" spc="0" dirty="0" smtClean="0">
                <a:latin typeface="Calibri"/>
                <a:cs typeface="Calibri"/>
              </a:rPr>
              <a:t>Imp</a:t>
            </a:r>
            <a:r>
              <a:rPr sz="3200" i="1" spc="-14" dirty="0" smtClean="0">
                <a:latin typeface="Calibri"/>
                <a:cs typeface="Calibri"/>
              </a:rPr>
              <a:t>a</a:t>
            </a:r>
            <a:r>
              <a:rPr sz="3200" i="1" spc="0" dirty="0" smtClean="0">
                <a:latin typeface="Calibri"/>
                <a:cs typeface="Calibri"/>
              </a:rPr>
              <a:t>ct</a:t>
            </a:r>
            <a:r>
              <a:rPr sz="3200" i="1" spc="39" dirty="0" smtClean="0">
                <a:latin typeface="Calibri"/>
                <a:cs typeface="Calibri"/>
              </a:rPr>
              <a:t> </a:t>
            </a:r>
            <a:r>
              <a:rPr sz="3200" spc="0" dirty="0" smtClean="0">
                <a:latin typeface="Calibri"/>
                <a:cs typeface="Calibri"/>
              </a:rPr>
              <a:t>(dampa</a:t>
            </a:r>
            <a:r>
              <a:rPr sz="3200" spc="-9" dirty="0" smtClean="0">
                <a:latin typeface="Calibri"/>
                <a:cs typeface="Calibri"/>
              </a:rPr>
              <a:t>k</a:t>
            </a:r>
            <a:r>
              <a:rPr sz="3200" spc="0" dirty="0" smtClean="0">
                <a:latin typeface="Calibri"/>
                <a:cs typeface="Calibri"/>
              </a:rPr>
              <a:t>)</a:t>
            </a:r>
            <a:r>
              <a:rPr sz="3200" spc="19" dirty="0" smtClean="0">
                <a:latin typeface="Calibri"/>
                <a:cs typeface="Calibri"/>
              </a:rPr>
              <a:t> </a:t>
            </a:r>
            <a:r>
              <a:rPr sz="3200" spc="0" dirty="0" smtClean="0">
                <a:latin typeface="Calibri"/>
                <a:cs typeface="Calibri"/>
              </a:rPr>
              <a:t>adalah</a:t>
            </a:r>
            <a:r>
              <a:rPr sz="3200" spc="19" dirty="0" smtClean="0">
                <a:latin typeface="Calibri"/>
                <a:cs typeface="Calibri"/>
              </a:rPr>
              <a:t> </a:t>
            </a:r>
            <a:r>
              <a:rPr sz="3200" spc="0" dirty="0" smtClean="0">
                <a:latin typeface="Calibri"/>
                <a:cs typeface="Calibri"/>
              </a:rPr>
              <a:t>aki</a:t>
            </a:r>
            <a:r>
              <a:rPr sz="3200" spc="-9" dirty="0" smtClean="0">
                <a:latin typeface="Calibri"/>
                <a:cs typeface="Calibri"/>
              </a:rPr>
              <a:t>b</a:t>
            </a:r>
            <a:r>
              <a:rPr sz="3200" spc="-19" dirty="0" smtClean="0">
                <a:latin typeface="Calibri"/>
                <a:cs typeface="Calibri"/>
              </a:rPr>
              <a:t>a</a:t>
            </a:r>
            <a:r>
              <a:rPr sz="3200" spc="0" dirty="0" smtClean="0">
                <a:latin typeface="Calibri"/>
                <a:cs typeface="Calibri"/>
              </a:rPr>
              <a:t>t</a:t>
            </a:r>
            <a:r>
              <a:rPr sz="3200" spc="14" dirty="0" smtClean="0">
                <a:latin typeface="Calibri"/>
                <a:cs typeface="Calibri"/>
              </a:rPr>
              <a:t> </a:t>
            </a:r>
            <a:r>
              <a:rPr sz="3200" spc="0" dirty="0" smtClean="0">
                <a:latin typeface="Calibri"/>
                <a:cs typeface="Calibri"/>
              </a:rPr>
              <a:t>leb</a:t>
            </a:r>
            <a:r>
              <a:rPr sz="3200" spc="-9" dirty="0" smtClean="0">
                <a:latin typeface="Calibri"/>
                <a:cs typeface="Calibri"/>
              </a:rPr>
              <a:t>i</a:t>
            </a:r>
            <a:r>
              <a:rPr sz="3200" spc="0" dirty="0" smtClean="0">
                <a:latin typeface="Calibri"/>
                <a:cs typeface="Calibri"/>
              </a:rPr>
              <a:t>h</a:t>
            </a:r>
            <a:r>
              <a:rPr sz="3200" spc="14" dirty="0" smtClean="0">
                <a:latin typeface="Calibri"/>
                <a:cs typeface="Calibri"/>
              </a:rPr>
              <a:t> </a:t>
            </a:r>
            <a:r>
              <a:rPr sz="3200" spc="0" dirty="0" smtClean="0">
                <a:latin typeface="Calibri"/>
                <a:cs typeface="Calibri"/>
              </a:rPr>
              <a:t>jauh </a:t>
            </a:r>
            <a:endParaRPr sz="3200">
              <a:latin typeface="Calibri"/>
              <a:cs typeface="Calibri"/>
            </a:endParaRPr>
          </a:p>
          <a:p>
            <a:pPr marL="12700">
              <a:lnSpc>
                <a:spcPts val="3906"/>
              </a:lnSpc>
            </a:pPr>
            <a:r>
              <a:rPr sz="3200" spc="0" dirty="0" smtClean="0">
                <a:latin typeface="Calibri"/>
                <a:cs typeface="Calibri"/>
              </a:rPr>
              <a:t>pada</a:t>
            </a:r>
            <a:r>
              <a:rPr sz="3200" spc="9" dirty="0" smtClean="0">
                <a:latin typeface="Calibri"/>
                <a:cs typeface="Calibri"/>
              </a:rPr>
              <a:t> </a:t>
            </a:r>
            <a:r>
              <a:rPr sz="3200" spc="0" dirty="0" smtClean="0">
                <a:latin typeface="Calibri"/>
                <a:cs typeface="Calibri"/>
              </a:rPr>
              <a:t>ma</a:t>
            </a:r>
            <a:r>
              <a:rPr sz="3200" spc="-69" dirty="0" smtClean="0">
                <a:latin typeface="Calibri"/>
                <a:cs typeface="Calibri"/>
              </a:rPr>
              <a:t>s</a:t>
            </a:r>
            <a:r>
              <a:rPr sz="3200" spc="-44" dirty="0" smtClean="0">
                <a:latin typeface="Calibri"/>
                <a:cs typeface="Calibri"/>
              </a:rPr>
              <a:t>y</a:t>
            </a:r>
            <a:r>
              <a:rPr sz="3200" spc="0" dirty="0" smtClean="0">
                <a:latin typeface="Calibri"/>
                <a:cs typeface="Calibri"/>
              </a:rPr>
              <a:t>a</a:t>
            </a:r>
            <a:r>
              <a:rPr sz="3200" spc="-64" dirty="0" smtClean="0">
                <a:latin typeface="Calibri"/>
                <a:cs typeface="Calibri"/>
              </a:rPr>
              <a:t>r</a:t>
            </a:r>
            <a:r>
              <a:rPr sz="3200" spc="0" dirty="0" smtClean="0">
                <a:latin typeface="Calibri"/>
                <a:cs typeface="Calibri"/>
              </a:rPr>
              <a:t>a</a:t>
            </a:r>
            <a:r>
              <a:rPr sz="3200" spc="-64" dirty="0" smtClean="0">
                <a:latin typeface="Calibri"/>
                <a:cs typeface="Calibri"/>
              </a:rPr>
              <a:t>k</a:t>
            </a:r>
            <a:r>
              <a:rPr sz="3200" spc="-19" dirty="0" smtClean="0">
                <a:latin typeface="Calibri"/>
                <a:cs typeface="Calibri"/>
              </a:rPr>
              <a:t>a</a:t>
            </a:r>
            <a:r>
              <a:rPr sz="3200" spc="0" dirty="0" smtClean="0">
                <a:latin typeface="Calibri"/>
                <a:cs typeface="Calibri"/>
              </a:rPr>
              <a:t>t seba</a:t>
            </a:r>
            <a:r>
              <a:rPr sz="3200" spc="-64" dirty="0" smtClean="0">
                <a:latin typeface="Calibri"/>
                <a:cs typeface="Calibri"/>
              </a:rPr>
              <a:t>g</a:t>
            </a:r>
            <a:r>
              <a:rPr sz="3200" spc="0" dirty="0" smtClean="0">
                <a:latin typeface="Calibri"/>
                <a:cs typeface="Calibri"/>
              </a:rPr>
              <a:t>ai </a:t>
            </a:r>
            <a:r>
              <a:rPr sz="3200" spc="-109" dirty="0" smtClean="0">
                <a:latin typeface="Calibri"/>
                <a:cs typeface="Calibri"/>
              </a:rPr>
              <a:t>k</a:t>
            </a:r>
            <a:r>
              <a:rPr sz="3200" spc="0" dirty="0" smtClean="0">
                <a:latin typeface="Calibri"/>
                <a:cs typeface="Calibri"/>
              </a:rPr>
              <a:t>onse</a:t>
            </a:r>
            <a:r>
              <a:rPr sz="3200" spc="-50" dirty="0" smtClean="0">
                <a:latin typeface="Calibri"/>
                <a:cs typeface="Calibri"/>
              </a:rPr>
              <a:t>k</a:t>
            </a:r>
            <a:r>
              <a:rPr sz="3200" spc="0" dirty="0" smtClean="0">
                <a:latin typeface="Calibri"/>
                <a:cs typeface="Calibri"/>
              </a:rPr>
              <a:t>uen</a:t>
            </a:r>
            <a:r>
              <a:rPr sz="3200" spc="-14" dirty="0" smtClean="0">
                <a:latin typeface="Calibri"/>
                <a:cs typeface="Calibri"/>
              </a:rPr>
              <a:t>s</a:t>
            </a:r>
            <a:r>
              <a:rPr sz="3200" spc="0" dirty="0" smtClean="0">
                <a:latin typeface="Calibri"/>
                <a:cs typeface="Calibri"/>
              </a:rPr>
              <a:t>i ada</a:t>
            </a:r>
            <a:r>
              <a:rPr sz="3200" spc="-64" dirty="0" smtClean="0">
                <a:latin typeface="Calibri"/>
                <a:cs typeface="Calibri"/>
              </a:rPr>
              <a:t>n</a:t>
            </a:r>
            <a:r>
              <a:rPr sz="3200" spc="-44" dirty="0" smtClean="0">
                <a:latin typeface="Calibri"/>
                <a:cs typeface="Calibri"/>
              </a:rPr>
              <a:t>y</a:t>
            </a:r>
            <a:r>
              <a:rPr sz="3200" spc="0" dirty="0" smtClean="0">
                <a:latin typeface="Calibri"/>
                <a:cs typeface="Calibri"/>
              </a:rPr>
              <a:t>a </a:t>
            </a:r>
            <a:endParaRPr sz="3200">
              <a:latin typeface="Calibri"/>
              <a:cs typeface="Calibri"/>
            </a:endParaRPr>
          </a:p>
          <a:p>
            <a:pPr marL="12700">
              <a:lnSpc>
                <a:spcPts val="3906"/>
              </a:lnSpc>
            </a:pPr>
            <a:r>
              <a:rPr sz="3200" spc="-114" dirty="0" smtClean="0">
                <a:latin typeface="Calibri"/>
                <a:cs typeface="Calibri"/>
              </a:rPr>
              <a:t>k</a:t>
            </a:r>
            <a:r>
              <a:rPr sz="3200" spc="0" dirty="0" smtClean="0">
                <a:latin typeface="Calibri"/>
                <a:cs typeface="Calibri"/>
              </a:rPr>
              <a:t>ebija</a:t>
            </a:r>
            <a:r>
              <a:rPr sz="3200" spc="-69" dirty="0" smtClean="0">
                <a:latin typeface="Calibri"/>
                <a:cs typeface="Calibri"/>
              </a:rPr>
              <a:t>k</a:t>
            </a:r>
            <a:r>
              <a:rPr sz="3200" spc="0" dirty="0" smtClean="0">
                <a:latin typeface="Calibri"/>
                <a:cs typeface="Calibri"/>
              </a:rPr>
              <a:t>an</a:t>
            </a:r>
            <a:r>
              <a:rPr sz="3200" spc="14" dirty="0" smtClean="0">
                <a:latin typeface="Calibri"/>
                <a:cs typeface="Calibri"/>
              </a:rPr>
              <a:t> </a:t>
            </a:r>
            <a:r>
              <a:rPr sz="3200" spc="-44" dirty="0" smtClean="0">
                <a:latin typeface="Calibri"/>
                <a:cs typeface="Calibri"/>
              </a:rPr>
              <a:t>y</a:t>
            </a:r>
            <a:r>
              <a:rPr sz="3200" spc="0" dirty="0" smtClean="0">
                <a:latin typeface="Calibri"/>
                <a:cs typeface="Calibri"/>
              </a:rPr>
              <a:t>ang di</a:t>
            </a:r>
            <a:r>
              <a:rPr sz="3200" spc="-9" dirty="0" smtClean="0">
                <a:latin typeface="Calibri"/>
                <a:cs typeface="Calibri"/>
              </a:rPr>
              <a:t>i</a:t>
            </a:r>
            <a:r>
              <a:rPr sz="3200" spc="0" dirty="0" smtClean="0">
                <a:latin typeface="Calibri"/>
                <a:cs typeface="Calibri"/>
              </a:rPr>
              <a:t>mp</a:t>
            </a:r>
            <a:r>
              <a:rPr sz="3200" spc="-9" dirty="0" smtClean="0">
                <a:latin typeface="Calibri"/>
                <a:cs typeface="Calibri"/>
              </a:rPr>
              <a:t>l</a:t>
            </a:r>
            <a:r>
              <a:rPr sz="3200" spc="0" dirty="0" smtClean="0">
                <a:latin typeface="Calibri"/>
                <a:cs typeface="Calibri"/>
              </a:rPr>
              <a:t>eme</a:t>
            </a:r>
            <a:r>
              <a:rPr sz="3200" spc="-25" dirty="0" smtClean="0">
                <a:latin typeface="Calibri"/>
                <a:cs typeface="Calibri"/>
              </a:rPr>
              <a:t>n</a:t>
            </a:r>
            <a:r>
              <a:rPr sz="3200" spc="-39" dirty="0" smtClean="0">
                <a:latin typeface="Calibri"/>
                <a:cs typeface="Calibri"/>
              </a:rPr>
              <a:t>t</a:t>
            </a:r>
            <a:r>
              <a:rPr sz="3200" spc="0" dirty="0" smtClean="0">
                <a:latin typeface="Calibri"/>
                <a:cs typeface="Calibri"/>
              </a:rPr>
              <a:t>asi</a:t>
            </a:r>
            <a:r>
              <a:rPr sz="3200" spc="-69" dirty="0" smtClean="0">
                <a:latin typeface="Calibri"/>
                <a:cs typeface="Calibri"/>
              </a:rPr>
              <a:t>k</a:t>
            </a:r>
            <a:r>
              <a:rPr sz="3200" spc="0" dirty="0" smtClean="0">
                <a:latin typeface="Calibri"/>
                <a:cs typeface="Calibri"/>
              </a:rPr>
              <a:t>a</a:t>
            </a:r>
            <a:r>
              <a:rPr sz="3200" spc="14" dirty="0" smtClean="0">
                <a:latin typeface="Calibri"/>
                <a:cs typeface="Calibri"/>
              </a:rPr>
              <a:t>n</a:t>
            </a:r>
            <a:r>
              <a:rPr sz="3200" i="1" spc="0" dirty="0" smtClean="0">
                <a:latin typeface="Calibri"/>
                <a:cs typeface="Calibri"/>
              </a:rPr>
              <a:t>.</a:t>
            </a:r>
            <a:endParaRPr sz="3200">
              <a:latin typeface="Calibri"/>
              <a:cs typeface="Calibri"/>
            </a:endParaRPr>
          </a:p>
          <a:p>
            <a:pPr marR="200157" algn="r">
              <a:lnSpc>
                <a:spcPct val="100585"/>
              </a:lnSpc>
              <a:spcBef>
                <a:spcPts val="1988"/>
              </a:spcBef>
            </a:pPr>
            <a:r>
              <a:rPr sz="1800" b="1" spc="4" dirty="0" smtClean="0">
                <a:solidFill>
                  <a:srgbClr val="FFFFFF"/>
                </a:solidFill>
                <a:latin typeface="Tahoma"/>
                <a:cs typeface="Tahoma"/>
              </a:rPr>
              <a:t>16</a:t>
            </a:r>
            <a:endParaRPr sz="1800">
              <a:latin typeface="Tahoma"/>
              <a:cs typeface="Tahom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940" y="3050635"/>
            <a:ext cx="228853" cy="4323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375"/>
              </a:lnSpc>
              <a:spcBef>
                <a:spcPts val="168"/>
              </a:spcBef>
            </a:pPr>
            <a:r>
              <a:rPr sz="3200" spc="0" dirty="0" smtClean="0">
                <a:latin typeface="Arial"/>
                <a:cs typeface="Arial"/>
              </a:rPr>
              <a:t>•</a:t>
            </a:r>
            <a:endParaRPr sz="3200">
              <a:latin typeface="Arial"/>
              <a:cs typeface="Arial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535940" y="4465161"/>
            <a:ext cx="228854" cy="43230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375"/>
              </a:lnSpc>
              <a:spcBef>
                <a:spcPts val="168"/>
              </a:spcBef>
            </a:pPr>
            <a:r>
              <a:rPr sz="3200" spc="0" dirty="0" smtClean="0">
                <a:latin typeface="Arial"/>
                <a:cs typeface="Arial"/>
              </a:rPr>
              <a:t>•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/>
          <p:nvPr/>
        </p:nvSpPr>
        <p:spPr>
          <a:xfrm>
            <a:off x="7572375" y="6000762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1852" y="247350"/>
                </a:lnTo>
                <a:lnTo>
                  <a:pt x="7313" y="265682"/>
                </a:lnTo>
                <a:lnTo>
                  <a:pt x="28488" y="300859"/>
                </a:lnTo>
                <a:lnTo>
                  <a:pt x="62373" y="333659"/>
                </a:lnTo>
                <a:lnTo>
                  <a:pt x="107817" y="363612"/>
                </a:lnTo>
                <a:lnTo>
                  <a:pt x="163671" y="390248"/>
                </a:lnTo>
                <a:lnTo>
                  <a:pt x="228782" y="413096"/>
                </a:lnTo>
                <a:lnTo>
                  <a:pt x="302002" y="431686"/>
                </a:lnTo>
                <a:lnTo>
                  <a:pt x="341292" y="439237"/>
                </a:lnTo>
                <a:lnTo>
                  <a:pt x="382178" y="445546"/>
                </a:lnTo>
                <a:lnTo>
                  <a:pt x="424516" y="450556"/>
                </a:lnTo>
                <a:lnTo>
                  <a:pt x="468161" y="454208"/>
                </a:lnTo>
                <a:lnTo>
                  <a:pt x="512970" y="456442"/>
                </a:lnTo>
                <a:lnTo>
                  <a:pt x="558800" y="457200"/>
                </a:lnTo>
                <a:lnTo>
                  <a:pt x="604629" y="456442"/>
                </a:lnTo>
                <a:lnTo>
                  <a:pt x="649438" y="454208"/>
                </a:lnTo>
                <a:lnTo>
                  <a:pt x="693083" y="450556"/>
                </a:lnTo>
                <a:lnTo>
                  <a:pt x="735421" y="445546"/>
                </a:lnTo>
                <a:lnTo>
                  <a:pt x="776307" y="439237"/>
                </a:lnTo>
                <a:lnTo>
                  <a:pt x="815597" y="431686"/>
                </a:lnTo>
                <a:lnTo>
                  <a:pt x="853149" y="422953"/>
                </a:lnTo>
                <a:lnTo>
                  <a:pt x="922458" y="402175"/>
                </a:lnTo>
                <a:lnTo>
                  <a:pt x="983084" y="377374"/>
                </a:lnTo>
                <a:lnTo>
                  <a:pt x="1033877" y="349021"/>
                </a:lnTo>
                <a:lnTo>
                  <a:pt x="1073685" y="317586"/>
                </a:lnTo>
                <a:lnTo>
                  <a:pt x="1101359" y="283538"/>
                </a:lnTo>
                <a:lnTo>
                  <a:pt x="1115747" y="247350"/>
                </a:lnTo>
                <a:lnTo>
                  <a:pt x="1117600" y="228600"/>
                </a:lnTo>
                <a:lnTo>
                  <a:pt x="1115747" y="209851"/>
                </a:lnTo>
                <a:lnTo>
                  <a:pt x="1101359" y="173665"/>
                </a:lnTo>
                <a:lnTo>
                  <a:pt x="1073685" y="139619"/>
                </a:lnTo>
                <a:lnTo>
                  <a:pt x="1033877" y="108183"/>
                </a:lnTo>
                <a:lnTo>
                  <a:pt x="983084" y="79830"/>
                </a:lnTo>
                <a:lnTo>
                  <a:pt x="922458" y="55028"/>
                </a:lnTo>
                <a:lnTo>
                  <a:pt x="853149" y="34249"/>
                </a:lnTo>
                <a:lnTo>
                  <a:pt x="815597" y="25516"/>
                </a:lnTo>
                <a:lnTo>
                  <a:pt x="776307" y="17964"/>
                </a:lnTo>
                <a:lnTo>
                  <a:pt x="735421" y="11654"/>
                </a:lnTo>
                <a:lnTo>
                  <a:pt x="693083" y="6643"/>
                </a:lnTo>
                <a:lnTo>
                  <a:pt x="649438" y="2992"/>
                </a:lnTo>
                <a:lnTo>
                  <a:pt x="604629" y="757"/>
                </a:lnTo>
                <a:lnTo>
                  <a:pt x="558800" y="0"/>
                </a:lnTo>
                <a:lnTo>
                  <a:pt x="512970" y="757"/>
                </a:lnTo>
                <a:lnTo>
                  <a:pt x="468161" y="2992"/>
                </a:lnTo>
                <a:lnTo>
                  <a:pt x="424516" y="6643"/>
                </a:lnTo>
                <a:lnTo>
                  <a:pt x="382178" y="11654"/>
                </a:lnTo>
                <a:lnTo>
                  <a:pt x="341292" y="17964"/>
                </a:lnTo>
                <a:lnTo>
                  <a:pt x="302002" y="25516"/>
                </a:lnTo>
                <a:lnTo>
                  <a:pt x="264450" y="34249"/>
                </a:lnTo>
                <a:lnTo>
                  <a:pt x="195141" y="55028"/>
                </a:lnTo>
                <a:lnTo>
                  <a:pt x="134515" y="79830"/>
                </a:lnTo>
                <a:lnTo>
                  <a:pt x="83722" y="108183"/>
                </a:lnTo>
                <a:lnTo>
                  <a:pt x="43914" y="139619"/>
                </a:lnTo>
                <a:lnTo>
                  <a:pt x="16240" y="173665"/>
                </a:lnTo>
                <a:lnTo>
                  <a:pt x="1852" y="209851"/>
                </a:lnTo>
                <a:lnTo>
                  <a:pt x="0" y="228600"/>
                </a:lnTo>
                <a:close/>
              </a:path>
            </a:pathLst>
          </a:custGeom>
          <a:solidFill>
            <a:srgbClr val="0000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572375" y="6000762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7313" y="191520"/>
                </a:lnTo>
                <a:lnTo>
                  <a:pt x="28488" y="156345"/>
                </a:lnTo>
                <a:lnTo>
                  <a:pt x="62373" y="123545"/>
                </a:lnTo>
                <a:lnTo>
                  <a:pt x="107817" y="93592"/>
                </a:lnTo>
                <a:lnTo>
                  <a:pt x="163671" y="66955"/>
                </a:lnTo>
                <a:lnTo>
                  <a:pt x="228782" y="44106"/>
                </a:lnTo>
                <a:lnTo>
                  <a:pt x="302002" y="25516"/>
                </a:lnTo>
                <a:lnTo>
                  <a:pt x="341292" y="17964"/>
                </a:lnTo>
                <a:lnTo>
                  <a:pt x="382178" y="11654"/>
                </a:lnTo>
                <a:lnTo>
                  <a:pt x="424516" y="6643"/>
                </a:lnTo>
                <a:lnTo>
                  <a:pt x="468161" y="2992"/>
                </a:lnTo>
                <a:lnTo>
                  <a:pt x="512970" y="757"/>
                </a:lnTo>
                <a:lnTo>
                  <a:pt x="558800" y="0"/>
                </a:lnTo>
                <a:lnTo>
                  <a:pt x="604629" y="757"/>
                </a:lnTo>
                <a:lnTo>
                  <a:pt x="649438" y="2992"/>
                </a:lnTo>
                <a:lnTo>
                  <a:pt x="693083" y="6643"/>
                </a:lnTo>
                <a:lnTo>
                  <a:pt x="735421" y="11654"/>
                </a:lnTo>
                <a:lnTo>
                  <a:pt x="776307" y="17964"/>
                </a:lnTo>
                <a:lnTo>
                  <a:pt x="815597" y="25516"/>
                </a:lnTo>
                <a:lnTo>
                  <a:pt x="853149" y="34249"/>
                </a:lnTo>
                <a:lnTo>
                  <a:pt x="922458" y="55028"/>
                </a:lnTo>
                <a:lnTo>
                  <a:pt x="983084" y="79830"/>
                </a:lnTo>
                <a:lnTo>
                  <a:pt x="1033877" y="108183"/>
                </a:lnTo>
                <a:lnTo>
                  <a:pt x="1073685" y="139619"/>
                </a:lnTo>
                <a:lnTo>
                  <a:pt x="1101359" y="173665"/>
                </a:lnTo>
                <a:lnTo>
                  <a:pt x="1115747" y="209851"/>
                </a:lnTo>
                <a:lnTo>
                  <a:pt x="1117600" y="228600"/>
                </a:lnTo>
                <a:lnTo>
                  <a:pt x="1115747" y="247350"/>
                </a:lnTo>
                <a:lnTo>
                  <a:pt x="1101359" y="283538"/>
                </a:lnTo>
                <a:lnTo>
                  <a:pt x="1073685" y="317586"/>
                </a:lnTo>
                <a:lnTo>
                  <a:pt x="1033877" y="349021"/>
                </a:lnTo>
                <a:lnTo>
                  <a:pt x="983084" y="377374"/>
                </a:lnTo>
                <a:lnTo>
                  <a:pt x="922458" y="402175"/>
                </a:lnTo>
                <a:lnTo>
                  <a:pt x="853149" y="422953"/>
                </a:lnTo>
                <a:lnTo>
                  <a:pt x="815597" y="431686"/>
                </a:lnTo>
                <a:lnTo>
                  <a:pt x="776307" y="439237"/>
                </a:lnTo>
                <a:lnTo>
                  <a:pt x="735421" y="445546"/>
                </a:lnTo>
                <a:lnTo>
                  <a:pt x="693083" y="450556"/>
                </a:lnTo>
                <a:lnTo>
                  <a:pt x="649438" y="454208"/>
                </a:lnTo>
                <a:lnTo>
                  <a:pt x="604629" y="456442"/>
                </a:lnTo>
                <a:lnTo>
                  <a:pt x="558800" y="457200"/>
                </a:lnTo>
                <a:lnTo>
                  <a:pt x="512970" y="456442"/>
                </a:lnTo>
                <a:lnTo>
                  <a:pt x="468161" y="454208"/>
                </a:lnTo>
                <a:lnTo>
                  <a:pt x="424516" y="450556"/>
                </a:lnTo>
                <a:lnTo>
                  <a:pt x="382178" y="445546"/>
                </a:lnTo>
                <a:lnTo>
                  <a:pt x="341292" y="439237"/>
                </a:lnTo>
                <a:lnTo>
                  <a:pt x="302002" y="431686"/>
                </a:lnTo>
                <a:lnTo>
                  <a:pt x="264450" y="422953"/>
                </a:lnTo>
                <a:lnTo>
                  <a:pt x="195141" y="402175"/>
                </a:lnTo>
                <a:lnTo>
                  <a:pt x="134515" y="377374"/>
                </a:lnTo>
                <a:lnTo>
                  <a:pt x="83722" y="349021"/>
                </a:lnTo>
                <a:lnTo>
                  <a:pt x="43914" y="317586"/>
                </a:lnTo>
                <a:lnTo>
                  <a:pt x="16240" y="283538"/>
                </a:lnTo>
                <a:lnTo>
                  <a:pt x="1852" y="247350"/>
                </a:lnTo>
                <a:lnTo>
                  <a:pt x="0" y="228600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840980" y="6016752"/>
            <a:ext cx="600455" cy="5135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133588" y="6016752"/>
            <a:ext cx="374903" cy="5135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78840" y="601497"/>
            <a:ext cx="7714501" cy="577095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723772" marR="33808">
              <a:lnSpc>
                <a:spcPts val="4585"/>
              </a:lnSpc>
              <a:spcBef>
                <a:spcPts val="229"/>
              </a:spcBef>
            </a:pPr>
            <a:r>
              <a:rPr sz="6600" b="1" spc="0" baseline="3103" dirty="0" smtClean="0">
                <a:latin typeface="Calibri"/>
                <a:cs typeface="Calibri"/>
              </a:rPr>
              <a:t>Ala</a:t>
            </a:r>
            <a:r>
              <a:rPr sz="6600" b="1" spc="-14" baseline="3103" dirty="0" smtClean="0">
                <a:latin typeface="Calibri"/>
                <a:cs typeface="Calibri"/>
              </a:rPr>
              <a:t>s</a:t>
            </a:r>
            <a:r>
              <a:rPr sz="6600" b="1" spc="0" baseline="3103" dirty="0" smtClean="0">
                <a:latin typeface="Calibri"/>
                <a:cs typeface="Calibri"/>
              </a:rPr>
              <a:t>an </a:t>
            </a:r>
            <a:r>
              <a:rPr sz="6600" b="1" spc="-109" baseline="3103" dirty="0" smtClean="0">
                <a:latin typeface="Calibri"/>
                <a:cs typeface="Calibri"/>
              </a:rPr>
              <a:t>E</a:t>
            </a:r>
            <a:r>
              <a:rPr sz="6600" b="1" spc="-54" baseline="3103" dirty="0" smtClean="0">
                <a:latin typeface="Calibri"/>
                <a:cs typeface="Calibri"/>
              </a:rPr>
              <a:t>v</a:t>
            </a:r>
            <a:r>
              <a:rPr sz="6600" b="1" spc="0" baseline="3103" dirty="0" smtClean="0">
                <a:latin typeface="Calibri"/>
                <a:cs typeface="Calibri"/>
              </a:rPr>
              <a:t>alua</a:t>
            </a:r>
            <a:r>
              <a:rPr sz="6600" b="1" spc="-4" baseline="3103" dirty="0" smtClean="0">
                <a:latin typeface="Calibri"/>
                <a:cs typeface="Calibri"/>
              </a:rPr>
              <a:t>s</a:t>
            </a:r>
            <a:r>
              <a:rPr sz="6600" b="1" spc="0" baseline="3103" dirty="0" smtClean="0">
                <a:latin typeface="Calibri"/>
                <a:cs typeface="Calibri"/>
              </a:rPr>
              <a:t>i</a:t>
            </a:r>
            <a:r>
              <a:rPr sz="6600" b="1" spc="-14" baseline="3103" dirty="0" smtClean="0">
                <a:latin typeface="Calibri"/>
                <a:cs typeface="Calibri"/>
              </a:rPr>
              <a:t> </a:t>
            </a:r>
            <a:r>
              <a:rPr sz="6600" b="1" spc="-79" baseline="3103" dirty="0" smtClean="0">
                <a:latin typeface="Calibri"/>
                <a:cs typeface="Calibri"/>
              </a:rPr>
              <a:t>K</a:t>
            </a:r>
            <a:r>
              <a:rPr sz="6600" b="1" spc="0" baseline="3103" dirty="0" smtClean="0">
                <a:latin typeface="Calibri"/>
                <a:cs typeface="Calibri"/>
              </a:rPr>
              <a:t>ebija</a:t>
            </a:r>
            <a:r>
              <a:rPr sz="6600" b="1" spc="-44" baseline="3103" dirty="0" smtClean="0">
                <a:latin typeface="Calibri"/>
                <a:cs typeface="Calibri"/>
              </a:rPr>
              <a:t>k</a:t>
            </a:r>
            <a:r>
              <a:rPr sz="6600" b="1" spc="0" baseline="3103" dirty="0" smtClean="0">
                <a:latin typeface="Calibri"/>
                <a:cs typeface="Calibri"/>
              </a:rPr>
              <a:t>an</a:t>
            </a:r>
            <a:endParaRPr sz="4400">
              <a:latin typeface="Calibri"/>
              <a:cs typeface="Calibri"/>
            </a:endParaRPr>
          </a:p>
          <a:p>
            <a:pPr marL="12700" marR="7316">
              <a:lnSpc>
                <a:spcPts val="2441"/>
              </a:lnSpc>
              <a:spcBef>
                <a:spcPts val="3353"/>
              </a:spcBef>
            </a:pPr>
            <a:r>
              <a:rPr sz="2000" spc="0" dirty="0" smtClean="0">
                <a:latin typeface="Calibri"/>
                <a:cs typeface="Calibri"/>
              </a:rPr>
              <a:t>U</a:t>
            </a:r>
            <a:r>
              <a:rPr sz="2000" spc="-19" dirty="0" smtClean="0">
                <a:latin typeface="Calibri"/>
                <a:cs typeface="Calibri"/>
              </a:rPr>
              <a:t>n</a:t>
            </a:r>
            <a:r>
              <a:rPr sz="2000" spc="0" dirty="0" smtClean="0">
                <a:latin typeface="Calibri"/>
                <a:cs typeface="Calibri"/>
              </a:rPr>
              <a:t>tuk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m</a:t>
            </a:r>
            <a:r>
              <a:rPr sz="2000" spc="-4" dirty="0" smtClean="0">
                <a:latin typeface="Calibri"/>
                <a:cs typeface="Calibri"/>
              </a:rPr>
              <a:t>e</a:t>
            </a:r>
            <a:r>
              <a:rPr sz="2000" spc="0" dirty="0" smtClean="0">
                <a:latin typeface="Calibri"/>
                <a:cs typeface="Calibri"/>
              </a:rPr>
              <a:t>ng</a:t>
            </a:r>
            <a:r>
              <a:rPr sz="2000" spc="-14" dirty="0" smtClean="0">
                <a:latin typeface="Calibri"/>
                <a:cs typeface="Calibri"/>
              </a:rPr>
              <a:t>e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ah</a:t>
            </a:r>
            <a:r>
              <a:rPr sz="2000" spc="4" dirty="0" smtClean="0">
                <a:latin typeface="Calibri"/>
                <a:cs typeface="Calibri"/>
              </a:rPr>
              <a:t>u</a:t>
            </a:r>
            <a:r>
              <a:rPr sz="2000" spc="0" dirty="0" smtClean="0">
                <a:latin typeface="Calibri"/>
                <a:cs typeface="Calibri"/>
              </a:rPr>
              <a:t>i</a:t>
            </a:r>
            <a:r>
              <a:rPr sz="2000" spc="-2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ting</a:t>
            </a:r>
            <a:r>
              <a:rPr sz="2000" spc="-29" dirty="0" smtClean="0">
                <a:latin typeface="Calibri"/>
                <a:cs typeface="Calibri"/>
              </a:rPr>
              <a:t>k</a:t>
            </a:r>
            <a:r>
              <a:rPr sz="2000" spc="-25" dirty="0" smtClean="0">
                <a:latin typeface="Calibri"/>
                <a:cs typeface="Calibri"/>
              </a:rPr>
              <a:t>a</a:t>
            </a:r>
            <a:r>
              <a:rPr sz="2000" spc="0" dirty="0" smtClean="0">
                <a:latin typeface="Calibri"/>
                <a:cs typeface="Calibri"/>
              </a:rPr>
              <a:t>t </a:t>
            </a:r>
            <a:r>
              <a:rPr sz="2000" spc="-9" dirty="0" smtClean="0">
                <a:latin typeface="Calibri"/>
                <a:cs typeface="Calibri"/>
              </a:rPr>
              <a:t>e</a:t>
            </a:r>
            <a:r>
              <a:rPr sz="2000" spc="-50" dirty="0" smtClean="0">
                <a:latin typeface="Calibri"/>
                <a:cs typeface="Calibri"/>
              </a:rPr>
              <a:t>f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-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ti</a:t>
            </a:r>
            <a:r>
              <a:rPr sz="2000" spc="-9" dirty="0" smtClean="0">
                <a:latin typeface="Calibri"/>
                <a:cs typeface="Calibri"/>
              </a:rPr>
              <a:t>v</a:t>
            </a:r>
            <a:r>
              <a:rPr sz="2000" spc="0" dirty="0" smtClean="0">
                <a:latin typeface="Calibri"/>
                <a:cs typeface="Calibri"/>
              </a:rPr>
              <a:t>i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as</a:t>
            </a:r>
            <a:r>
              <a:rPr sz="2000" spc="3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su</a:t>
            </a:r>
            <a:r>
              <a:rPr sz="2000" spc="-25" dirty="0" smtClean="0">
                <a:latin typeface="Calibri"/>
                <a:cs typeface="Calibri"/>
              </a:rPr>
              <a:t>a</a:t>
            </a:r>
            <a:r>
              <a:rPr sz="2000" spc="0" dirty="0" smtClean="0">
                <a:latin typeface="Calibri"/>
                <a:cs typeface="Calibri"/>
              </a:rPr>
              <a:t>tu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-5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ebija</a:t>
            </a:r>
            <a:r>
              <a:rPr sz="2000" spc="-3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an, </a:t>
            </a:r>
            <a:r>
              <a:rPr sz="2000" spc="-29" dirty="0" smtClean="0">
                <a:latin typeface="Calibri"/>
                <a:cs typeface="Calibri"/>
              </a:rPr>
              <a:t>y</a:t>
            </a:r>
            <a:r>
              <a:rPr sz="2000" spc="0" dirty="0" smtClean="0">
                <a:latin typeface="Calibri"/>
                <a:cs typeface="Calibri"/>
              </a:rPr>
              <a:t>akni</a:t>
            </a:r>
            <a:r>
              <a:rPr sz="2000" spc="-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sebe</a:t>
            </a:r>
            <a:r>
              <a:rPr sz="2000" spc="-39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apa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jauh </a:t>
            </a:r>
            <a:endParaRPr sz="2000">
              <a:latin typeface="Calibri"/>
              <a:cs typeface="Calibri"/>
            </a:endParaRPr>
          </a:p>
          <a:p>
            <a:pPr marL="12700" marR="7316">
              <a:lnSpc>
                <a:spcPts val="2441"/>
              </a:lnSpc>
            </a:pPr>
            <a:r>
              <a:rPr sz="2000" spc="0" dirty="0" smtClean="0">
                <a:latin typeface="Calibri"/>
                <a:cs typeface="Calibri"/>
              </a:rPr>
              <a:t>su</a:t>
            </a:r>
            <a:r>
              <a:rPr sz="2000" spc="-25" dirty="0" smtClean="0">
                <a:latin typeface="Calibri"/>
                <a:cs typeface="Calibri"/>
              </a:rPr>
              <a:t>a</a:t>
            </a:r>
            <a:r>
              <a:rPr sz="2000" spc="0" dirty="0" smtClean="0">
                <a:latin typeface="Calibri"/>
                <a:cs typeface="Calibri"/>
              </a:rPr>
              <a:t>tu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-5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ebija</a:t>
            </a:r>
            <a:r>
              <a:rPr sz="2000" spc="-3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 </a:t>
            </a:r>
            <a:r>
              <a:rPr sz="2000" spc="-9" dirty="0" smtClean="0">
                <a:latin typeface="Calibri"/>
                <a:cs typeface="Calibri"/>
              </a:rPr>
              <a:t>m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-9" dirty="0" smtClean="0">
                <a:latin typeface="Calibri"/>
                <a:cs typeface="Calibri"/>
              </a:rPr>
              <a:t>c</a:t>
            </a:r>
            <a:r>
              <a:rPr sz="2000" spc="0" dirty="0" smtClean="0">
                <a:latin typeface="Calibri"/>
                <a:cs typeface="Calibri"/>
              </a:rPr>
              <a:t>apai t</a:t>
            </a:r>
            <a:r>
              <a:rPr sz="2000" spc="4" dirty="0" smtClean="0">
                <a:latin typeface="Calibri"/>
                <a:cs typeface="Calibri"/>
              </a:rPr>
              <a:t>u</a:t>
            </a:r>
            <a:r>
              <a:rPr sz="2000" spc="0" dirty="0" smtClean="0">
                <a:latin typeface="Calibri"/>
                <a:cs typeface="Calibri"/>
              </a:rPr>
              <a:t>jua</a:t>
            </a:r>
            <a:r>
              <a:rPr sz="2000" spc="4" dirty="0" smtClean="0">
                <a:latin typeface="Calibri"/>
                <a:cs typeface="Calibri"/>
              </a:rPr>
              <a:t>n</a:t>
            </a:r>
            <a:r>
              <a:rPr sz="2000" spc="-34" dirty="0" smtClean="0">
                <a:latin typeface="Calibri"/>
                <a:cs typeface="Calibri"/>
              </a:rPr>
              <a:t>n</a:t>
            </a:r>
            <a:r>
              <a:rPr sz="2000" spc="-29" dirty="0" smtClean="0">
                <a:latin typeface="Calibri"/>
                <a:cs typeface="Calibri"/>
              </a:rPr>
              <a:t>y</a:t>
            </a:r>
            <a:r>
              <a:rPr sz="2000" spc="0" dirty="0" smtClean="0">
                <a:latin typeface="Calibri"/>
                <a:cs typeface="Calibri"/>
              </a:rPr>
              <a:t>a.</a:t>
            </a:r>
            <a:endParaRPr sz="2000">
              <a:latin typeface="Calibri"/>
              <a:cs typeface="Calibri"/>
            </a:endParaRPr>
          </a:p>
          <a:p>
            <a:pPr marL="12700" marR="210434">
              <a:lnSpc>
                <a:spcPts val="2441"/>
              </a:lnSpc>
            </a:pPr>
            <a:r>
              <a:rPr sz="2000" spc="0" dirty="0" smtClean="0">
                <a:latin typeface="Calibri"/>
                <a:cs typeface="Calibri"/>
              </a:rPr>
              <a:t>Meng</a:t>
            </a:r>
            <a:r>
              <a:rPr sz="2000" spc="-14" dirty="0" smtClean="0">
                <a:latin typeface="Calibri"/>
                <a:cs typeface="Calibri"/>
              </a:rPr>
              <a:t>e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ah</a:t>
            </a:r>
            <a:r>
              <a:rPr sz="2000" spc="4" dirty="0" smtClean="0">
                <a:latin typeface="Calibri"/>
                <a:cs typeface="Calibri"/>
              </a:rPr>
              <a:t>u</a:t>
            </a:r>
            <a:r>
              <a:rPr sz="2000" spc="0" dirty="0" smtClean="0">
                <a:latin typeface="Calibri"/>
                <a:cs typeface="Calibri"/>
              </a:rPr>
              <a:t>i</a:t>
            </a:r>
            <a:r>
              <a:rPr sz="2000" spc="-25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apa</a:t>
            </a:r>
            <a:r>
              <a:rPr sz="2000" spc="-2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ah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su</a:t>
            </a:r>
            <a:r>
              <a:rPr sz="2000" spc="-25" dirty="0" smtClean="0">
                <a:latin typeface="Calibri"/>
                <a:cs typeface="Calibri"/>
              </a:rPr>
              <a:t>a</a:t>
            </a:r>
            <a:r>
              <a:rPr sz="2000" spc="0" dirty="0" smtClean="0">
                <a:latin typeface="Calibri"/>
                <a:cs typeface="Calibri"/>
              </a:rPr>
              <a:t>tu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-5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ebija</a:t>
            </a:r>
            <a:r>
              <a:rPr sz="2000" spc="-3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 be</a:t>
            </a:r>
            <a:r>
              <a:rPr sz="2000" spc="-4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hasil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-25" dirty="0" smtClean="0">
                <a:latin typeface="Calibri"/>
                <a:cs typeface="Calibri"/>
              </a:rPr>
              <a:t>at</a:t>
            </a:r>
            <a:r>
              <a:rPr sz="2000" spc="0" dirty="0" smtClean="0">
                <a:latin typeface="Calibri"/>
                <a:cs typeface="Calibri"/>
              </a:rPr>
              <a:t>au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-29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29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al.</a:t>
            </a:r>
            <a:r>
              <a:rPr sz="2000" spc="-25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Den</a:t>
            </a:r>
            <a:r>
              <a:rPr sz="2000" spc="-25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an</a:t>
            </a:r>
            <a:r>
              <a:rPr sz="2000" spc="-2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m</a:t>
            </a:r>
            <a:r>
              <a:rPr sz="2000" spc="-4" dirty="0" smtClean="0">
                <a:latin typeface="Calibri"/>
                <a:cs typeface="Calibri"/>
              </a:rPr>
              <a:t>e</a:t>
            </a:r>
            <a:r>
              <a:rPr sz="2000" spc="0" dirty="0" smtClean="0">
                <a:latin typeface="Calibri"/>
                <a:cs typeface="Calibri"/>
              </a:rPr>
              <a:t>l</a:t>
            </a:r>
            <a:r>
              <a:rPr sz="2000" spc="-9" dirty="0" smtClean="0">
                <a:latin typeface="Calibri"/>
                <a:cs typeface="Calibri"/>
              </a:rPr>
              <a:t>i</a:t>
            </a:r>
            <a:r>
              <a:rPr sz="2000" spc="0" dirty="0" smtClean="0">
                <a:latin typeface="Calibri"/>
                <a:cs typeface="Calibri"/>
              </a:rPr>
              <a:t>h</a:t>
            </a:r>
            <a:r>
              <a:rPr sz="2000" spc="-19" dirty="0" smtClean="0">
                <a:latin typeface="Calibri"/>
                <a:cs typeface="Calibri"/>
              </a:rPr>
              <a:t>a</a:t>
            </a:r>
            <a:r>
              <a:rPr sz="2000" spc="0" dirty="0" smtClean="0">
                <a:latin typeface="Calibri"/>
                <a:cs typeface="Calibri"/>
              </a:rPr>
              <a:t>t </a:t>
            </a:r>
            <a:endParaRPr sz="2000">
              <a:latin typeface="Calibri"/>
              <a:cs typeface="Calibri"/>
            </a:endParaRPr>
          </a:p>
          <a:p>
            <a:pPr marL="12700" marR="210434">
              <a:lnSpc>
                <a:spcPts val="2441"/>
              </a:lnSpc>
            </a:pPr>
            <a:r>
              <a:rPr sz="2000" spc="0" dirty="0" smtClean="0">
                <a:latin typeface="Calibri"/>
                <a:cs typeface="Calibri"/>
              </a:rPr>
              <a:t>ting</a:t>
            </a:r>
            <a:r>
              <a:rPr sz="2000" spc="-29" dirty="0" smtClean="0">
                <a:latin typeface="Calibri"/>
                <a:cs typeface="Calibri"/>
              </a:rPr>
              <a:t>k</a:t>
            </a:r>
            <a:r>
              <a:rPr sz="2000" spc="-25" dirty="0" smtClean="0">
                <a:latin typeface="Calibri"/>
                <a:cs typeface="Calibri"/>
              </a:rPr>
              <a:t>a</a:t>
            </a:r>
            <a:r>
              <a:rPr sz="2000" spc="0" dirty="0" smtClean="0">
                <a:latin typeface="Calibri"/>
                <a:cs typeface="Calibri"/>
              </a:rPr>
              <a:t>t </a:t>
            </a:r>
            <a:r>
              <a:rPr sz="2000" spc="-9" dirty="0" smtClean="0">
                <a:latin typeface="Calibri"/>
                <a:cs typeface="Calibri"/>
              </a:rPr>
              <a:t>e</a:t>
            </a:r>
            <a:r>
              <a:rPr sz="2000" spc="-50" dirty="0" smtClean="0">
                <a:latin typeface="Calibri"/>
                <a:cs typeface="Calibri"/>
              </a:rPr>
              <a:t>f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-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ti</a:t>
            </a:r>
            <a:r>
              <a:rPr sz="2000" spc="-9" dirty="0" smtClean="0">
                <a:latin typeface="Calibri"/>
                <a:cs typeface="Calibri"/>
              </a:rPr>
              <a:t>v</a:t>
            </a:r>
            <a:r>
              <a:rPr sz="2000" spc="0" dirty="0" smtClean="0">
                <a:latin typeface="Calibri"/>
                <a:cs typeface="Calibri"/>
              </a:rPr>
              <a:t>i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as</a:t>
            </a:r>
            <a:r>
              <a:rPr sz="2000" spc="-34" dirty="0" smtClean="0">
                <a:latin typeface="Calibri"/>
                <a:cs typeface="Calibri"/>
              </a:rPr>
              <a:t>n</a:t>
            </a:r>
            <a:r>
              <a:rPr sz="2000" spc="-29" dirty="0" smtClean="0">
                <a:latin typeface="Calibri"/>
                <a:cs typeface="Calibri"/>
              </a:rPr>
              <a:t>y</a:t>
            </a:r>
            <a:r>
              <a:rPr sz="2000" spc="0" dirty="0" smtClean="0">
                <a:latin typeface="Calibri"/>
                <a:cs typeface="Calibri"/>
              </a:rPr>
              <a:t>a,</a:t>
            </a:r>
            <a:r>
              <a:rPr sz="2000" spc="1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ma</a:t>
            </a:r>
            <a:r>
              <a:rPr sz="2000" spc="-3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 </a:t>
            </a:r>
            <a:r>
              <a:rPr sz="2000" spc="4" dirty="0" smtClean="0">
                <a:latin typeface="Calibri"/>
                <a:cs typeface="Calibri"/>
              </a:rPr>
              <a:t>d</a:t>
            </a:r>
            <a:r>
              <a:rPr sz="2000" spc="0" dirty="0" smtClean="0">
                <a:latin typeface="Calibri"/>
                <a:cs typeface="Calibri"/>
              </a:rPr>
              <a:t>ap</a:t>
            </a:r>
            <a:r>
              <a:rPr sz="2000" spc="-19" dirty="0" smtClean="0">
                <a:latin typeface="Calibri"/>
                <a:cs typeface="Calibri"/>
              </a:rPr>
              <a:t>a</a:t>
            </a:r>
            <a:r>
              <a:rPr sz="2000" spc="0" dirty="0" smtClean="0">
                <a:latin typeface="Calibri"/>
                <a:cs typeface="Calibri"/>
              </a:rPr>
              <a:t>t </a:t>
            </a:r>
            <a:r>
              <a:rPr sz="2000" spc="4" dirty="0" smtClean="0">
                <a:latin typeface="Calibri"/>
                <a:cs typeface="Calibri"/>
              </a:rPr>
              <a:t>d</a:t>
            </a:r>
            <a:r>
              <a:rPr sz="2000" spc="0" dirty="0" smtClean="0">
                <a:latin typeface="Calibri"/>
                <a:cs typeface="Calibri"/>
              </a:rPr>
              <a:t>i</a:t>
            </a:r>
            <a:r>
              <a:rPr sz="2000" spc="-4" dirty="0" smtClean="0">
                <a:latin typeface="Calibri"/>
                <a:cs typeface="Calibri"/>
              </a:rPr>
              <a:t>s</a:t>
            </a:r>
            <a:r>
              <a:rPr sz="2000" spc="0" dirty="0" smtClean="0">
                <a:latin typeface="Calibri"/>
                <a:cs typeface="Calibri"/>
              </a:rPr>
              <a:t>i</a:t>
            </a:r>
            <a:r>
              <a:rPr sz="2000" spc="-9" dirty="0" smtClean="0">
                <a:latin typeface="Calibri"/>
                <a:cs typeface="Calibri"/>
              </a:rPr>
              <a:t>m</a:t>
            </a:r>
            <a:r>
              <a:rPr sz="2000" spc="0" dirty="0" smtClean="0">
                <a:latin typeface="Calibri"/>
                <a:cs typeface="Calibri"/>
              </a:rPr>
              <a:t>p</a:t>
            </a:r>
            <a:r>
              <a:rPr sz="2000" spc="4" dirty="0" smtClean="0">
                <a:latin typeface="Calibri"/>
                <a:cs typeface="Calibri"/>
              </a:rPr>
              <a:t>u</a:t>
            </a:r>
            <a:r>
              <a:rPr sz="2000" spc="0" dirty="0" smtClean="0">
                <a:latin typeface="Calibri"/>
                <a:cs typeface="Calibri"/>
              </a:rPr>
              <a:t>l</a:t>
            </a:r>
            <a:r>
              <a:rPr sz="2000" spc="-3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</a:t>
            </a:r>
            <a:r>
              <a:rPr sz="2000" spc="1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apa</a:t>
            </a:r>
            <a:r>
              <a:rPr sz="2000" spc="-2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ah </a:t>
            </a:r>
            <a:r>
              <a:rPr sz="2000" spc="-9" dirty="0" smtClean="0">
                <a:latin typeface="Calibri"/>
                <a:cs typeface="Calibri"/>
              </a:rPr>
              <a:t>s</a:t>
            </a:r>
            <a:r>
              <a:rPr sz="2000" spc="0" dirty="0" smtClean="0">
                <a:latin typeface="Calibri"/>
                <a:cs typeface="Calibri"/>
              </a:rPr>
              <a:t>u</a:t>
            </a:r>
            <a:r>
              <a:rPr sz="2000" spc="-19" dirty="0" smtClean="0">
                <a:latin typeface="Calibri"/>
                <a:cs typeface="Calibri"/>
              </a:rPr>
              <a:t>a</a:t>
            </a:r>
            <a:r>
              <a:rPr sz="2000" spc="0" dirty="0" smtClean="0">
                <a:latin typeface="Calibri"/>
                <a:cs typeface="Calibri"/>
              </a:rPr>
              <a:t>tu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-5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ebija</a:t>
            </a:r>
            <a:r>
              <a:rPr sz="2000" spc="-3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 </a:t>
            </a:r>
            <a:endParaRPr sz="2000">
              <a:latin typeface="Calibri"/>
              <a:cs typeface="Calibri"/>
            </a:endParaRPr>
          </a:p>
          <a:p>
            <a:pPr marL="12700" marR="210434">
              <a:lnSpc>
                <a:spcPts val="2441"/>
              </a:lnSpc>
            </a:pPr>
            <a:r>
              <a:rPr sz="2000" spc="0" dirty="0" smtClean="0">
                <a:latin typeface="Calibri"/>
                <a:cs typeface="Calibri"/>
              </a:rPr>
              <a:t>berhasil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-25" dirty="0" smtClean="0">
                <a:latin typeface="Calibri"/>
                <a:cs typeface="Calibri"/>
              </a:rPr>
              <a:t>at</a:t>
            </a:r>
            <a:r>
              <a:rPr sz="2000" spc="0" dirty="0" smtClean="0">
                <a:latin typeface="Calibri"/>
                <a:cs typeface="Calibri"/>
              </a:rPr>
              <a:t>au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-29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29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al.</a:t>
            </a:r>
            <a:endParaRPr sz="2000">
              <a:latin typeface="Calibri"/>
              <a:cs typeface="Calibri"/>
            </a:endParaRPr>
          </a:p>
          <a:p>
            <a:pPr marL="12700" marR="51478">
              <a:lnSpc>
                <a:spcPts val="2441"/>
              </a:lnSpc>
            </a:pPr>
            <a:r>
              <a:rPr sz="2000" spc="0" dirty="0" smtClean="0">
                <a:latin typeface="Calibri"/>
                <a:cs typeface="Calibri"/>
              </a:rPr>
              <a:t>Mem</a:t>
            </a:r>
            <a:r>
              <a:rPr sz="2000" spc="-4" dirty="0" smtClean="0">
                <a:latin typeface="Calibri"/>
                <a:cs typeface="Calibri"/>
              </a:rPr>
              <a:t>e</a:t>
            </a:r>
            <a:r>
              <a:rPr sz="2000" spc="0" dirty="0" smtClean="0">
                <a:latin typeface="Calibri"/>
                <a:cs typeface="Calibri"/>
              </a:rPr>
              <a:t>n</a:t>
            </a:r>
            <a:r>
              <a:rPr sz="2000" spc="4" dirty="0" smtClean="0">
                <a:latin typeface="Calibri"/>
                <a:cs typeface="Calibri"/>
              </a:rPr>
              <a:t>u</a:t>
            </a:r>
            <a:r>
              <a:rPr sz="2000" spc="0" dirty="0" smtClean="0">
                <a:latin typeface="Calibri"/>
                <a:cs typeface="Calibri"/>
              </a:rPr>
              <a:t>hi</a:t>
            </a:r>
            <a:r>
              <a:rPr sz="2000" spc="-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aspek a</a:t>
            </a:r>
            <a:r>
              <a:rPr sz="2000" spc="-1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u</a:t>
            </a:r>
            <a:r>
              <a:rPr sz="2000" spc="-19" dirty="0" smtClean="0">
                <a:latin typeface="Calibri"/>
                <a:cs typeface="Calibri"/>
              </a:rPr>
              <a:t>n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abil</a:t>
            </a:r>
            <a:r>
              <a:rPr sz="2000" spc="-9" dirty="0" smtClean="0">
                <a:latin typeface="Calibri"/>
                <a:cs typeface="Calibri"/>
              </a:rPr>
              <a:t>i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as</a:t>
            </a:r>
            <a:r>
              <a:rPr sz="2000" spc="25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p</a:t>
            </a:r>
            <a:r>
              <a:rPr sz="2000" spc="4" dirty="0" smtClean="0">
                <a:latin typeface="Calibri"/>
                <a:cs typeface="Calibri"/>
              </a:rPr>
              <a:t>u</a:t>
            </a:r>
            <a:r>
              <a:rPr sz="2000" spc="0" dirty="0" smtClean="0">
                <a:latin typeface="Calibri"/>
                <a:cs typeface="Calibri"/>
              </a:rPr>
              <a:t>blik.</a:t>
            </a:r>
            <a:r>
              <a:rPr sz="2000" spc="-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Den</a:t>
            </a:r>
            <a:r>
              <a:rPr sz="2000" spc="-25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an</a:t>
            </a:r>
            <a:r>
              <a:rPr sz="2000" spc="-2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m</a:t>
            </a:r>
            <a:r>
              <a:rPr sz="2000" spc="-4" dirty="0" smtClean="0">
                <a:latin typeface="Calibri"/>
                <a:cs typeface="Calibri"/>
              </a:rPr>
              <a:t>e</a:t>
            </a:r>
            <a:r>
              <a:rPr sz="2000" spc="0" dirty="0" smtClean="0">
                <a:latin typeface="Calibri"/>
                <a:cs typeface="Calibri"/>
              </a:rPr>
              <a:t>la</a:t>
            </a:r>
            <a:r>
              <a:rPr sz="2000" spc="-25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u</a:t>
            </a:r>
            <a:r>
              <a:rPr sz="2000" spc="-2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penila</a:t>
            </a:r>
            <a:r>
              <a:rPr sz="2000" spc="-4" dirty="0" smtClean="0">
                <a:latin typeface="Calibri"/>
                <a:cs typeface="Calibri"/>
              </a:rPr>
              <a:t>i</a:t>
            </a:r>
            <a:r>
              <a:rPr sz="2000" spc="0" dirty="0" smtClean="0">
                <a:latin typeface="Calibri"/>
                <a:cs typeface="Calibri"/>
              </a:rPr>
              <a:t>an </a:t>
            </a:r>
            <a:endParaRPr sz="2000">
              <a:latin typeface="Calibri"/>
              <a:cs typeface="Calibri"/>
            </a:endParaRPr>
          </a:p>
          <a:p>
            <a:pPr marL="12700" marR="51478">
              <a:lnSpc>
                <a:spcPts val="2441"/>
              </a:lnSpc>
            </a:pPr>
            <a:r>
              <a:rPr sz="2000" spc="0" dirty="0" smtClean="0">
                <a:latin typeface="Calibri"/>
                <a:cs typeface="Calibri"/>
              </a:rPr>
              <a:t>kine</a:t>
            </a:r>
            <a:r>
              <a:rPr sz="2000" spc="-4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ja su</a:t>
            </a:r>
            <a:r>
              <a:rPr sz="2000" spc="-19" dirty="0" smtClean="0">
                <a:latin typeface="Calibri"/>
                <a:cs typeface="Calibri"/>
              </a:rPr>
              <a:t>a</a:t>
            </a:r>
            <a:r>
              <a:rPr sz="2000" spc="0" dirty="0" smtClean="0">
                <a:latin typeface="Calibri"/>
                <a:cs typeface="Calibri"/>
              </a:rPr>
              <a:t>tu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-5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ebija</a:t>
            </a:r>
            <a:r>
              <a:rPr sz="2000" spc="-3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an, ma</a:t>
            </a:r>
            <a:r>
              <a:rPr sz="2000" spc="-3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 </a:t>
            </a:r>
            <a:r>
              <a:rPr sz="2000" spc="4" dirty="0" smtClean="0">
                <a:latin typeface="Calibri"/>
                <a:cs typeface="Calibri"/>
              </a:rPr>
              <a:t>d</a:t>
            </a:r>
            <a:r>
              <a:rPr sz="2000" spc="0" dirty="0" smtClean="0">
                <a:latin typeface="Calibri"/>
                <a:cs typeface="Calibri"/>
              </a:rPr>
              <a:t>ap</a:t>
            </a:r>
            <a:r>
              <a:rPr sz="2000" spc="-19" dirty="0" smtClean="0">
                <a:latin typeface="Calibri"/>
                <a:cs typeface="Calibri"/>
              </a:rPr>
              <a:t>a</a:t>
            </a:r>
            <a:r>
              <a:rPr sz="2000" spc="0" dirty="0" smtClean="0">
                <a:latin typeface="Calibri"/>
                <a:cs typeface="Calibri"/>
              </a:rPr>
              <a:t>t </a:t>
            </a:r>
            <a:r>
              <a:rPr sz="2000" spc="4" dirty="0" smtClean="0">
                <a:latin typeface="Calibri"/>
                <a:cs typeface="Calibri"/>
              </a:rPr>
              <a:t>d</a:t>
            </a:r>
            <a:r>
              <a:rPr sz="2000" spc="0" dirty="0" smtClean="0">
                <a:latin typeface="Calibri"/>
                <a:cs typeface="Calibri"/>
              </a:rPr>
              <a:t>ipahami</a:t>
            </a:r>
            <a:r>
              <a:rPr sz="2000" spc="-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seba</a:t>
            </a:r>
            <a:r>
              <a:rPr sz="2000" spc="-29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ai be</a:t>
            </a:r>
            <a:r>
              <a:rPr sz="2000" spc="-19" dirty="0" smtClean="0">
                <a:latin typeface="Calibri"/>
                <a:cs typeface="Calibri"/>
              </a:rPr>
              <a:t>n</a:t>
            </a:r>
            <a:r>
              <a:rPr sz="2000" spc="0" dirty="0" smtClean="0">
                <a:latin typeface="Calibri"/>
                <a:cs typeface="Calibri"/>
              </a:rPr>
              <a:t>tuk </a:t>
            </a:r>
            <a:endParaRPr sz="2000">
              <a:latin typeface="Calibri"/>
              <a:cs typeface="Calibri"/>
            </a:endParaRPr>
          </a:p>
          <a:p>
            <a:pPr marL="12700" marR="51478">
              <a:lnSpc>
                <a:spcPts val="2441"/>
              </a:lnSpc>
            </a:pPr>
            <a:r>
              <a:rPr sz="2000" spc="0" dirty="0" smtClean="0">
                <a:latin typeface="Calibri"/>
                <a:cs typeface="Calibri"/>
              </a:rPr>
              <a:t>per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an</a:t>
            </a:r>
            <a:r>
              <a:rPr sz="2000" spc="25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gu</a:t>
            </a:r>
            <a:r>
              <a:rPr sz="2000" spc="4" dirty="0" smtClean="0">
                <a:latin typeface="Calibri"/>
                <a:cs typeface="Calibri"/>
              </a:rPr>
              <a:t>n</a:t>
            </a:r>
            <a:r>
              <a:rPr sz="2000" spc="-4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j</a:t>
            </a:r>
            <a:r>
              <a:rPr sz="2000" spc="-14" dirty="0" smtClean="0">
                <a:latin typeface="Calibri"/>
                <a:cs typeface="Calibri"/>
              </a:rPr>
              <a:t>a</a:t>
            </a:r>
            <a:r>
              <a:rPr sz="2000" spc="-29" dirty="0" smtClean="0">
                <a:latin typeface="Calibri"/>
                <a:cs typeface="Calibri"/>
              </a:rPr>
              <a:t>w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9" dirty="0" smtClean="0">
                <a:latin typeface="Calibri"/>
                <a:cs typeface="Calibri"/>
              </a:rPr>
              <a:t>b</a:t>
            </a:r>
            <a:r>
              <a:rPr sz="2000" spc="0" dirty="0" smtClean="0">
                <a:latin typeface="Calibri"/>
                <a:cs typeface="Calibri"/>
              </a:rPr>
              <a:t>an</a:t>
            </a:r>
            <a:r>
              <a:rPr sz="2000" spc="-4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pe</a:t>
            </a:r>
            <a:r>
              <a:rPr sz="2000" spc="-9" dirty="0" smtClean="0">
                <a:latin typeface="Calibri"/>
                <a:cs typeface="Calibri"/>
              </a:rPr>
              <a:t>m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-4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i</a:t>
            </a:r>
            <a:r>
              <a:rPr sz="2000" spc="-25" dirty="0" smtClean="0">
                <a:latin typeface="Calibri"/>
                <a:cs typeface="Calibri"/>
              </a:rPr>
              <a:t>nt</a:t>
            </a:r>
            <a:r>
              <a:rPr sz="2000" spc="0" dirty="0" smtClean="0">
                <a:latin typeface="Calibri"/>
                <a:cs typeface="Calibri"/>
              </a:rPr>
              <a:t>ah</a:t>
            </a:r>
            <a:r>
              <a:rPr sz="2000" spc="14" dirty="0" smtClean="0">
                <a:latin typeface="Calibri"/>
                <a:cs typeface="Calibri"/>
              </a:rPr>
              <a:t> </a:t>
            </a:r>
            <a:r>
              <a:rPr sz="2000" spc="-5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epada</a:t>
            </a:r>
            <a:r>
              <a:rPr sz="2000" spc="-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pu</a:t>
            </a:r>
            <a:r>
              <a:rPr sz="2000" spc="4" dirty="0" smtClean="0">
                <a:latin typeface="Calibri"/>
                <a:cs typeface="Calibri"/>
              </a:rPr>
              <a:t>b</a:t>
            </a:r>
            <a:r>
              <a:rPr sz="2000" spc="0" dirty="0" smtClean="0">
                <a:latin typeface="Calibri"/>
                <a:cs typeface="Calibri"/>
              </a:rPr>
              <a:t>l</a:t>
            </a:r>
            <a:r>
              <a:rPr sz="2000" spc="-9" dirty="0" smtClean="0">
                <a:latin typeface="Calibri"/>
                <a:cs typeface="Calibri"/>
              </a:rPr>
              <a:t>i</a:t>
            </a:r>
            <a:r>
              <a:rPr sz="2000" spc="0" dirty="0" smtClean="0">
                <a:latin typeface="Calibri"/>
                <a:cs typeface="Calibri"/>
              </a:rPr>
              <a:t>k</a:t>
            </a:r>
            <a:r>
              <a:rPr sz="2000" spc="-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s</a:t>
            </a:r>
            <a:r>
              <a:rPr sz="2000" spc="-4" dirty="0" smtClean="0">
                <a:latin typeface="Calibri"/>
                <a:cs typeface="Calibri"/>
              </a:rPr>
              <a:t>e</a:t>
            </a:r>
            <a:r>
              <a:rPr sz="2000" spc="0" dirty="0" smtClean="0">
                <a:latin typeface="Calibri"/>
                <a:cs typeface="Calibri"/>
              </a:rPr>
              <a:t>ba</a:t>
            </a:r>
            <a:r>
              <a:rPr sz="2000" spc="-29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ai pem</a:t>
            </a:r>
            <a:r>
              <a:rPr sz="2000" spc="-9" dirty="0" smtClean="0">
                <a:latin typeface="Calibri"/>
                <a:cs typeface="Calibri"/>
              </a:rPr>
              <a:t>i</a:t>
            </a:r>
            <a:r>
              <a:rPr sz="2000" spc="0" dirty="0" smtClean="0">
                <a:latin typeface="Calibri"/>
                <a:cs typeface="Calibri"/>
              </a:rPr>
              <a:t>l</a:t>
            </a:r>
            <a:r>
              <a:rPr sz="2000" spc="-9" dirty="0" smtClean="0">
                <a:latin typeface="Calibri"/>
                <a:cs typeface="Calibri"/>
              </a:rPr>
              <a:t>i</a:t>
            </a:r>
            <a:r>
              <a:rPr sz="2000" spc="0" dirty="0" smtClean="0">
                <a:latin typeface="Calibri"/>
                <a:cs typeface="Calibri"/>
              </a:rPr>
              <a:t>k</a:t>
            </a:r>
            <a:r>
              <a:rPr sz="2000" spc="2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dana</a:t>
            </a:r>
            <a:r>
              <a:rPr sz="2000" spc="-1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dan </a:t>
            </a:r>
            <a:endParaRPr sz="2000">
              <a:latin typeface="Calibri"/>
              <a:cs typeface="Calibri"/>
            </a:endParaRPr>
          </a:p>
          <a:p>
            <a:pPr marL="12700" marR="51478">
              <a:lnSpc>
                <a:spcPts val="2441"/>
              </a:lnSpc>
            </a:pPr>
            <a:r>
              <a:rPr sz="2000" spc="0" dirty="0" smtClean="0">
                <a:latin typeface="Calibri"/>
                <a:cs typeface="Calibri"/>
              </a:rPr>
              <a:t>pen</a:t>
            </a:r>
            <a:r>
              <a:rPr sz="2000" spc="-25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amb</a:t>
            </a:r>
            <a:r>
              <a:rPr sz="2000" spc="-4" dirty="0" smtClean="0">
                <a:latin typeface="Calibri"/>
                <a:cs typeface="Calibri"/>
              </a:rPr>
              <a:t>i</a:t>
            </a:r>
            <a:r>
              <a:rPr sz="2000" spc="0" dirty="0" smtClean="0">
                <a:latin typeface="Calibri"/>
                <a:cs typeface="Calibri"/>
              </a:rPr>
              <a:t>l</a:t>
            </a:r>
            <a:r>
              <a:rPr sz="2000" spc="-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ma</a:t>
            </a:r>
            <a:r>
              <a:rPr sz="2000" spc="-14" dirty="0" smtClean="0">
                <a:latin typeface="Calibri"/>
                <a:cs typeface="Calibri"/>
              </a:rPr>
              <a:t>n</a:t>
            </a:r>
            <a:r>
              <a:rPr sz="2000" spc="-34" dirty="0" smtClean="0">
                <a:latin typeface="Calibri"/>
                <a:cs typeface="Calibri"/>
              </a:rPr>
              <a:t>f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25" dirty="0" smtClean="0">
                <a:latin typeface="Calibri"/>
                <a:cs typeface="Calibri"/>
              </a:rPr>
              <a:t>a</a:t>
            </a:r>
            <a:r>
              <a:rPr sz="2000" spc="0" dirty="0" smtClean="0">
                <a:latin typeface="Calibri"/>
                <a:cs typeface="Calibri"/>
              </a:rPr>
              <a:t>t</a:t>
            </a:r>
            <a:r>
              <a:rPr sz="2000" spc="1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dari </a:t>
            </a:r>
            <a:r>
              <a:rPr sz="2000" spc="-5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ebija</a:t>
            </a:r>
            <a:r>
              <a:rPr sz="2000" spc="-3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 dan p</a:t>
            </a:r>
            <a:r>
              <a:rPr sz="2000" spc="-39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og</a:t>
            </a:r>
            <a:r>
              <a:rPr sz="2000" spc="-34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am</a:t>
            </a:r>
            <a:r>
              <a:rPr sz="2000" spc="-25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peme</a:t>
            </a:r>
            <a:r>
              <a:rPr sz="2000" spc="-4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i</a:t>
            </a:r>
            <a:r>
              <a:rPr sz="2000" spc="-25" dirty="0" smtClean="0">
                <a:latin typeface="Calibri"/>
                <a:cs typeface="Calibri"/>
              </a:rPr>
              <a:t>nt</a:t>
            </a:r>
            <a:r>
              <a:rPr sz="2000" spc="0" dirty="0" smtClean="0">
                <a:latin typeface="Calibri"/>
                <a:cs typeface="Calibri"/>
              </a:rPr>
              <a:t>ah.</a:t>
            </a:r>
            <a:endParaRPr sz="2000">
              <a:latin typeface="Calibri"/>
              <a:cs typeface="Calibri"/>
            </a:endParaRPr>
          </a:p>
          <a:p>
            <a:pPr marL="12700" marR="269691">
              <a:lnSpc>
                <a:spcPts val="2510"/>
              </a:lnSpc>
            </a:pPr>
            <a:r>
              <a:rPr sz="2000" spc="0" dirty="0" smtClean="0">
                <a:latin typeface="Calibri"/>
                <a:cs typeface="Calibri"/>
              </a:rPr>
              <a:t>Men</a:t>
            </a:r>
            <a:r>
              <a:rPr sz="2000" spc="4" dirty="0" smtClean="0">
                <a:latin typeface="Calibri"/>
                <a:cs typeface="Calibri"/>
              </a:rPr>
              <a:t>u</a:t>
            </a:r>
            <a:r>
              <a:rPr sz="2000" spc="0" dirty="0" smtClean="0">
                <a:latin typeface="Calibri"/>
                <a:cs typeface="Calibri"/>
              </a:rPr>
              <a:t>nj</a:t>
            </a:r>
            <a:r>
              <a:rPr sz="2000" spc="4" dirty="0" smtClean="0">
                <a:latin typeface="Calibri"/>
                <a:cs typeface="Calibri"/>
              </a:rPr>
              <a:t>u</a:t>
            </a:r>
            <a:r>
              <a:rPr sz="2000" spc="0" dirty="0" smtClean="0">
                <a:latin typeface="Calibri"/>
                <a:cs typeface="Calibri"/>
              </a:rPr>
              <a:t>k</a:t>
            </a:r>
            <a:r>
              <a:rPr sz="2000" spc="-3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</a:t>
            </a:r>
            <a:r>
              <a:rPr sz="2000" spc="-2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pa</a:t>
            </a:r>
            <a:r>
              <a:rPr sz="2000" spc="4" dirty="0" smtClean="0">
                <a:latin typeface="Calibri"/>
                <a:cs typeface="Calibri"/>
              </a:rPr>
              <a:t>d</a:t>
            </a:r>
            <a:r>
              <a:rPr sz="2000" spc="0" dirty="0" smtClean="0">
                <a:latin typeface="Calibri"/>
                <a:cs typeface="Calibri"/>
              </a:rPr>
              <a:t>a </a:t>
            </a:r>
            <a:r>
              <a:rPr sz="2000" i="1" spc="-25" dirty="0" smtClean="0">
                <a:latin typeface="Calibri"/>
                <a:cs typeface="Calibri"/>
              </a:rPr>
              <a:t>st</a:t>
            </a:r>
            <a:r>
              <a:rPr sz="2000" i="1" spc="0" dirty="0" smtClean="0">
                <a:latin typeface="Calibri"/>
                <a:cs typeface="Calibri"/>
              </a:rPr>
              <a:t>a</a:t>
            </a:r>
            <a:r>
              <a:rPr sz="2000" i="1" spc="-69" dirty="0" smtClean="0">
                <a:latin typeface="Calibri"/>
                <a:cs typeface="Calibri"/>
              </a:rPr>
              <a:t>k</a:t>
            </a:r>
            <a:r>
              <a:rPr sz="2000" i="1" spc="0" dirty="0" smtClean="0">
                <a:latin typeface="Calibri"/>
                <a:cs typeface="Calibri"/>
              </a:rPr>
              <a:t>eh</a:t>
            </a:r>
            <a:r>
              <a:rPr sz="2000" i="1" spc="4" dirty="0" smtClean="0">
                <a:latin typeface="Calibri"/>
                <a:cs typeface="Calibri"/>
              </a:rPr>
              <a:t>o</a:t>
            </a:r>
            <a:r>
              <a:rPr sz="2000" i="1" spc="0" dirty="0" smtClean="0">
                <a:latin typeface="Calibri"/>
                <a:cs typeface="Calibri"/>
              </a:rPr>
              <a:t>lders</a:t>
            </a:r>
            <a:r>
              <a:rPr sz="2000" i="1" spc="-4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ma</a:t>
            </a:r>
            <a:r>
              <a:rPr sz="2000" spc="-14" dirty="0" smtClean="0">
                <a:latin typeface="Calibri"/>
                <a:cs typeface="Calibri"/>
              </a:rPr>
              <a:t>n</a:t>
            </a:r>
            <a:r>
              <a:rPr sz="2000" spc="-34" dirty="0" smtClean="0">
                <a:latin typeface="Calibri"/>
                <a:cs typeface="Calibri"/>
              </a:rPr>
              <a:t>f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25" dirty="0" smtClean="0">
                <a:latin typeface="Calibri"/>
                <a:cs typeface="Calibri"/>
              </a:rPr>
              <a:t>a</a:t>
            </a:r>
            <a:r>
              <a:rPr sz="2000" spc="0" dirty="0" smtClean="0">
                <a:latin typeface="Calibri"/>
                <a:cs typeface="Calibri"/>
              </a:rPr>
              <a:t>t</a:t>
            </a:r>
            <a:r>
              <a:rPr sz="2000" spc="1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su</a:t>
            </a:r>
            <a:r>
              <a:rPr sz="2000" spc="-25" dirty="0" smtClean="0">
                <a:latin typeface="Calibri"/>
                <a:cs typeface="Calibri"/>
              </a:rPr>
              <a:t>a</a:t>
            </a:r>
            <a:r>
              <a:rPr sz="2000" spc="0" dirty="0" smtClean="0">
                <a:latin typeface="Calibri"/>
                <a:cs typeface="Calibri"/>
              </a:rPr>
              <a:t>tu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-5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ebija</a:t>
            </a:r>
            <a:r>
              <a:rPr sz="2000" spc="-3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an. Apabila</a:t>
            </a:r>
            <a:r>
              <a:rPr sz="2000" spc="-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tidak </a:t>
            </a:r>
            <a:endParaRPr sz="2000">
              <a:latin typeface="Calibri"/>
              <a:cs typeface="Calibri"/>
            </a:endParaRPr>
          </a:p>
          <a:p>
            <a:pPr marL="12700" marR="269691">
              <a:lnSpc>
                <a:spcPts val="2510"/>
              </a:lnSpc>
            </a:pPr>
            <a:r>
              <a:rPr sz="2000" spc="0" dirty="0" smtClean="0">
                <a:latin typeface="Calibri"/>
                <a:cs typeface="Calibri"/>
              </a:rPr>
              <a:t>dila</a:t>
            </a:r>
            <a:r>
              <a:rPr sz="2000" spc="-2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u</a:t>
            </a:r>
            <a:r>
              <a:rPr sz="2000" spc="-2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-14" dirty="0" smtClean="0">
                <a:latin typeface="Calibri"/>
                <a:cs typeface="Calibri"/>
              </a:rPr>
              <a:t>e</a:t>
            </a:r>
            <a:r>
              <a:rPr sz="2000" spc="-29" dirty="0" smtClean="0">
                <a:latin typeface="Calibri"/>
                <a:cs typeface="Calibri"/>
              </a:rPr>
              <a:t>v</a:t>
            </a:r>
            <a:r>
              <a:rPr sz="2000" spc="0" dirty="0" smtClean="0">
                <a:latin typeface="Calibri"/>
                <a:cs typeface="Calibri"/>
              </a:rPr>
              <a:t>aluasi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erhadap sebuah </a:t>
            </a:r>
            <a:r>
              <a:rPr sz="2000" spc="-5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ebija</a:t>
            </a:r>
            <a:r>
              <a:rPr sz="2000" spc="-3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an,</a:t>
            </a:r>
            <a:r>
              <a:rPr sz="2000" spc="-1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pa</a:t>
            </a:r>
            <a:r>
              <a:rPr sz="2000" spc="-34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19" dirty="0" smtClean="0">
                <a:latin typeface="Calibri"/>
                <a:cs typeface="Calibri"/>
              </a:rPr>
              <a:t> </a:t>
            </a:r>
            <a:r>
              <a:rPr sz="2000" i="1" spc="-25" dirty="0" smtClean="0">
                <a:latin typeface="Calibri"/>
                <a:cs typeface="Calibri"/>
              </a:rPr>
              <a:t>st</a:t>
            </a:r>
            <a:r>
              <a:rPr sz="2000" i="1" spc="0" dirty="0" smtClean="0">
                <a:latin typeface="Calibri"/>
                <a:cs typeface="Calibri"/>
              </a:rPr>
              <a:t>a</a:t>
            </a:r>
            <a:r>
              <a:rPr sz="2000" i="1" spc="-69" dirty="0" smtClean="0">
                <a:latin typeface="Calibri"/>
                <a:cs typeface="Calibri"/>
              </a:rPr>
              <a:t>k</a:t>
            </a:r>
            <a:r>
              <a:rPr sz="2000" i="1" spc="0" dirty="0" smtClean="0">
                <a:latin typeface="Calibri"/>
                <a:cs typeface="Calibri"/>
              </a:rPr>
              <a:t>eh</a:t>
            </a:r>
            <a:r>
              <a:rPr sz="2000" i="1" spc="4" dirty="0" smtClean="0">
                <a:latin typeface="Calibri"/>
                <a:cs typeface="Calibri"/>
              </a:rPr>
              <a:t>o</a:t>
            </a:r>
            <a:r>
              <a:rPr sz="2000" i="1" spc="0" dirty="0" smtClean="0">
                <a:latin typeface="Calibri"/>
                <a:cs typeface="Calibri"/>
              </a:rPr>
              <a:t>ld</a:t>
            </a:r>
            <a:r>
              <a:rPr sz="2000" i="1" spc="-9" dirty="0" smtClean="0">
                <a:latin typeface="Calibri"/>
                <a:cs typeface="Calibri"/>
              </a:rPr>
              <a:t>e</a:t>
            </a:r>
            <a:r>
              <a:rPr sz="2000" i="1" spc="0" dirty="0" smtClean="0">
                <a:latin typeface="Calibri"/>
                <a:cs typeface="Calibri"/>
              </a:rPr>
              <a:t>rs, </a:t>
            </a:r>
            <a:endParaRPr sz="2000">
              <a:latin typeface="Calibri"/>
              <a:cs typeface="Calibri"/>
            </a:endParaRPr>
          </a:p>
          <a:p>
            <a:pPr marL="12700" marR="269691">
              <a:lnSpc>
                <a:spcPts val="2441"/>
              </a:lnSpc>
            </a:pP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eru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ama</a:t>
            </a:r>
            <a:r>
              <a:rPr sz="2000" spc="9" dirty="0" smtClean="0">
                <a:latin typeface="Calibri"/>
                <a:cs typeface="Calibri"/>
              </a:rPr>
              <a:t> </a:t>
            </a:r>
            <a:r>
              <a:rPr sz="2000" spc="-5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-4" dirty="0" smtClean="0">
                <a:latin typeface="Calibri"/>
                <a:cs typeface="Calibri"/>
              </a:rPr>
              <a:t>l</a:t>
            </a:r>
            <a:r>
              <a:rPr sz="2000" spc="0" dirty="0" smtClean="0">
                <a:latin typeface="Calibri"/>
                <a:cs typeface="Calibri"/>
              </a:rPr>
              <a:t>ompok</a:t>
            </a:r>
            <a:r>
              <a:rPr sz="2000" spc="-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sa</a:t>
            </a:r>
            <a:r>
              <a:rPr sz="2000" spc="-9" dirty="0" smtClean="0">
                <a:latin typeface="Calibri"/>
                <a:cs typeface="Calibri"/>
              </a:rPr>
              <a:t>s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39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an</a:t>
            </a:r>
            <a:r>
              <a:rPr sz="2000" spc="1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tidak men</a:t>
            </a:r>
            <a:r>
              <a:rPr sz="2000" spc="-4" dirty="0" smtClean="0">
                <a:latin typeface="Calibri"/>
                <a:cs typeface="Calibri"/>
              </a:rPr>
              <a:t>g</a:t>
            </a:r>
            <a:r>
              <a:rPr sz="2000" spc="-14" dirty="0" smtClean="0">
                <a:latin typeface="Calibri"/>
                <a:cs typeface="Calibri"/>
              </a:rPr>
              <a:t>e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ah</a:t>
            </a:r>
            <a:r>
              <a:rPr sz="2000" spc="4" dirty="0" smtClean="0">
                <a:latin typeface="Calibri"/>
                <a:cs typeface="Calibri"/>
              </a:rPr>
              <a:t>u</a:t>
            </a:r>
            <a:r>
              <a:rPr sz="2000" spc="0" dirty="0" smtClean="0">
                <a:latin typeface="Calibri"/>
                <a:cs typeface="Calibri"/>
              </a:rPr>
              <a:t>i</a:t>
            </a:r>
            <a:r>
              <a:rPr sz="2000" spc="-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se</a:t>
            </a:r>
            <a:r>
              <a:rPr sz="2000" spc="-14" dirty="0" smtClean="0">
                <a:latin typeface="Calibri"/>
                <a:cs typeface="Calibri"/>
              </a:rPr>
              <a:t>c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39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a </a:t>
            </a:r>
            <a:r>
              <a:rPr sz="2000" spc="4" dirty="0" smtClean="0">
                <a:latin typeface="Calibri"/>
                <a:cs typeface="Calibri"/>
              </a:rPr>
              <a:t>p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29" dirty="0" smtClean="0">
                <a:latin typeface="Calibri"/>
                <a:cs typeface="Calibri"/>
              </a:rPr>
              <a:t>s</a:t>
            </a:r>
            <a:r>
              <a:rPr sz="2000" spc="0" dirty="0" smtClean="0">
                <a:latin typeface="Calibri"/>
                <a:cs typeface="Calibri"/>
              </a:rPr>
              <a:t>ti</a:t>
            </a:r>
            <a:r>
              <a:rPr sz="2000" spc="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ma</a:t>
            </a:r>
            <a:r>
              <a:rPr sz="2000" spc="-14" dirty="0" smtClean="0">
                <a:latin typeface="Calibri"/>
                <a:cs typeface="Calibri"/>
              </a:rPr>
              <a:t>n</a:t>
            </a:r>
            <a:r>
              <a:rPr sz="2000" spc="-34" dirty="0" smtClean="0">
                <a:latin typeface="Calibri"/>
                <a:cs typeface="Calibri"/>
              </a:rPr>
              <a:t>f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25" dirty="0" smtClean="0">
                <a:latin typeface="Calibri"/>
                <a:cs typeface="Calibri"/>
              </a:rPr>
              <a:t>a</a:t>
            </a:r>
            <a:r>
              <a:rPr sz="2000" spc="0" dirty="0" smtClean="0">
                <a:latin typeface="Calibri"/>
                <a:cs typeface="Calibri"/>
              </a:rPr>
              <a:t>t </a:t>
            </a:r>
            <a:r>
              <a:rPr sz="2000" spc="4" dirty="0" smtClean="0">
                <a:latin typeface="Calibri"/>
                <a:cs typeface="Calibri"/>
              </a:rPr>
              <a:t>d</a:t>
            </a:r>
            <a:r>
              <a:rPr sz="2000" spc="0" dirty="0" smtClean="0">
                <a:latin typeface="Calibri"/>
                <a:cs typeface="Calibri"/>
              </a:rPr>
              <a:t>ari </a:t>
            </a:r>
            <a:endParaRPr sz="2000">
              <a:latin typeface="Calibri"/>
              <a:cs typeface="Calibri"/>
            </a:endParaRPr>
          </a:p>
          <a:p>
            <a:pPr marL="12700" marR="269691">
              <a:lnSpc>
                <a:spcPts val="2441"/>
              </a:lnSpc>
            </a:pPr>
            <a:r>
              <a:rPr sz="2000" spc="0" dirty="0" smtClean="0">
                <a:latin typeface="Calibri"/>
                <a:cs typeface="Calibri"/>
              </a:rPr>
              <a:t>sebuah</a:t>
            </a:r>
            <a:r>
              <a:rPr sz="2000" spc="-4" dirty="0" smtClean="0">
                <a:latin typeface="Calibri"/>
                <a:cs typeface="Calibri"/>
              </a:rPr>
              <a:t> </a:t>
            </a:r>
            <a:r>
              <a:rPr sz="2000" spc="-5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ebija</a:t>
            </a:r>
            <a:r>
              <a:rPr sz="2000" spc="-3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 </a:t>
            </a:r>
            <a:r>
              <a:rPr sz="2000" spc="-29" dirty="0" smtClean="0">
                <a:latin typeface="Calibri"/>
                <a:cs typeface="Calibri"/>
              </a:rPr>
              <a:t>a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au</a:t>
            </a:r>
            <a:r>
              <a:rPr sz="2000" spc="1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p</a:t>
            </a:r>
            <a:r>
              <a:rPr sz="2000" spc="-34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og</a:t>
            </a:r>
            <a:r>
              <a:rPr sz="2000" spc="-34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4" dirty="0" smtClean="0">
                <a:latin typeface="Calibri"/>
                <a:cs typeface="Calibri"/>
              </a:rPr>
              <a:t>m</a:t>
            </a:r>
            <a:r>
              <a:rPr sz="2000" i="1" spc="0" dirty="0" smtClean="0">
                <a:latin typeface="Calibri"/>
                <a:cs typeface="Calibri"/>
              </a:rPr>
              <a:t>.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ts val="2441"/>
              </a:lnSpc>
            </a:pP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25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ar</a:t>
            </a:r>
            <a:r>
              <a:rPr sz="2000" spc="-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tidak meng</a:t>
            </a:r>
            <a:r>
              <a:rPr sz="2000" spc="4" dirty="0" smtClean="0">
                <a:latin typeface="Calibri"/>
                <a:cs typeface="Calibri"/>
              </a:rPr>
              <a:t>u</a:t>
            </a:r>
            <a:r>
              <a:rPr sz="2000" spc="0" dirty="0" smtClean="0">
                <a:latin typeface="Calibri"/>
                <a:cs typeface="Calibri"/>
              </a:rPr>
              <a:t>langi</a:t>
            </a:r>
            <a:r>
              <a:rPr sz="2000" spc="-19" dirty="0" smtClean="0">
                <a:latin typeface="Calibri"/>
                <a:cs typeface="Calibri"/>
              </a:rPr>
              <a:t> </a:t>
            </a:r>
            <a:r>
              <a:rPr sz="2000" spc="-5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esa</a:t>
            </a:r>
            <a:r>
              <a:rPr sz="2000" spc="-9" dirty="0" smtClean="0">
                <a:latin typeface="Calibri"/>
                <a:cs typeface="Calibri"/>
              </a:rPr>
              <a:t>l</a:t>
            </a:r>
            <a:r>
              <a:rPr sz="2000" spc="0" dirty="0" smtClean="0">
                <a:latin typeface="Calibri"/>
                <a:cs typeface="Calibri"/>
              </a:rPr>
              <a:t>ahan</a:t>
            </a:r>
            <a:r>
              <a:rPr sz="2000" spc="19" dirty="0" smtClean="0">
                <a:latin typeface="Calibri"/>
                <a:cs typeface="Calibri"/>
              </a:rPr>
              <a:t> </a:t>
            </a:r>
            <a:r>
              <a:rPr sz="2000" spc="-29" dirty="0" smtClean="0">
                <a:latin typeface="Calibri"/>
                <a:cs typeface="Calibri"/>
              </a:rPr>
              <a:t>y</a:t>
            </a:r>
            <a:r>
              <a:rPr sz="2000" spc="0" dirty="0" smtClean="0">
                <a:latin typeface="Calibri"/>
                <a:cs typeface="Calibri"/>
              </a:rPr>
              <a:t>ang</a:t>
            </a:r>
            <a:r>
              <a:rPr sz="2000" spc="-25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sa</a:t>
            </a:r>
            <a:r>
              <a:rPr sz="2000" spc="-9" dirty="0" smtClean="0">
                <a:latin typeface="Calibri"/>
                <a:cs typeface="Calibri"/>
              </a:rPr>
              <a:t>m</a:t>
            </a:r>
            <a:r>
              <a:rPr sz="2000" spc="0" dirty="0" smtClean="0">
                <a:latin typeface="Calibri"/>
                <a:cs typeface="Calibri"/>
              </a:rPr>
              <a:t>a.</a:t>
            </a:r>
            <a:r>
              <a:rPr sz="2000" spc="9" dirty="0" smtClean="0">
                <a:latin typeface="Calibri"/>
                <a:cs typeface="Calibri"/>
              </a:rPr>
              <a:t> </a:t>
            </a:r>
            <a:r>
              <a:rPr sz="2000" spc="-50" dirty="0" smtClean="0">
                <a:latin typeface="Calibri"/>
                <a:cs typeface="Calibri"/>
              </a:rPr>
              <a:t>P</a:t>
            </a:r>
            <a:r>
              <a:rPr sz="2000" spc="0" dirty="0" smtClean="0">
                <a:latin typeface="Calibri"/>
                <a:cs typeface="Calibri"/>
              </a:rPr>
              <a:t>ada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akhir</a:t>
            </a:r>
            <a:r>
              <a:rPr sz="2000" spc="-34" dirty="0" smtClean="0">
                <a:latin typeface="Calibri"/>
                <a:cs typeface="Calibri"/>
              </a:rPr>
              <a:t>n</a:t>
            </a:r>
            <a:r>
              <a:rPr sz="2000" spc="-29" dirty="0" smtClean="0">
                <a:latin typeface="Calibri"/>
                <a:cs typeface="Calibri"/>
              </a:rPr>
              <a:t>y</a:t>
            </a:r>
            <a:r>
              <a:rPr sz="2000" spc="0" dirty="0" smtClean="0">
                <a:latin typeface="Calibri"/>
                <a:cs typeface="Calibri"/>
              </a:rPr>
              <a:t>a, </a:t>
            </a:r>
            <a:r>
              <a:rPr sz="2000" spc="-19" dirty="0" smtClean="0">
                <a:latin typeface="Calibri"/>
                <a:cs typeface="Calibri"/>
              </a:rPr>
              <a:t>e</a:t>
            </a:r>
            <a:r>
              <a:rPr sz="2000" spc="-29" dirty="0" smtClean="0">
                <a:latin typeface="Calibri"/>
                <a:cs typeface="Calibri"/>
              </a:rPr>
              <a:t>v</a:t>
            </a:r>
            <a:r>
              <a:rPr sz="2000" spc="0" dirty="0" smtClean="0">
                <a:latin typeface="Calibri"/>
                <a:cs typeface="Calibri"/>
              </a:rPr>
              <a:t>aluasi 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ts val="2441"/>
              </a:lnSpc>
            </a:pPr>
            <a:r>
              <a:rPr sz="2000" spc="-5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ebija</a:t>
            </a:r>
            <a:r>
              <a:rPr sz="2000" spc="-3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 be</a:t>
            </a:r>
            <a:r>
              <a:rPr sz="2000" spc="-4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ma</a:t>
            </a:r>
            <a:r>
              <a:rPr sz="2000" spc="-14" dirty="0" smtClean="0">
                <a:latin typeface="Calibri"/>
                <a:cs typeface="Calibri"/>
              </a:rPr>
              <a:t>n</a:t>
            </a:r>
            <a:r>
              <a:rPr sz="2000" spc="-34" dirty="0" smtClean="0">
                <a:latin typeface="Calibri"/>
                <a:cs typeface="Calibri"/>
              </a:rPr>
              <a:t>f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25" dirty="0" smtClean="0">
                <a:latin typeface="Calibri"/>
                <a:cs typeface="Calibri"/>
              </a:rPr>
              <a:t>a</a:t>
            </a:r>
            <a:r>
              <a:rPr sz="2000" spc="0" dirty="0" smtClean="0">
                <a:latin typeface="Calibri"/>
                <a:cs typeface="Calibri"/>
              </a:rPr>
              <a:t>t</a:t>
            </a:r>
            <a:r>
              <a:rPr sz="2000" spc="1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u</a:t>
            </a:r>
            <a:r>
              <a:rPr sz="2000" spc="-19" dirty="0" smtClean="0">
                <a:latin typeface="Calibri"/>
                <a:cs typeface="Calibri"/>
              </a:rPr>
              <a:t>n</a:t>
            </a:r>
            <a:r>
              <a:rPr sz="2000" spc="0" dirty="0" smtClean="0">
                <a:latin typeface="Calibri"/>
                <a:cs typeface="Calibri"/>
              </a:rPr>
              <a:t>tuk </a:t>
            </a:r>
            <a:r>
              <a:rPr sz="2000" spc="-9" dirty="0" smtClean="0">
                <a:latin typeface="Calibri"/>
                <a:cs typeface="Calibri"/>
              </a:rPr>
              <a:t>m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-4" dirty="0" smtClean="0">
                <a:latin typeface="Calibri"/>
                <a:cs typeface="Calibri"/>
              </a:rPr>
              <a:t>m</a:t>
            </a:r>
            <a:r>
              <a:rPr sz="2000" spc="0" dirty="0" smtClean="0">
                <a:latin typeface="Calibri"/>
                <a:cs typeface="Calibri"/>
              </a:rPr>
              <a:t>ber</a:t>
            </a:r>
            <a:r>
              <a:rPr sz="2000" spc="-4" dirty="0" smtClean="0">
                <a:latin typeface="Calibri"/>
                <a:cs typeface="Calibri"/>
              </a:rPr>
              <a:t>i</a:t>
            </a:r>
            <a:r>
              <a:rPr sz="2000" spc="-3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</a:t>
            </a:r>
            <a:r>
              <a:rPr sz="2000" spc="1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ma</a:t>
            </a:r>
            <a:r>
              <a:rPr sz="2000" spc="-9" dirty="0" smtClean="0">
                <a:latin typeface="Calibri"/>
                <a:cs typeface="Calibri"/>
              </a:rPr>
              <a:t>s</a:t>
            </a:r>
            <a:r>
              <a:rPr sz="2000" spc="0" dirty="0" smtClean="0">
                <a:latin typeface="Calibri"/>
                <a:cs typeface="Calibri"/>
              </a:rPr>
              <a:t>u</a:t>
            </a:r>
            <a:r>
              <a:rPr sz="2000" spc="-2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ba</a:t>
            </a:r>
            <a:r>
              <a:rPr sz="2000" spc="4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i</a:t>
            </a:r>
            <a:r>
              <a:rPr sz="2000" spc="-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p</a:t>
            </a:r>
            <a:r>
              <a:rPr sz="2000" spc="-34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oses 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ts val="2441"/>
              </a:lnSpc>
            </a:pPr>
            <a:r>
              <a:rPr sz="2000" spc="0" dirty="0" smtClean="0">
                <a:latin typeface="Calibri"/>
                <a:cs typeface="Calibri"/>
              </a:rPr>
              <a:t>pen</a:t>
            </a:r>
            <a:r>
              <a:rPr sz="2000" spc="-25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amb</a:t>
            </a:r>
            <a:r>
              <a:rPr sz="2000" spc="-4" dirty="0" smtClean="0">
                <a:latin typeface="Calibri"/>
                <a:cs typeface="Calibri"/>
              </a:rPr>
              <a:t>i</a:t>
            </a:r>
            <a:r>
              <a:rPr sz="2000" spc="0" dirty="0" smtClean="0">
                <a:latin typeface="Calibri"/>
                <a:cs typeface="Calibri"/>
              </a:rPr>
              <a:t>lan</a:t>
            </a:r>
            <a:r>
              <a:rPr sz="2000" spc="-9" dirty="0" smtClean="0">
                <a:latin typeface="Calibri"/>
                <a:cs typeface="Calibri"/>
              </a:rPr>
              <a:t> </a:t>
            </a:r>
            <a:r>
              <a:rPr sz="2000" spc="-5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ebija</a:t>
            </a:r>
            <a:r>
              <a:rPr sz="2000" spc="-3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 </a:t>
            </a:r>
            <a:r>
              <a:rPr sz="2000" spc="-34" dirty="0" smtClean="0">
                <a:latin typeface="Calibri"/>
                <a:cs typeface="Calibri"/>
              </a:rPr>
              <a:t>y</a:t>
            </a:r>
            <a:r>
              <a:rPr sz="2000" spc="0" dirty="0" smtClean="0">
                <a:latin typeface="Calibri"/>
                <a:cs typeface="Calibri"/>
              </a:rPr>
              <a:t>ang</a:t>
            </a:r>
            <a:r>
              <a:rPr sz="2000" spc="-1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3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 d</a:t>
            </a:r>
            <a:r>
              <a:rPr sz="2000" spc="-25" dirty="0" smtClean="0">
                <a:latin typeface="Calibri"/>
                <a:cs typeface="Calibri"/>
              </a:rPr>
              <a:t>at</a:t>
            </a:r>
            <a:r>
              <a:rPr sz="2000" spc="0" dirty="0" smtClean="0">
                <a:latin typeface="Calibri"/>
                <a:cs typeface="Calibri"/>
              </a:rPr>
              <a:t>ang a</a:t>
            </a:r>
            <a:r>
              <a:rPr sz="2000" spc="-29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ar</a:t>
            </a:r>
            <a:r>
              <a:rPr sz="2000" spc="-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tidak meng</a:t>
            </a:r>
            <a:r>
              <a:rPr sz="2000" spc="4" dirty="0" smtClean="0">
                <a:latin typeface="Calibri"/>
                <a:cs typeface="Calibri"/>
              </a:rPr>
              <a:t>u</a:t>
            </a:r>
            <a:r>
              <a:rPr sz="2000" spc="0" dirty="0" smtClean="0">
                <a:latin typeface="Calibri"/>
                <a:cs typeface="Calibri"/>
              </a:rPr>
              <a:t>langi</a:t>
            </a:r>
            <a:r>
              <a:rPr sz="2000" spc="-4" dirty="0" smtClean="0">
                <a:latin typeface="Calibri"/>
                <a:cs typeface="Calibri"/>
              </a:rPr>
              <a:t> </a:t>
            </a:r>
            <a:r>
              <a:rPr sz="2000" spc="-5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esa</a:t>
            </a:r>
            <a:r>
              <a:rPr sz="2000" spc="-9" dirty="0" smtClean="0">
                <a:latin typeface="Calibri"/>
                <a:cs typeface="Calibri"/>
              </a:rPr>
              <a:t>l</a:t>
            </a:r>
            <a:r>
              <a:rPr sz="2000" spc="0" dirty="0" smtClean="0">
                <a:latin typeface="Calibri"/>
                <a:cs typeface="Calibri"/>
              </a:rPr>
              <a:t>ahan 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ts val="2441"/>
              </a:lnSpc>
            </a:pPr>
            <a:r>
              <a:rPr sz="2000" spc="-29" dirty="0" smtClean="0">
                <a:latin typeface="Calibri"/>
                <a:cs typeface="Calibri"/>
              </a:rPr>
              <a:t>y</a:t>
            </a:r>
            <a:r>
              <a:rPr sz="2000" spc="0" dirty="0" smtClean="0">
                <a:latin typeface="Calibri"/>
                <a:cs typeface="Calibri"/>
              </a:rPr>
              <a:t>ang</a:t>
            </a:r>
            <a:r>
              <a:rPr sz="2000" spc="-1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sa</a:t>
            </a:r>
            <a:r>
              <a:rPr sz="2000" spc="-9" dirty="0" smtClean="0">
                <a:latin typeface="Calibri"/>
                <a:cs typeface="Calibri"/>
              </a:rPr>
              <a:t>m</a:t>
            </a:r>
            <a:r>
              <a:rPr sz="2000" spc="0" dirty="0" smtClean="0">
                <a:latin typeface="Calibri"/>
                <a:cs typeface="Calibri"/>
              </a:rPr>
              <a:t>a.</a:t>
            </a:r>
            <a:endParaRPr sz="2000">
              <a:latin typeface="Calibri"/>
              <a:cs typeface="Calibri"/>
            </a:endParaRPr>
          </a:p>
          <a:p>
            <a:pPr marR="314466" algn="r">
              <a:lnSpc>
                <a:spcPct val="100585"/>
              </a:lnSpc>
            </a:pPr>
            <a:r>
              <a:rPr sz="1800" b="1" spc="4" dirty="0" smtClean="0">
                <a:solidFill>
                  <a:srgbClr val="FFFFFF"/>
                </a:solidFill>
                <a:latin typeface="Tahoma"/>
                <a:cs typeface="Tahoma"/>
              </a:rPr>
              <a:t>17</a:t>
            </a:r>
            <a:endParaRPr sz="1800">
              <a:latin typeface="Tahoma"/>
              <a:cs typeface="Tahom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35940" y="1610122"/>
            <a:ext cx="152653" cy="2799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50"/>
              </a:lnSpc>
              <a:spcBef>
                <a:spcPts val="107"/>
              </a:spcBef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35940" y="2159143"/>
            <a:ext cx="152653" cy="2799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50"/>
              </a:lnSpc>
              <a:spcBef>
                <a:spcPts val="107"/>
              </a:spcBef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35940" y="2951623"/>
            <a:ext cx="152653" cy="2799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50"/>
              </a:lnSpc>
              <a:spcBef>
                <a:spcPts val="107"/>
              </a:spcBef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940" y="3988197"/>
            <a:ext cx="152654" cy="2799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50"/>
              </a:lnSpc>
              <a:spcBef>
                <a:spcPts val="107"/>
              </a:spcBef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535940" y="5024898"/>
            <a:ext cx="152654" cy="2799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50"/>
              </a:lnSpc>
              <a:spcBef>
                <a:spcPts val="107"/>
              </a:spcBef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9"/>
          <p:cNvSpPr/>
          <p:nvPr/>
        </p:nvSpPr>
        <p:spPr>
          <a:xfrm>
            <a:off x="7572375" y="6000762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1852" y="247350"/>
                </a:lnTo>
                <a:lnTo>
                  <a:pt x="7313" y="265682"/>
                </a:lnTo>
                <a:lnTo>
                  <a:pt x="28488" y="300859"/>
                </a:lnTo>
                <a:lnTo>
                  <a:pt x="62373" y="333659"/>
                </a:lnTo>
                <a:lnTo>
                  <a:pt x="107817" y="363612"/>
                </a:lnTo>
                <a:lnTo>
                  <a:pt x="163671" y="390248"/>
                </a:lnTo>
                <a:lnTo>
                  <a:pt x="228782" y="413096"/>
                </a:lnTo>
                <a:lnTo>
                  <a:pt x="302002" y="431686"/>
                </a:lnTo>
                <a:lnTo>
                  <a:pt x="341292" y="439237"/>
                </a:lnTo>
                <a:lnTo>
                  <a:pt x="382178" y="445546"/>
                </a:lnTo>
                <a:lnTo>
                  <a:pt x="424516" y="450556"/>
                </a:lnTo>
                <a:lnTo>
                  <a:pt x="468161" y="454208"/>
                </a:lnTo>
                <a:lnTo>
                  <a:pt x="512970" y="456442"/>
                </a:lnTo>
                <a:lnTo>
                  <a:pt x="558800" y="457200"/>
                </a:lnTo>
                <a:lnTo>
                  <a:pt x="604629" y="456442"/>
                </a:lnTo>
                <a:lnTo>
                  <a:pt x="649438" y="454208"/>
                </a:lnTo>
                <a:lnTo>
                  <a:pt x="693083" y="450556"/>
                </a:lnTo>
                <a:lnTo>
                  <a:pt x="735421" y="445546"/>
                </a:lnTo>
                <a:lnTo>
                  <a:pt x="776307" y="439237"/>
                </a:lnTo>
                <a:lnTo>
                  <a:pt x="815597" y="431686"/>
                </a:lnTo>
                <a:lnTo>
                  <a:pt x="853149" y="422953"/>
                </a:lnTo>
                <a:lnTo>
                  <a:pt x="922458" y="402175"/>
                </a:lnTo>
                <a:lnTo>
                  <a:pt x="983084" y="377374"/>
                </a:lnTo>
                <a:lnTo>
                  <a:pt x="1033877" y="349021"/>
                </a:lnTo>
                <a:lnTo>
                  <a:pt x="1073685" y="317586"/>
                </a:lnTo>
                <a:lnTo>
                  <a:pt x="1101359" y="283538"/>
                </a:lnTo>
                <a:lnTo>
                  <a:pt x="1115747" y="247350"/>
                </a:lnTo>
                <a:lnTo>
                  <a:pt x="1117600" y="228600"/>
                </a:lnTo>
                <a:lnTo>
                  <a:pt x="1115747" y="209851"/>
                </a:lnTo>
                <a:lnTo>
                  <a:pt x="1101359" y="173665"/>
                </a:lnTo>
                <a:lnTo>
                  <a:pt x="1073685" y="139619"/>
                </a:lnTo>
                <a:lnTo>
                  <a:pt x="1033877" y="108183"/>
                </a:lnTo>
                <a:lnTo>
                  <a:pt x="983084" y="79830"/>
                </a:lnTo>
                <a:lnTo>
                  <a:pt x="922458" y="55028"/>
                </a:lnTo>
                <a:lnTo>
                  <a:pt x="853149" y="34249"/>
                </a:lnTo>
                <a:lnTo>
                  <a:pt x="815597" y="25516"/>
                </a:lnTo>
                <a:lnTo>
                  <a:pt x="776307" y="17964"/>
                </a:lnTo>
                <a:lnTo>
                  <a:pt x="735421" y="11654"/>
                </a:lnTo>
                <a:lnTo>
                  <a:pt x="693083" y="6643"/>
                </a:lnTo>
                <a:lnTo>
                  <a:pt x="649438" y="2992"/>
                </a:lnTo>
                <a:lnTo>
                  <a:pt x="604629" y="757"/>
                </a:lnTo>
                <a:lnTo>
                  <a:pt x="558800" y="0"/>
                </a:lnTo>
                <a:lnTo>
                  <a:pt x="512970" y="757"/>
                </a:lnTo>
                <a:lnTo>
                  <a:pt x="468161" y="2992"/>
                </a:lnTo>
                <a:lnTo>
                  <a:pt x="424516" y="6643"/>
                </a:lnTo>
                <a:lnTo>
                  <a:pt x="382178" y="11654"/>
                </a:lnTo>
                <a:lnTo>
                  <a:pt x="341292" y="17964"/>
                </a:lnTo>
                <a:lnTo>
                  <a:pt x="302002" y="25516"/>
                </a:lnTo>
                <a:lnTo>
                  <a:pt x="264450" y="34249"/>
                </a:lnTo>
                <a:lnTo>
                  <a:pt x="195141" y="55028"/>
                </a:lnTo>
                <a:lnTo>
                  <a:pt x="134515" y="79830"/>
                </a:lnTo>
                <a:lnTo>
                  <a:pt x="83722" y="108183"/>
                </a:lnTo>
                <a:lnTo>
                  <a:pt x="43914" y="139619"/>
                </a:lnTo>
                <a:lnTo>
                  <a:pt x="16240" y="173665"/>
                </a:lnTo>
                <a:lnTo>
                  <a:pt x="1852" y="209851"/>
                </a:lnTo>
                <a:lnTo>
                  <a:pt x="0" y="228600"/>
                </a:lnTo>
                <a:close/>
              </a:path>
            </a:pathLst>
          </a:custGeom>
          <a:solidFill>
            <a:srgbClr val="0000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572375" y="6000762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7313" y="191520"/>
                </a:lnTo>
                <a:lnTo>
                  <a:pt x="28488" y="156345"/>
                </a:lnTo>
                <a:lnTo>
                  <a:pt x="62373" y="123545"/>
                </a:lnTo>
                <a:lnTo>
                  <a:pt x="107817" y="93592"/>
                </a:lnTo>
                <a:lnTo>
                  <a:pt x="163671" y="66955"/>
                </a:lnTo>
                <a:lnTo>
                  <a:pt x="228782" y="44106"/>
                </a:lnTo>
                <a:lnTo>
                  <a:pt x="302002" y="25516"/>
                </a:lnTo>
                <a:lnTo>
                  <a:pt x="341292" y="17964"/>
                </a:lnTo>
                <a:lnTo>
                  <a:pt x="382178" y="11654"/>
                </a:lnTo>
                <a:lnTo>
                  <a:pt x="424516" y="6643"/>
                </a:lnTo>
                <a:lnTo>
                  <a:pt x="468161" y="2992"/>
                </a:lnTo>
                <a:lnTo>
                  <a:pt x="512970" y="757"/>
                </a:lnTo>
                <a:lnTo>
                  <a:pt x="558800" y="0"/>
                </a:lnTo>
                <a:lnTo>
                  <a:pt x="604629" y="757"/>
                </a:lnTo>
                <a:lnTo>
                  <a:pt x="649438" y="2992"/>
                </a:lnTo>
                <a:lnTo>
                  <a:pt x="693083" y="6643"/>
                </a:lnTo>
                <a:lnTo>
                  <a:pt x="735421" y="11654"/>
                </a:lnTo>
                <a:lnTo>
                  <a:pt x="776307" y="17964"/>
                </a:lnTo>
                <a:lnTo>
                  <a:pt x="815597" y="25516"/>
                </a:lnTo>
                <a:lnTo>
                  <a:pt x="853149" y="34249"/>
                </a:lnTo>
                <a:lnTo>
                  <a:pt x="922458" y="55028"/>
                </a:lnTo>
                <a:lnTo>
                  <a:pt x="983084" y="79830"/>
                </a:lnTo>
                <a:lnTo>
                  <a:pt x="1033877" y="108183"/>
                </a:lnTo>
                <a:lnTo>
                  <a:pt x="1073685" y="139619"/>
                </a:lnTo>
                <a:lnTo>
                  <a:pt x="1101359" y="173665"/>
                </a:lnTo>
                <a:lnTo>
                  <a:pt x="1115747" y="209851"/>
                </a:lnTo>
                <a:lnTo>
                  <a:pt x="1117600" y="228600"/>
                </a:lnTo>
                <a:lnTo>
                  <a:pt x="1115747" y="247350"/>
                </a:lnTo>
                <a:lnTo>
                  <a:pt x="1101359" y="283538"/>
                </a:lnTo>
                <a:lnTo>
                  <a:pt x="1073685" y="317586"/>
                </a:lnTo>
                <a:lnTo>
                  <a:pt x="1033877" y="349021"/>
                </a:lnTo>
                <a:lnTo>
                  <a:pt x="983084" y="377374"/>
                </a:lnTo>
                <a:lnTo>
                  <a:pt x="922458" y="402175"/>
                </a:lnTo>
                <a:lnTo>
                  <a:pt x="853149" y="422953"/>
                </a:lnTo>
                <a:lnTo>
                  <a:pt x="815597" y="431686"/>
                </a:lnTo>
                <a:lnTo>
                  <a:pt x="776307" y="439237"/>
                </a:lnTo>
                <a:lnTo>
                  <a:pt x="735421" y="445546"/>
                </a:lnTo>
                <a:lnTo>
                  <a:pt x="693083" y="450556"/>
                </a:lnTo>
                <a:lnTo>
                  <a:pt x="649438" y="454208"/>
                </a:lnTo>
                <a:lnTo>
                  <a:pt x="604629" y="456442"/>
                </a:lnTo>
                <a:lnTo>
                  <a:pt x="558800" y="457200"/>
                </a:lnTo>
                <a:lnTo>
                  <a:pt x="512970" y="456442"/>
                </a:lnTo>
                <a:lnTo>
                  <a:pt x="468161" y="454208"/>
                </a:lnTo>
                <a:lnTo>
                  <a:pt x="424516" y="450556"/>
                </a:lnTo>
                <a:lnTo>
                  <a:pt x="382178" y="445546"/>
                </a:lnTo>
                <a:lnTo>
                  <a:pt x="341292" y="439237"/>
                </a:lnTo>
                <a:lnTo>
                  <a:pt x="302002" y="431686"/>
                </a:lnTo>
                <a:lnTo>
                  <a:pt x="264450" y="422953"/>
                </a:lnTo>
                <a:lnTo>
                  <a:pt x="195141" y="402175"/>
                </a:lnTo>
                <a:lnTo>
                  <a:pt x="134515" y="377374"/>
                </a:lnTo>
                <a:lnTo>
                  <a:pt x="83722" y="349021"/>
                </a:lnTo>
                <a:lnTo>
                  <a:pt x="43914" y="317586"/>
                </a:lnTo>
                <a:lnTo>
                  <a:pt x="16240" y="283538"/>
                </a:lnTo>
                <a:lnTo>
                  <a:pt x="1852" y="247350"/>
                </a:lnTo>
                <a:lnTo>
                  <a:pt x="0" y="228600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840980" y="6016752"/>
            <a:ext cx="600455" cy="5135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133588" y="6016752"/>
            <a:ext cx="374903" cy="5135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35940" y="225298"/>
            <a:ext cx="7645837" cy="127800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543966" marR="26832">
              <a:lnSpc>
                <a:spcPts val="4585"/>
              </a:lnSpc>
              <a:spcBef>
                <a:spcPts val="229"/>
              </a:spcBef>
            </a:pPr>
            <a:r>
              <a:rPr sz="6600" b="1" spc="-75" baseline="3103" dirty="0" smtClean="0">
                <a:latin typeface="Calibri"/>
                <a:cs typeface="Calibri"/>
              </a:rPr>
              <a:t>P</a:t>
            </a:r>
            <a:r>
              <a:rPr sz="6600" b="1" spc="0" baseline="3103" dirty="0" smtClean="0">
                <a:latin typeface="Calibri"/>
                <a:cs typeface="Calibri"/>
              </a:rPr>
              <a:t>ende</a:t>
            </a:r>
            <a:r>
              <a:rPr sz="6600" b="1" spc="-44" baseline="3103" dirty="0" smtClean="0">
                <a:latin typeface="Calibri"/>
                <a:cs typeface="Calibri"/>
              </a:rPr>
              <a:t>k</a:t>
            </a:r>
            <a:r>
              <a:rPr sz="6600" b="1" spc="-39" baseline="3103" dirty="0" smtClean="0">
                <a:latin typeface="Calibri"/>
                <a:cs typeface="Calibri"/>
              </a:rPr>
              <a:t>a</a:t>
            </a:r>
            <a:r>
              <a:rPr sz="6600" b="1" spc="-50" baseline="3103" dirty="0" smtClean="0">
                <a:latin typeface="Calibri"/>
                <a:cs typeface="Calibri"/>
              </a:rPr>
              <a:t>t</a:t>
            </a:r>
            <a:r>
              <a:rPr sz="6600" b="1" spc="0" baseline="3103" dirty="0" smtClean="0">
                <a:latin typeface="Calibri"/>
                <a:cs typeface="Calibri"/>
              </a:rPr>
              <a:t>an</a:t>
            </a:r>
            <a:r>
              <a:rPr sz="6600" b="1" spc="-14" baseline="3103" dirty="0" smtClean="0">
                <a:latin typeface="Calibri"/>
                <a:cs typeface="Calibri"/>
              </a:rPr>
              <a:t> </a:t>
            </a:r>
            <a:r>
              <a:rPr sz="6600" b="1" spc="-50" baseline="3103" dirty="0" smtClean="0">
                <a:latin typeface="Calibri"/>
                <a:cs typeface="Calibri"/>
              </a:rPr>
              <a:t>t</a:t>
            </a:r>
            <a:r>
              <a:rPr sz="6600" b="1" spc="0" baseline="3103" dirty="0" smtClean="0">
                <a:latin typeface="Calibri"/>
                <a:cs typeface="Calibri"/>
              </a:rPr>
              <a:t>erhadap</a:t>
            </a:r>
            <a:r>
              <a:rPr sz="6600" b="1" spc="-14" baseline="3103" dirty="0" smtClean="0">
                <a:latin typeface="Calibri"/>
                <a:cs typeface="Calibri"/>
              </a:rPr>
              <a:t> </a:t>
            </a:r>
            <a:r>
              <a:rPr sz="6600" b="1" spc="-109" baseline="3103" dirty="0" smtClean="0">
                <a:latin typeface="Calibri"/>
                <a:cs typeface="Calibri"/>
              </a:rPr>
              <a:t>E</a:t>
            </a:r>
            <a:r>
              <a:rPr sz="6600" b="1" spc="-59" baseline="3103" dirty="0" smtClean="0">
                <a:latin typeface="Calibri"/>
                <a:cs typeface="Calibri"/>
              </a:rPr>
              <a:t>v</a:t>
            </a:r>
            <a:r>
              <a:rPr sz="6600" b="1" spc="0" baseline="3103" dirty="0" smtClean="0">
                <a:latin typeface="Calibri"/>
                <a:cs typeface="Calibri"/>
              </a:rPr>
              <a:t>alua</a:t>
            </a:r>
            <a:r>
              <a:rPr sz="6600" b="1" spc="-9" baseline="3103" dirty="0" smtClean="0">
                <a:latin typeface="Calibri"/>
                <a:cs typeface="Calibri"/>
              </a:rPr>
              <a:t>s</a:t>
            </a:r>
            <a:r>
              <a:rPr sz="6600" b="1" spc="0" baseline="3103" dirty="0" smtClean="0">
                <a:latin typeface="Calibri"/>
                <a:cs typeface="Calibri"/>
              </a:rPr>
              <a:t>i</a:t>
            </a:r>
            <a:endParaRPr sz="4400">
              <a:latin typeface="Calibri"/>
              <a:cs typeface="Calibri"/>
            </a:endParaRPr>
          </a:p>
          <a:p>
            <a:pPr marL="355600" indent="-342900">
              <a:lnSpc>
                <a:spcPts val="2039"/>
              </a:lnSpc>
              <a:spcBef>
                <a:spcPts val="1153"/>
              </a:spcBef>
            </a:pPr>
            <a:r>
              <a:rPr sz="1700" spc="0" dirty="0" smtClean="0">
                <a:latin typeface="Calibri"/>
                <a:cs typeface="Calibri"/>
              </a:rPr>
              <a:t>Ada</a:t>
            </a:r>
            <a:r>
              <a:rPr sz="1700" spc="-9" dirty="0" smtClean="0">
                <a:latin typeface="Calibri"/>
                <a:cs typeface="Calibri"/>
              </a:rPr>
              <a:t> </a:t>
            </a:r>
            <a:r>
              <a:rPr sz="1700" spc="4" dirty="0" smtClean="0">
                <a:latin typeface="Calibri"/>
                <a:cs typeface="Calibri"/>
              </a:rPr>
              <a:t>t</a:t>
            </a:r>
            <a:r>
              <a:rPr sz="1700" spc="0" dirty="0" smtClean="0">
                <a:latin typeface="Calibri"/>
                <a:cs typeface="Calibri"/>
              </a:rPr>
              <a:t>i</a:t>
            </a:r>
            <a:r>
              <a:rPr sz="1700" spc="-29" dirty="0" smtClean="0">
                <a:latin typeface="Calibri"/>
                <a:cs typeface="Calibri"/>
              </a:rPr>
              <a:t>g</a:t>
            </a:r>
            <a:r>
              <a:rPr sz="1700" spc="0" dirty="0" smtClean="0">
                <a:latin typeface="Calibri"/>
                <a:cs typeface="Calibri"/>
              </a:rPr>
              <a:t>a</a:t>
            </a:r>
            <a:r>
              <a:rPr sz="1700" spc="-14" dirty="0" smtClean="0">
                <a:latin typeface="Calibri"/>
                <a:cs typeface="Calibri"/>
              </a:rPr>
              <a:t> </a:t>
            </a:r>
            <a:r>
              <a:rPr sz="1700" spc="0" dirty="0" smtClean="0">
                <a:latin typeface="Calibri"/>
                <a:cs typeface="Calibri"/>
              </a:rPr>
              <a:t>je</a:t>
            </a:r>
            <a:r>
              <a:rPr sz="1700" spc="9" dirty="0" smtClean="0">
                <a:latin typeface="Calibri"/>
                <a:cs typeface="Calibri"/>
              </a:rPr>
              <a:t>n</a:t>
            </a:r>
            <a:r>
              <a:rPr sz="1700" spc="0" dirty="0" smtClean="0">
                <a:latin typeface="Calibri"/>
                <a:cs typeface="Calibri"/>
              </a:rPr>
              <a:t>is</a:t>
            </a:r>
            <a:r>
              <a:rPr sz="1700" spc="-14" dirty="0" smtClean="0">
                <a:latin typeface="Calibri"/>
                <a:cs typeface="Calibri"/>
              </a:rPr>
              <a:t> </a:t>
            </a:r>
            <a:r>
              <a:rPr sz="1700" spc="4" dirty="0" smtClean="0">
                <a:latin typeface="Calibri"/>
                <a:cs typeface="Calibri"/>
              </a:rPr>
              <a:t>p</a:t>
            </a:r>
            <a:r>
              <a:rPr sz="1700" spc="0" dirty="0" smtClean="0">
                <a:latin typeface="Calibri"/>
                <a:cs typeface="Calibri"/>
              </a:rPr>
              <a:t>e</a:t>
            </a:r>
            <a:r>
              <a:rPr sz="1700" spc="4" dirty="0" smtClean="0">
                <a:latin typeface="Calibri"/>
                <a:cs typeface="Calibri"/>
              </a:rPr>
              <a:t>nd</a:t>
            </a:r>
            <a:r>
              <a:rPr sz="1700" spc="0" dirty="0" smtClean="0">
                <a:latin typeface="Calibri"/>
                <a:cs typeface="Calibri"/>
              </a:rPr>
              <a:t>e</a:t>
            </a:r>
            <a:r>
              <a:rPr sz="1700" spc="-25" dirty="0" smtClean="0">
                <a:latin typeface="Calibri"/>
                <a:cs typeface="Calibri"/>
              </a:rPr>
              <a:t>k</a:t>
            </a:r>
            <a:r>
              <a:rPr sz="1700" spc="-9" dirty="0" smtClean="0">
                <a:latin typeface="Calibri"/>
                <a:cs typeface="Calibri"/>
              </a:rPr>
              <a:t>a</a:t>
            </a:r>
            <a:r>
              <a:rPr sz="1700" spc="-19" dirty="0" smtClean="0">
                <a:latin typeface="Calibri"/>
                <a:cs typeface="Calibri"/>
              </a:rPr>
              <a:t>t</a:t>
            </a:r>
            <a:r>
              <a:rPr sz="1700" spc="-9" dirty="0" smtClean="0">
                <a:latin typeface="Calibri"/>
                <a:cs typeface="Calibri"/>
              </a:rPr>
              <a:t>a</a:t>
            </a:r>
            <a:r>
              <a:rPr sz="1700" spc="0" dirty="0" smtClean="0">
                <a:latin typeface="Calibri"/>
                <a:cs typeface="Calibri"/>
              </a:rPr>
              <a:t>n</a:t>
            </a:r>
            <a:r>
              <a:rPr sz="1700" spc="-4" dirty="0" smtClean="0">
                <a:latin typeface="Calibri"/>
                <a:cs typeface="Calibri"/>
              </a:rPr>
              <a:t> </a:t>
            </a:r>
            <a:r>
              <a:rPr sz="1700" spc="-19" dirty="0" smtClean="0">
                <a:latin typeface="Calibri"/>
                <a:cs typeface="Calibri"/>
              </a:rPr>
              <a:t>t</a:t>
            </a:r>
            <a:r>
              <a:rPr sz="1700" spc="0" dirty="0" smtClean="0">
                <a:latin typeface="Calibri"/>
                <a:cs typeface="Calibri"/>
              </a:rPr>
              <a:t>e</a:t>
            </a:r>
            <a:r>
              <a:rPr sz="1700" spc="9" dirty="0" smtClean="0">
                <a:latin typeface="Calibri"/>
                <a:cs typeface="Calibri"/>
              </a:rPr>
              <a:t>r</a:t>
            </a:r>
            <a:r>
              <a:rPr sz="1700" spc="-4" dirty="0" smtClean="0">
                <a:latin typeface="Calibri"/>
                <a:cs typeface="Calibri"/>
              </a:rPr>
              <a:t>h</a:t>
            </a:r>
            <a:r>
              <a:rPr sz="1700" spc="-9" dirty="0" smtClean="0">
                <a:latin typeface="Calibri"/>
                <a:cs typeface="Calibri"/>
              </a:rPr>
              <a:t>a</a:t>
            </a:r>
            <a:r>
              <a:rPr sz="1700" spc="-4" dirty="0" smtClean="0">
                <a:latin typeface="Calibri"/>
                <a:cs typeface="Calibri"/>
              </a:rPr>
              <a:t>d</a:t>
            </a:r>
            <a:r>
              <a:rPr sz="1700" spc="0" dirty="0" smtClean="0">
                <a:latin typeface="Calibri"/>
                <a:cs typeface="Calibri"/>
              </a:rPr>
              <a:t>ap</a:t>
            </a:r>
            <a:r>
              <a:rPr sz="1700" spc="-44" dirty="0" smtClean="0">
                <a:latin typeface="Calibri"/>
                <a:cs typeface="Calibri"/>
              </a:rPr>
              <a:t> </a:t>
            </a:r>
            <a:r>
              <a:rPr sz="1700" spc="-9" dirty="0" smtClean="0">
                <a:latin typeface="Calibri"/>
                <a:cs typeface="Calibri"/>
              </a:rPr>
              <a:t>e</a:t>
            </a:r>
            <a:r>
              <a:rPr sz="1700" spc="-25" dirty="0" smtClean="0">
                <a:latin typeface="Calibri"/>
                <a:cs typeface="Calibri"/>
              </a:rPr>
              <a:t>v</a:t>
            </a:r>
            <a:r>
              <a:rPr sz="1700" spc="0" dirty="0" smtClean="0">
                <a:latin typeface="Calibri"/>
                <a:cs typeface="Calibri"/>
              </a:rPr>
              <a:t>al</a:t>
            </a:r>
            <a:r>
              <a:rPr sz="1700" spc="4" dirty="0" smtClean="0">
                <a:latin typeface="Calibri"/>
                <a:cs typeface="Calibri"/>
              </a:rPr>
              <a:t>u</a:t>
            </a:r>
            <a:r>
              <a:rPr sz="1700" spc="0" dirty="0" smtClean="0">
                <a:latin typeface="Calibri"/>
                <a:cs typeface="Calibri"/>
              </a:rPr>
              <a:t>a</a:t>
            </a:r>
            <a:r>
              <a:rPr sz="1700" spc="4" dirty="0" smtClean="0">
                <a:latin typeface="Calibri"/>
                <a:cs typeface="Calibri"/>
              </a:rPr>
              <a:t>s</a:t>
            </a:r>
            <a:r>
              <a:rPr sz="1700" spc="0" dirty="0" smtClean="0">
                <a:latin typeface="Calibri"/>
                <a:cs typeface="Calibri"/>
              </a:rPr>
              <a:t>i</a:t>
            </a:r>
            <a:r>
              <a:rPr sz="1700" spc="-44" dirty="0" smtClean="0">
                <a:latin typeface="Calibri"/>
                <a:cs typeface="Calibri"/>
              </a:rPr>
              <a:t> </a:t>
            </a:r>
            <a:r>
              <a:rPr sz="1700" spc="4" dirty="0" smtClean="0">
                <a:latin typeface="Calibri"/>
                <a:cs typeface="Calibri"/>
              </a:rPr>
              <a:t>s</a:t>
            </a:r>
            <a:r>
              <a:rPr sz="1700" spc="0" dirty="0" smtClean="0">
                <a:latin typeface="Calibri"/>
                <a:cs typeface="Calibri"/>
              </a:rPr>
              <a:t>e</a:t>
            </a:r>
            <a:r>
              <a:rPr sz="1700" spc="4" dirty="0" smtClean="0">
                <a:latin typeface="Calibri"/>
                <a:cs typeface="Calibri"/>
              </a:rPr>
              <a:t>b</a:t>
            </a:r>
            <a:r>
              <a:rPr sz="1700" spc="0" dirty="0" smtClean="0">
                <a:latin typeface="Calibri"/>
                <a:cs typeface="Calibri"/>
              </a:rPr>
              <a:t>a</a:t>
            </a:r>
            <a:r>
              <a:rPr sz="1700" spc="-34" dirty="0" smtClean="0">
                <a:latin typeface="Calibri"/>
                <a:cs typeface="Calibri"/>
              </a:rPr>
              <a:t>g</a:t>
            </a:r>
            <a:r>
              <a:rPr sz="1700" spc="0" dirty="0" smtClean="0">
                <a:latin typeface="Calibri"/>
                <a:cs typeface="Calibri"/>
              </a:rPr>
              <a:t>aima</a:t>
            </a:r>
            <a:r>
              <a:rPr sz="1700" spc="-9" dirty="0" smtClean="0">
                <a:latin typeface="Calibri"/>
                <a:cs typeface="Calibri"/>
              </a:rPr>
              <a:t>n</a:t>
            </a:r>
            <a:r>
              <a:rPr sz="1700" spc="0" dirty="0" smtClean="0">
                <a:latin typeface="Calibri"/>
                <a:cs typeface="Calibri"/>
              </a:rPr>
              <a:t>a</a:t>
            </a:r>
            <a:r>
              <a:rPr sz="1700" spc="-34" dirty="0" smtClean="0">
                <a:latin typeface="Calibri"/>
                <a:cs typeface="Calibri"/>
              </a:rPr>
              <a:t> </a:t>
            </a:r>
            <a:r>
              <a:rPr sz="1700" spc="4" dirty="0" smtClean="0">
                <a:latin typeface="Calibri"/>
                <a:cs typeface="Calibri"/>
              </a:rPr>
              <a:t>d</a:t>
            </a:r>
            <a:r>
              <a:rPr sz="1700" spc="0" dirty="0" smtClean="0">
                <a:latin typeface="Calibri"/>
                <a:cs typeface="Calibri"/>
              </a:rPr>
              <a:t>ij</a:t>
            </a:r>
            <a:r>
              <a:rPr sz="1700" spc="9" dirty="0" smtClean="0">
                <a:latin typeface="Calibri"/>
                <a:cs typeface="Calibri"/>
              </a:rPr>
              <a:t>e</a:t>
            </a:r>
            <a:r>
              <a:rPr sz="1700" spc="0" dirty="0" smtClean="0">
                <a:latin typeface="Calibri"/>
                <a:cs typeface="Calibri"/>
              </a:rPr>
              <a:t>la</a:t>
            </a:r>
            <a:r>
              <a:rPr sz="1700" spc="9" dirty="0" smtClean="0">
                <a:latin typeface="Calibri"/>
                <a:cs typeface="Calibri"/>
              </a:rPr>
              <a:t>s</a:t>
            </a:r>
            <a:r>
              <a:rPr sz="1700" spc="-29" dirty="0" smtClean="0">
                <a:latin typeface="Calibri"/>
                <a:cs typeface="Calibri"/>
              </a:rPr>
              <a:t>k</a:t>
            </a:r>
            <a:r>
              <a:rPr sz="1700" spc="0" dirty="0" smtClean="0">
                <a:latin typeface="Calibri"/>
                <a:cs typeface="Calibri"/>
              </a:rPr>
              <a:t>an</a:t>
            </a:r>
            <a:r>
              <a:rPr sz="1700" spc="-44" dirty="0" smtClean="0">
                <a:latin typeface="Calibri"/>
                <a:cs typeface="Calibri"/>
              </a:rPr>
              <a:t> </a:t>
            </a:r>
            <a:r>
              <a:rPr sz="1700" spc="0" dirty="0" smtClean="0">
                <a:latin typeface="Calibri"/>
                <a:cs typeface="Calibri"/>
              </a:rPr>
              <a:t>o</a:t>
            </a:r>
            <a:r>
              <a:rPr sz="1700" spc="4" dirty="0" smtClean="0">
                <a:latin typeface="Calibri"/>
                <a:cs typeface="Calibri"/>
              </a:rPr>
              <a:t>l</a:t>
            </a:r>
            <a:r>
              <a:rPr sz="1700" spc="0" dirty="0" smtClean="0">
                <a:latin typeface="Calibri"/>
                <a:cs typeface="Calibri"/>
              </a:rPr>
              <a:t>eh</a:t>
            </a:r>
            <a:r>
              <a:rPr sz="1700" spc="-4" dirty="0" smtClean="0">
                <a:latin typeface="Calibri"/>
                <a:cs typeface="Calibri"/>
              </a:rPr>
              <a:t> </a:t>
            </a:r>
            <a:r>
              <a:rPr sz="1700" spc="0" dirty="0" smtClean="0">
                <a:latin typeface="Calibri"/>
                <a:cs typeface="Calibri"/>
              </a:rPr>
              <a:t>Du</a:t>
            </a:r>
            <a:r>
              <a:rPr sz="1700" spc="4" dirty="0" smtClean="0">
                <a:latin typeface="Calibri"/>
                <a:cs typeface="Calibri"/>
              </a:rPr>
              <a:t>n</a:t>
            </a:r>
            <a:r>
              <a:rPr sz="1700" spc="0" dirty="0" smtClean="0">
                <a:latin typeface="Calibri"/>
                <a:cs typeface="Calibri"/>
              </a:rPr>
              <a:t>n</a:t>
            </a:r>
            <a:r>
              <a:rPr sz="1700" spc="-34" dirty="0" smtClean="0">
                <a:latin typeface="Calibri"/>
                <a:cs typeface="Calibri"/>
              </a:rPr>
              <a:t> </a:t>
            </a:r>
            <a:r>
              <a:rPr sz="1700" spc="0" dirty="0" smtClean="0">
                <a:latin typeface="Calibri"/>
                <a:cs typeface="Calibri"/>
              </a:rPr>
              <a:t>(1994), </a:t>
            </a:r>
            <a:r>
              <a:rPr sz="1700" spc="-25" dirty="0" smtClean="0">
                <a:latin typeface="Calibri"/>
                <a:cs typeface="Calibri"/>
              </a:rPr>
              <a:t>y</a:t>
            </a:r>
            <a:r>
              <a:rPr sz="1700" spc="0" dirty="0" smtClean="0">
                <a:latin typeface="Calibri"/>
                <a:cs typeface="Calibri"/>
              </a:rPr>
              <a:t>ak</a:t>
            </a:r>
            <a:r>
              <a:rPr sz="1700" spc="9" dirty="0" smtClean="0">
                <a:latin typeface="Calibri"/>
                <a:cs typeface="Calibri"/>
              </a:rPr>
              <a:t>n</a:t>
            </a:r>
            <a:r>
              <a:rPr sz="1700" spc="0" dirty="0" smtClean="0">
                <a:latin typeface="Calibri"/>
                <a:cs typeface="Calibri"/>
              </a:rPr>
              <a:t>i:</a:t>
            </a:r>
            <a:endParaRPr sz="17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35940" y="1559334"/>
            <a:ext cx="133604" cy="24180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839"/>
              </a:lnSpc>
              <a:spcBef>
                <a:spcPts val="92"/>
              </a:spcBef>
            </a:pPr>
            <a:r>
              <a:rPr sz="1700" spc="0" dirty="0" smtClean="0">
                <a:latin typeface="Arial"/>
                <a:cs typeface="Arial"/>
              </a:rPr>
              <a:t>•</a:t>
            </a:r>
            <a:endParaRPr sz="17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78840" y="1572387"/>
            <a:ext cx="7695788" cy="449165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32461">
              <a:lnSpc>
                <a:spcPts val="1835"/>
              </a:lnSpc>
              <a:spcBef>
                <a:spcPts val="91"/>
              </a:spcBef>
            </a:pPr>
            <a:r>
              <a:rPr sz="2550" b="1" spc="-50" baseline="3212" dirty="0" smtClean="0">
                <a:latin typeface="Calibri"/>
                <a:cs typeface="Calibri"/>
              </a:rPr>
              <a:t>E</a:t>
            </a:r>
            <a:r>
              <a:rPr sz="2550" b="1" spc="-25" baseline="3212" dirty="0" smtClean="0">
                <a:latin typeface="Calibri"/>
                <a:cs typeface="Calibri"/>
              </a:rPr>
              <a:t>v</a:t>
            </a:r>
            <a:r>
              <a:rPr sz="2550" b="1" spc="0" baseline="3212" dirty="0" smtClean="0">
                <a:latin typeface="Calibri"/>
                <a:cs typeface="Calibri"/>
              </a:rPr>
              <a:t>alu</a:t>
            </a:r>
            <a:r>
              <a:rPr sz="2550" b="1" spc="-4" baseline="3212" dirty="0" smtClean="0">
                <a:latin typeface="Calibri"/>
                <a:cs typeface="Calibri"/>
              </a:rPr>
              <a:t>a</a:t>
            </a:r>
            <a:r>
              <a:rPr sz="2550" b="1" spc="0" baseline="3212" dirty="0" smtClean="0">
                <a:latin typeface="Calibri"/>
                <a:cs typeface="Calibri"/>
              </a:rPr>
              <a:t>si</a:t>
            </a:r>
            <a:r>
              <a:rPr sz="2550" b="1" spc="-19" baseline="3212" dirty="0" smtClean="0">
                <a:latin typeface="Calibri"/>
                <a:cs typeface="Calibri"/>
              </a:rPr>
              <a:t> </a:t>
            </a:r>
            <a:r>
              <a:rPr sz="2550" b="1" spc="0" baseline="3212" dirty="0" smtClean="0">
                <a:latin typeface="Calibri"/>
                <a:cs typeface="Calibri"/>
              </a:rPr>
              <a:t>semu</a:t>
            </a:r>
            <a:r>
              <a:rPr sz="2550" b="1" spc="-9" baseline="3212" dirty="0" smtClean="0">
                <a:latin typeface="Calibri"/>
                <a:cs typeface="Calibri"/>
              </a:rPr>
              <a:t> </a:t>
            </a:r>
            <a:r>
              <a:rPr sz="2550" spc="0" baseline="3212" dirty="0" smtClean="0">
                <a:latin typeface="Calibri"/>
                <a:cs typeface="Calibri"/>
              </a:rPr>
              <a:t>(</a:t>
            </a:r>
            <a:r>
              <a:rPr sz="2550" i="1" spc="-9" baseline="3212" dirty="0" smtClean="0">
                <a:latin typeface="Calibri"/>
                <a:cs typeface="Calibri"/>
              </a:rPr>
              <a:t>p</a:t>
            </a:r>
            <a:r>
              <a:rPr sz="2550" i="1" spc="0" baseline="3212" dirty="0" smtClean="0">
                <a:latin typeface="Calibri"/>
                <a:cs typeface="Calibri"/>
              </a:rPr>
              <a:t>seudo </a:t>
            </a:r>
            <a:r>
              <a:rPr sz="2550" i="1" spc="-9" baseline="3212" dirty="0" smtClean="0">
                <a:latin typeface="Calibri"/>
                <a:cs typeface="Calibri"/>
              </a:rPr>
              <a:t>e</a:t>
            </a:r>
            <a:r>
              <a:rPr sz="2550" i="1" spc="0" baseline="3212" dirty="0" smtClean="0">
                <a:latin typeface="Calibri"/>
                <a:cs typeface="Calibri"/>
              </a:rPr>
              <a:t>valua</a:t>
            </a:r>
            <a:r>
              <a:rPr sz="2550" i="1" spc="4" baseline="3212" dirty="0" smtClean="0">
                <a:latin typeface="Calibri"/>
                <a:cs typeface="Calibri"/>
              </a:rPr>
              <a:t>t</a:t>
            </a:r>
            <a:r>
              <a:rPr sz="2550" i="1" spc="0" baseline="3212" dirty="0" smtClean="0">
                <a:latin typeface="Calibri"/>
                <a:cs typeface="Calibri"/>
              </a:rPr>
              <a:t>i</a:t>
            </a:r>
            <a:r>
              <a:rPr sz="2550" i="1" spc="4" baseline="3212" dirty="0" smtClean="0">
                <a:latin typeface="Calibri"/>
                <a:cs typeface="Calibri"/>
              </a:rPr>
              <a:t>o</a:t>
            </a:r>
            <a:r>
              <a:rPr sz="2550" i="1" spc="0" baseline="3212" dirty="0" smtClean="0">
                <a:latin typeface="Calibri"/>
                <a:cs typeface="Calibri"/>
              </a:rPr>
              <a:t>n)</a:t>
            </a:r>
            <a:r>
              <a:rPr sz="2550" i="1" spc="-19" baseline="3212" dirty="0" smtClean="0">
                <a:latin typeface="Calibri"/>
                <a:cs typeface="Calibri"/>
              </a:rPr>
              <a:t> </a:t>
            </a:r>
            <a:r>
              <a:rPr sz="2550" spc="0" baseline="3212" dirty="0" smtClean="0">
                <a:latin typeface="Calibri"/>
                <a:cs typeface="Calibri"/>
              </a:rPr>
              <a:t>a</a:t>
            </a:r>
            <a:r>
              <a:rPr sz="2550" spc="4" baseline="3212" dirty="0" smtClean="0">
                <a:latin typeface="Calibri"/>
                <a:cs typeface="Calibri"/>
              </a:rPr>
              <a:t>d</a:t>
            </a:r>
            <a:r>
              <a:rPr sz="2550" spc="0" baseline="3212" dirty="0" smtClean="0">
                <a:latin typeface="Calibri"/>
                <a:cs typeface="Calibri"/>
              </a:rPr>
              <a:t>alah p</a:t>
            </a:r>
            <a:r>
              <a:rPr sz="2550" spc="-4" baseline="3212" dirty="0" smtClean="0">
                <a:latin typeface="Calibri"/>
                <a:cs typeface="Calibri"/>
              </a:rPr>
              <a:t>end</a:t>
            </a:r>
            <a:r>
              <a:rPr sz="2550" spc="0" baseline="3212" dirty="0" smtClean="0">
                <a:latin typeface="Calibri"/>
                <a:cs typeface="Calibri"/>
              </a:rPr>
              <a:t>e</a:t>
            </a:r>
            <a:r>
              <a:rPr sz="2550" spc="-25" baseline="3212" dirty="0" smtClean="0">
                <a:latin typeface="Calibri"/>
                <a:cs typeface="Calibri"/>
              </a:rPr>
              <a:t>k</a:t>
            </a:r>
            <a:r>
              <a:rPr sz="2550" spc="-9" baseline="3212" dirty="0" smtClean="0">
                <a:latin typeface="Calibri"/>
                <a:cs typeface="Calibri"/>
              </a:rPr>
              <a:t>a</a:t>
            </a:r>
            <a:r>
              <a:rPr sz="2550" spc="-19" baseline="3212" dirty="0" smtClean="0">
                <a:latin typeface="Calibri"/>
                <a:cs typeface="Calibri"/>
              </a:rPr>
              <a:t>t</a:t>
            </a:r>
            <a:r>
              <a:rPr sz="2550" spc="-9" baseline="3212" dirty="0" smtClean="0">
                <a:latin typeface="Calibri"/>
                <a:cs typeface="Calibri"/>
              </a:rPr>
              <a:t>a</a:t>
            </a:r>
            <a:r>
              <a:rPr sz="2550" spc="0" baseline="3212" dirty="0" smtClean="0">
                <a:latin typeface="Calibri"/>
                <a:cs typeface="Calibri"/>
              </a:rPr>
              <a:t>n</a:t>
            </a:r>
            <a:r>
              <a:rPr sz="2550" spc="-4" baseline="3212" dirty="0" smtClean="0">
                <a:latin typeface="Calibri"/>
                <a:cs typeface="Calibri"/>
              </a:rPr>
              <a:t> </a:t>
            </a:r>
            <a:r>
              <a:rPr sz="2550" spc="-9" baseline="3212" dirty="0" smtClean="0">
                <a:latin typeface="Calibri"/>
                <a:cs typeface="Calibri"/>
              </a:rPr>
              <a:t>e</a:t>
            </a:r>
            <a:r>
              <a:rPr sz="2550" spc="-25" baseline="3212" dirty="0" smtClean="0">
                <a:latin typeface="Calibri"/>
                <a:cs typeface="Calibri"/>
              </a:rPr>
              <a:t>v</a:t>
            </a:r>
            <a:r>
              <a:rPr sz="2550" spc="0" baseline="3212" dirty="0" smtClean="0">
                <a:latin typeface="Calibri"/>
                <a:cs typeface="Calibri"/>
              </a:rPr>
              <a:t>a</a:t>
            </a:r>
            <a:r>
              <a:rPr sz="2550" spc="-9" baseline="3212" dirty="0" smtClean="0">
                <a:latin typeface="Calibri"/>
                <a:cs typeface="Calibri"/>
              </a:rPr>
              <a:t>l</a:t>
            </a:r>
            <a:r>
              <a:rPr sz="2550" spc="-4" baseline="3212" dirty="0" smtClean="0">
                <a:latin typeface="Calibri"/>
                <a:cs typeface="Calibri"/>
              </a:rPr>
              <a:t>u</a:t>
            </a:r>
            <a:r>
              <a:rPr sz="2550" spc="0" baseline="3212" dirty="0" smtClean="0">
                <a:latin typeface="Calibri"/>
                <a:cs typeface="Calibri"/>
              </a:rPr>
              <a:t>a</a:t>
            </a:r>
            <a:r>
              <a:rPr sz="2550" spc="-4" baseline="3212" dirty="0" smtClean="0">
                <a:latin typeface="Calibri"/>
                <a:cs typeface="Calibri"/>
              </a:rPr>
              <a:t>s</a:t>
            </a:r>
            <a:r>
              <a:rPr sz="2550" spc="0" baseline="3212" dirty="0" smtClean="0">
                <a:latin typeface="Calibri"/>
                <a:cs typeface="Calibri"/>
              </a:rPr>
              <a:t>i</a:t>
            </a:r>
            <a:r>
              <a:rPr sz="2550" spc="-29" baseline="3212" dirty="0" smtClean="0">
                <a:latin typeface="Calibri"/>
                <a:cs typeface="Calibri"/>
              </a:rPr>
              <a:t> </a:t>
            </a:r>
            <a:r>
              <a:rPr sz="2550" spc="-25" baseline="3212" dirty="0" smtClean="0">
                <a:latin typeface="Calibri"/>
                <a:cs typeface="Calibri"/>
              </a:rPr>
              <a:t>y</a:t>
            </a:r>
            <a:r>
              <a:rPr sz="2550" spc="0" baseline="3212" dirty="0" smtClean="0">
                <a:latin typeface="Calibri"/>
                <a:cs typeface="Calibri"/>
              </a:rPr>
              <a:t>a</a:t>
            </a:r>
            <a:r>
              <a:rPr sz="2550" spc="4" baseline="3212" dirty="0" smtClean="0">
                <a:latin typeface="Calibri"/>
                <a:cs typeface="Calibri"/>
              </a:rPr>
              <a:t>n</a:t>
            </a:r>
            <a:r>
              <a:rPr sz="2550" spc="0" baseline="3212" dirty="0" smtClean="0">
                <a:latin typeface="Calibri"/>
                <a:cs typeface="Calibri"/>
              </a:rPr>
              <a:t>g</a:t>
            </a:r>
            <a:r>
              <a:rPr sz="2550" spc="-9" baseline="3212" dirty="0" smtClean="0">
                <a:latin typeface="Calibri"/>
                <a:cs typeface="Calibri"/>
              </a:rPr>
              <a:t> </a:t>
            </a:r>
            <a:r>
              <a:rPr sz="2550" spc="-4" baseline="3212" dirty="0" smtClean="0">
                <a:latin typeface="Calibri"/>
                <a:cs typeface="Calibri"/>
              </a:rPr>
              <a:t>m</a:t>
            </a:r>
            <a:r>
              <a:rPr sz="2550" spc="0" baseline="3212" dirty="0" smtClean="0">
                <a:latin typeface="Calibri"/>
                <a:cs typeface="Calibri"/>
              </a:rPr>
              <a:t>e</a:t>
            </a:r>
            <a:r>
              <a:rPr sz="2550" spc="4" baseline="3212" dirty="0" smtClean="0">
                <a:latin typeface="Calibri"/>
                <a:cs typeface="Calibri"/>
              </a:rPr>
              <a:t>n</a:t>
            </a:r>
            <a:r>
              <a:rPr sz="2550" spc="9" baseline="3212" dirty="0" smtClean="0">
                <a:latin typeface="Calibri"/>
                <a:cs typeface="Calibri"/>
              </a:rPr>
              <a:t>g</a:t>
            </a:r>
            <a:r>
              <a:rPr sz="2550" spc="0" baseline="3212" dirty="0" smtClean="0">
                <a:latin typeface="Calibri"/>
                <a:cs typeface="Calibri"/>
              </a:rPr>
              <a:t>g</a:t>
            </a:r>
            <a:r>
              <a:rPr sz="2550" spc="4" baseline="3212" dirty="0" smtClean="0">
                <a:latin typeface="Calibri"/>
                <a:cs typeface="Calibri"/>
              </a:rPr>
              <a:t>un</a:t>
            </a:r>
            <a:r>
              <a:rPr sz="2550" spc="0" baseline="3212" dirty="0" smtClean="0">
                <a:latin typeface="Calibri"/>
                <a:cs typeface="Calibri"/>
              </a:rPr>
              <a:t>a</a:t>
            </a:r>
            <a:r>
              <a:rPr sz="2550" spc="-29" baseline="3212" dirty="0" smtClean="0">
                <a:latin typeface="Calibri"/>
                <a:cs typeface="Calibri"/>
              </a:rPr>
              <a:t>k</a:t>
            </a:r>
            <a:r>
              <a:rPr sz="2550" spc="-9" baseline="3212" dirty="0" smtClean="0">
                <a:latin typeface="Calibri"/>
                <a:cs typeface="Calibri"/>
              </a:rPr>
              <a:t>a</a:t>
            </a:r>
            <a:r>
              <a:rPr sz="2550" spc="0" baseline="3212" dirty="0" smtClean="0">
                <a:latin typeface="Calibri"/>
                <a:cs typeface="Calibri"/>
              </a:rPr>
              <a:t>n</a:t>
            </a:r>
            <a:endParaRPr sz="1700">
              <a:latin typeface="Calibri"/>
              <a:cs typeface="Calibri"/>
            </a:endParaRPr>
          </a:p>
          <a:p>
            <a:pPr marL="12700" marR="32461">
              <a:lnSpc>
                <a:spcPts val="2039"/>
              </a:lnSpc>
              <a:spcBef>
                <a:spcPts val="10"/>
              </a:spcBef>
            </a:pPr>
            <a:r>
              <a:rPr sz="2550" spc="-4" baseline="1606" dirty="0" smtClean="0">
                <a:latin typeface="Calibri"/>
                <a:cs typeface="Calibri"/>
              </a:rPr>
              <a:t>m</a:t>
            </a:r>
            <a:r>
              <a:rPr sz="2550" spc="-9" baseline="1606" dirty="0" smtClean="0">
                <a:latin typeface="Calibri"/>
                <a:cs typeface="Calibri"/>
              </a:rPr>
              <a:t>e</a:t>
            </a:r>
            <a:r>
              <a:rPr sz="2550" spc="-4" baseline="1606" dirty="0" smtClean="0">
                <a:latin typeface="Calibri"/>
                <a:cs typeface="Calibri"/>
              </a:rPr>
              <a:t>t</a:t>
            </a:r>
            <a:r>
              <a:rPr sz="2550" spc="0" baseline="1606" dirty="0" smtClean="0">
                <a:latin typeface="Calibri"/>
                <a:cs typeface="Calibri"/>
              </a:rPr>
              <a:t>o</a:t>
            </a:r>
            <a:r>
              <a:rPr sz="2550" spc="4" baseline="1606" dirty="0" smtClean="0">
                <a:latin typeface="Calibri"/>
                <a:cs typeface="Calibri"/>
              </a:rPr>
              <a:t>d</a:t>
            </a:r>
            <a:r>
              <a:rPr sz="2550" spc="0" baseline="1606" dirty="0" smtClean="0">
                <a:latin typeface="Calibri"/>
                <a:cs typeface="Calibri"/>
              </a:rPr>
              <a:t>e</a:t>
            </a:r>
            <a:r>
              <a:rPr sz="2550" spc="-9" baseline="1606" dirty="0" smtClean="0">
                <a:latin typeface="Calibri"/>
                <a:cs typeface="Calibri"/>
              </a:rPr>
              <a:t> </a:t>
            </a:r>
            <a:r>
              <a:rPr sz="2550" spc="4" baseline="1606" dirty="0" smtClean="0">
                <a:latin typeface="Calibri"/>
                <a:cs typeface="Calibri"/>
              </a:rPr>
              <a:t>d</a:t>
            </a:r>
            <a:r>
              <a:rPr sz="2550" spc="0" baseline="1606" dirty="0" smtClean="0">
                <a:latin typeface="Calibri"/>
                <a:cs typeface="Calibri"/>
              </a:rPr>
              <a:t>e</a:t>
            </a:r>
            <a:r>
              <a:rPr sz="2550" spc="4" baseline="1606" dirty="0" smtClean="0">
                <a:latin typeface="Calibri"/>
                <a:cs typeface="Calibri"/>
              </a:rPr>
              <a:t>s</a:t>
            </a:r>
            <a:r>
              <a:rPr sz="2550" spc="0" baseline="1606" dirty="0" smtClean="0">
                <a:latin typeface="Calibri"/>
                <a:cs typeface="Calibri"/>
              </a:rPr>
              <a:t>k</a:t>
            </a:r>
            <a:r>
              <a:rPr sz="2550" spc="9" baseline="1606" dirty="0" smtClean="0">
                <a:latin typeface="Calibri"/>
                <a:cs typeface="Calibri"/>
              </a:rPr>
              <a:t>r</a:t>
            </a:r>
            <a:r>
              <a:rPr sz="2550" spc="-9" baseline="1606" dirty="0" smtClean="0">
                <a:latin typeface="Calibri"/>
                <a:cs typeface="Calibri"/>
              </a:rPr>
              <a:t>i</a:t>
            </a:r>
            <a:r>
              <a:rPr sz="2550" spc="-19" baseline="1606" dirty="0" smtClean="0">
                <a:latin typeface="Calibri"/>
                <a:cs typeface="Calibri"/>
              </a:rPr>
              <a:t>p</a:t>
            </a:r>
            <a:r>
              <a:rPr sz="2550" spc="4" baseline="1606" dirty="0" smtClean="0">
                <a:latin typeface="Calibri"/>
                <a:cs typeface="Calibri"/>
              </a:rPr>
              <a:t>t</a:t>
            </a:r>
            <a:r>
              <a:rPr sz="2550" spc="0" baseline="1606" dirty="0" smtClean="0">
                <a:latin typeface="Calibri"/>
                <a:cs typeface="Calibri"/>
              </a:rPr>
              <a:t>if</a:t>
            </a:r>
            <a:r>
              <a:rPr sz="2550" spc="-25" baseline="1606" dirty="0" smtClean="0">
                <a:latin typeface="Calibri"/>
                <a:cs typeface="Calibri"/>
              </a:rPr>
              <a:t> </a:t>
            </a:r>
            <a:r>
              <a:rPr sz="2550" spc="4" baseline="1606" dirty="0" smtClean="0">
                <a:latin typeface="Calibri"/>
                <a:cs typeface="Calibri"/>
              </a:rPr>
              <a:t>u</a:t>
            </a:r>
            <a:r>
              <a:rPr sz="2550" spc="-4" baseline="1606" dirty="0" smtClean="0">
                <a:latin typeface="Calibri"/>
                <a:cs typeface="Calibri"/>
              </a:rPr>
              <a:t>n</a:t>
            </a:r>
            <a:r>
              <a:rPr sz="2550" spc="4" baseline="1606" dirty="0" smtClean="0">
                <a:latin typeface="Calibri"/>
                <a:cs typeface="Calibri"/>
              </a:rPr>
              <a:t>t</a:t>
            </a:r>
            <a:r>
              <a:rPr sz="2550" spc="-4" baseline="1606" dirty="0" smtClean="0">
                <a:latin typeface="Calibri"/>
                <a:cs typeface="Calibri"/>
              </a:rPr>
              <a:t>u</a:t>
            </a:r>
            <a:r>
              <a:rPr sz="2550" spc="0" baseline="1606" dirty="0" smtClean="0">
                <a:latin typeface="Calibri"/>
                <a:cs typeface="Calibri"/>
              </a:rPr>
              <a:t>k</a:t>
            </a:r>
            <a:r>
              <a:rPr sz="2550" spc="-29" baseline="1606" dirty="0" smtClean="0">
                <a:latin typeface="Calibri"/>
                <a:cs typeface="Calibri"/>
              </a:rPr>
              <a:t> </a:t>
            </a:r>
            <a:r>
              <a:rPr sz="2550" spc="-4" baseline="1606" dirty="0" smtClean="0">
                <a:latin typeface="Calibri"/>
                <a:cs typeface="Calibri"/>
              </a:rPr>
              <a:t>m</a:t>
            </a:r>
            <a:r>
              <a:rPr sz="2550" spc="0" baseline="1606" dirty="0" smtClean="0">
                <a:latin typeface="Calibri"/>
                <a:cs typeface="Calibri"/>
              </a:rPr>
              <a:t>e</a:t>
            </a:r>
            <a:r>
              <a:rPr sz="2550" spc="4" baseline="1606" dirty="0" smtClean="0">
                <a:latin typeface="Calibri"/>
                <a:cs typeface="Calibri"/>
              </a:rPr>
              <a:t>n</a:t>
            </a:r>
            <a:r>
              <a:rPr sz="2550" spc="0" baseline="1606" dirty="0" smtClean="0">
                <a:latin typeface="Calibri"/>
                <a:cs typeface="Calibri"/>
              </a:rPr>
              <a:t>g</a:t>
            </a:r>
            <a:r>
              <a:rPr sz="2550" spc="4" baseline="1606" dirty="0" smtClean="0">
                <a:latin typeface="Calibri"/>
                <a:cs typeface="Calibri"/>
              </a:rPr>
              <a:t>h</a:t>
            </a:r>
            <a:r>
              <a:rPr sz="2550" spc="0" baseline="1606" dirty="0" smtClean="0">
                <a:latin typeface="Calibri"/>
                <a:cs typeface="Calibri"/>
              </a:rPr>
              <a:t>a</a:t>
            </a:r>
            <a:r>
              <a:rPr sz="2550" spc="4" baseline="1606" dirty="0" smtClean="0">
                <a:latin typeface="Calibri"/>
                <a:cs typeface="Calibri"/>
              </a:rPr>
              <a:t>s</a:t>
            </a:r>
            <a:r>
              <a:rPr sz="2550" spc="-9" baseline="1606" dirty="0" smtClean="0">
                <a:latin typeface="Calibri"/>
                <a:cs typeface="Calibri"/>
              </a:rPr>
              <a:t>il</a:t>
            </a:r>
            <a:r>
              <a:rPr sz="2550" spc="-19" baseline="1606" dirty="0" smtClean="0">
                <a:latin typeface="Calibri"/>
                <a:cs typeface="Calibri"/>
              </a:rPr>
              <a:t>k</a:t>
            </a:r>
            <a:r>
              <a:rPr sz="2550" spc="-9" baseline="1606" dirty="0" smtClean="0">
                <a:latin typeface="Calibri"/>
                <a:cs typeface="Calibri"/>
              </a:rPr>
              <a:t>a</a:t>
            </a:r>
            <a:r>
              <a:rPr sz="2550" spc="0" baseline="1606" dirty="0" smtClean="0">
                <a:latin typeface="Calibri"/>
                <a:cs typeface="Calibri"/>
              </a:rPr>
              <a:t>n</a:t>
            </a:r>
            <a:r>
              <a:rPr sz="2550" spc="-4" baseline="1606" dirty="0" smtClean="0">
                <a:latin typeface="Calibri"/>
                <a:cs typeface="Calibri"/>
              </a:rPr>
              <a:t> </a:t>
            </a:r>
            <a:r>
              <a:rPr sz="2550" spc="0" baseline="1606" dirty="0" smtClean="0">
                <a:latin typeface="Calibri"/>
                <a:cs typeface="Calibri"/>
              </a:rPr>
              <a:t>i</a:t>
            </a:r>
            <a:r>
              <a:rPr sz="2550" spc="-14" baseline="1606" dirty="0" smtClean="0">
                <a:latin typeface="Calibri"/>
                <a:cs typeface="Calibri"/>
              </a:rPr>
              <a:t>n</a:t>
            </a:r>
            <a:r>
              <a:rPr sz="2550" spc="-39" baseline="1606" dirty="0" smtClean="0">
                <a:latin typeface="Calibri"/>
                <a:cs typeface="Calibri"/>
              </a:rPr>
              <a:t>f</a:t>
            </a:r>
            <a:r>
              <a:rPr sz="2550" spc="0" baseline="1606" dirty="0" smtClean="0">
                <a:latin typeface="Calibri"/>
                <a:cs typeface="Calibri"/>
              </a:rPr>
              <a:t>o</a:t>
            </a:r>
            <a:r>
              <a:rPr sz="2550" spc="4" baseline="1606" dirty="0" smtClean="0">
                <a:latin typeface="Calibri"/>
                <a:cs typeface="Calibri"/>
              </a:rPr>
              <a:t>r</a:t>
            </a:r>
            <a:r>
              <a:rPr sz="2550" spc="-4" baseline="1606" dirty="0" smtClean="0">
                <a:latin typeface="Calibri"/>
                <a:cs typeface="Calibri"/>
              </a:rPr>
              <a:t>m</a:t>
            </a:r>
            <a:r>
              <a:rPr sz="2550" spc="0" baseline="1606" dirty="0" smtClean="0">
                <a:latin typeface="Calibri"/>
                <a:cs typeface="Calibri"/>
              </a:rPr>
              <a:t>a</a:t>
            </a:r>
            <a:r>
              <a:rPr sz="2550" spc="-4" baseline="1606" dirty="0" smtClean="0">
                <a:latin typeface="Calibri"/>
                <a:cs typeface="Calibri"/>
              </a:rPr>
              <a:t>s</a:t>
            </a:r>
            <a:r>
              <a:rPr sz="2550" spc="0" baseline="1606" dirty="0" smtClean="0">
                <a:latin typeface="Calibri"/>
                <a:cs typeface="Calibri"/>
              </a:rPr>
              <a:t>i</a:t>
            </a:r>
            <a:r>
              <a:rPr sz="2550" spc="-29" baseline="1606" dirty="0" smtClean="0">
                <a:latin typeface="Calibri"/>
                <a:cs typeface="Calibri"/>
              </a:rPr>
              <a:t> </a:t>
            </a:r>
            <a:r>
              <a:rPr sz="2550" spc="-25" baseline="1606" dirty="0" smtClean="0">
                <a:latin typeface="Calibri"/>
                <a:cs typeface="Calibri"/>
              </a:rPr>
              <a:t>y</a:t>
            </a:r>
            <a:r>
              <a:rPr sz="2550" spc="0" baseline="1606" dirty="0" smtClean="0">
                <a:latin typeface="Calibri"/>
                <a:cs typeface="Calibri"/>
              </a:rPr>
              <a:t>a</a:t>
            </a:r>
            <a:r>
              <a:rPr sz="2550" spc="4" baseline="1606" dirty="0" smtClean="0">
                <a:latin typeface="Calibri"/>
                <a:cs typeface="Calibri"/>
              </a:rPr>
              <a:t>n</a:t>
            </a:r>
            <a:r>
              <a:rPr sz="2550" spc="0" baseline="1606" dirty="0" smtClean="0">
                <a:latin typeface="Calibri"/>
                <a:cs typeface="Calibri"/>
              </a:rPr>
              <a:t>g</a:t>
            </a:r>
            <a:r>
              <a:rPr sz="2550" spc="-9" baseline="1606" dirty="0" smtClean="0">
                <a:latin typeface="Calibri"/>
                <a:cs typeface="Calibri"/>
              </a:rPr>
              <a:t> </a:t>
            </a:r>
            <a:r>
              <a:rPr sz="2550" spc="-19" baseline="1606" dirty="0" smtClean="0">
                <a:latin typeface="Calibri"/>
                <a:cs typeface="Calibri"/>
              </a:rPr>
              <a:t>t</a:t>
            </a:r>
            <a:r>
              <a:rPr sz="2550" spc="0" baseline="1606" dirty="0" smtClean="0">
                <a:latin typeface="Calibri"/>
                <a:cs typeface="Calibri"/>
              </a:rPr>
              <a:t>e</a:t>
            </a:r>
            <a:r>
              <a:rPr sz="2550" spc="9" baseline="1606" dirty="0" smtClean="0">
                <a:latin typeface="Calibri"/>
                <a:cs typeface="Calibri"/>
              </a:rPr>
              <a:t>r</a:t>
            </a:r>
            <a:r>
              <a:rPr sz="2550" spc="4" baseline="1606" dirty="0" smtClean="0">
                <a:latin typeface="Calibri"/>
                <a:cs typeface="Calibri"/>
              </a:rPr>
              <a:t>p</a:t>
            </a:r>
            <a:r>
              <a:rPr sz="2550" spc="0" baseline="1606" dirty="0" smtClean="0">
                <a:latin typeface="Calibri"/>
                <a:cs typeface="Calibri"/>
              </a:rPr>
              <a:t>e</a:t>
            </a:r>
            <a:r>
              <a:rPr sz="2550" spc="-14" baseline="1606" dirty="0" smtClean="0">
                <a:latin typeface="Calibri"/>
                <a:cs typeface="Calibri"/>
              </a:rPr>
              <a:t>rc</a:t>
            </a:r>
            <a:r>
              <a:rPr sz="2550" spc="-34" baseline="1606" dirty="0" smtClean="0">
                <a:latin typeface="Calibri"/>
                <a:cs typeface="Calibri"/>
              </a:rPr>
              <a:t>a</a:t>
            </a:r>
            <a:r>
              <a:rPr sz="2550" spc="-25" baseline="1606" dirty="0" smtClean="0">
                <a:latin typeface="Calibri"/>
                <a:cs typeface="Calibri"/>
              </a:rPr>
              <a:t>y</a:t>
            </a:r>
            <a:r>
              <a:rPr sz="2550" spc="0" baseline="1606" dirty="0" smtClean="0">
                <a:latin typeface="Calibri"/>
                <a:cs typeface="Calibri"/>
              </a:rPr>
              <a:t>a</a:t>
            </a:r>
            <a:r>
              <a:rPr sz="2550" spc="-25" baseline="1606" dirty="0" smtClean="0">
                <a:latin typeface="Calibri"/>
                <a:cs typeface="Calibri"/>
              </a:rPr>
              <a:t> </a:t>
            </a:r>
            <a:r>
              <a:rPr sz="2550" spc="4" baseline="1606" dirty="0" smtClean="0">
                <a:latin typeface="Calibri"/>
                <a:cs typeface="Calibri"/>
              </a:rPr>
              <a:t>d</a:t>
            </a:r>
            <a:r>
              <a:rPr sz="2550" spc="0" baseline="1606" dirty="0" smtClean="0">
                <a:latin typeface="Calibri"/>
                <a:cs typeface="Calibri"/>
              </a:rPr>
              <a:t>an</a:t>
            </a:r>
            <a:r>
              <a:rPr sz="2550" spc="-34" baseline="1606" dirty="0" smtClean="0">
                <a:latin typeface="Calibri"/>
                <a:cs typeface="Calibri"/>
              </a:rPr>
              <a:t> </a:t>
            </a:r>
            <a:r>
              <a:rPr sz="2550" spc="-25" baseline="1606" dirty="0" smtClean="0">
                <a:latin typeface="Calibri"/>
                <a:cs typeface="Calibri"/>
              </a:rPr>
              <a:t>v</a:t>
            </a:r>
            <a:r>
              <a:rPr sz="2550" spc="0" baseline="1606" dirty="0" smtClean="0">
                <a:latin typeface="Calibri"/>
                <a:cs typeface="Calibri"/>
              </a:rPr>
              <a:t>al</a:t>
            </a:r>
            <a:r>
              <a:rPr sz="2550" spc="9" baseline="1606" dirty="0" smtClean="0">
                <a:latin typeface="Calibri"/>
                <a:cs typeface="Calibri"/>
              </a:rPr>
              <a:t>i</a:t>
            </a:r>
            <a:r>
              <a:rPr sz="2550" spc="0" baseline="1606" dirty="0" smtClean="0">
                <a:latin typeface="Calibri"/>
                <a:cs typeface="Calibri"/>
              </a:rPr>
              <a:t>d</a:t>
            </a:r>
            <a:r>
              <a:rPr sz="2550" spc="-34" baseline="1606" dirty="0" smtClean="0">
                <a:latin typeface="Calibri"/>
                <a:cs typeface="Calibri"/>
              </a:rPr>
              <a:t> </a:t>
            </a:r>
            <a:r>
              <a:rPr sz="2550" spc="-4" baseline="1606" dirty="0" smtClean="0">
                <a:latin typeface="Calibri"/>
                <a:cs typeface="Calibri"/>
              </a:rPr>
              <a:t>m</a:t>
            </a:r>
            <a:r>
              <a:rPr sz="2550" spc="0" baseline="1606" dirty="0" smtClean="0">
                <a:latin typeface="Calibri"/>
                <a:cs typeface="Calibri"/>
              </a:rPr>
              <a:t>e</a:t>
            </a:r>
            <a:r>
              <a:rPr sz="2550" spc="4" baseline="1606" dirty="0" smtClean="0">
                <a:latin typeface="Calibri"/>
                <a:cs typeface="Calibri"/>
              </a:rPr>
              <a:t>n</a:t>
            </a:r>
            <a:r>
              <a:rPr sz="2550" spc="-9" baseline="1606" dirty="0" smtClean="0">
                <a:latin typeface="Calibri"/>
                <a:cs typeface="Calibri"/>
              </a:rPr>
              <a:t>g</a:t>
            </a:r>
            <a:r>
              <a:rPr sz="2550" spc="0" baseline="1606" dirty="0" smtClean="0">
                <a:latin typeface="Calibri"/>
                <a:cs typeface="Calibri"/>
              </a:rPr>
              <a:t>e</a:t>
            </a:r>
            <a:r>
              <a:rPr sz="2550" spc="4" baseline="1606" dirty="0" smtClean="0">
                <a:latin typeface="Calibri"/>
                <a:cs typeface="Calibri"/>
              </a:rPr>
              <a:t>n</a:t>
            </a:r>
            <a:r>
              <a:rPr sz="2550" spc="0" baseline="1606" dirty="0" smtClean="0">
                <a:latin typeface="Calibri"/>
                <a:cs typeface="Calibri"/>
              </a:rPr>
              <a:t>ai</a:t>
            </a:r>
            <a:endParaRPr sz="1700">
              <a:latin typeface="Calibri"/>
              <a:cs typeface="Calibri"/>
            </a:endParaRPr>
          </a:p>
          <a:p>
            <a:pPr marL="12700">
              <a:lnSpc>
                <a:spcPts val="2039"/>
              </a:lnSpc>
            </a:pPr>
            <a:r>
              <a:rPr sz="2550" spc="4" baseline="1606" dirty="0" smtClean="0">
                <a:latin typeface="Calibri"/>
                <a:cs typeface="Calibri"/>
              </a:rPr>
              <a:t>h</a:t>
            </a:r>
            <a:r>
              <a:rPr sz="2550" spc="0" baseline="1606" dirty="0" smtClean="0">
                <a:latin typeface="Calibri"/>
                <a:cs typeface="Calibri"/>
              </a:rPr>
              <a:t>a</a:t>
            </a:r>
            <a:r>
              <a:rPr sz="2550" spc="4" baseline="1606" dirty="0" smtClean="0">
                <a:latin typeface="Calibri"/>
                <a:cs typeface="Calibri"/>
              </a:rPr>
              <a:t>s</a:t>
            </a:r>
            <a:r>
              <a:rPr sz="2550" spc="0" baseline="1606" dirty="0" smtClean="0">
                <a:latin typeface="Calibri"/>
                <a:cs typeface="Calibri"/>
              </a:rPr>
              <a:t>i</a:t>
            </a:r>
            <a:r>
              <a:rPr sz="2550" spc="4" baseline="1606" dirty="0" smtClean="0">
                <a:latin typeface="Calibri"/>
                <a:cs typeface="Calibri"/>
              </a:rPr>
              <a:t>l</a:t>
            </a:r>
            <a:r>
              <a:rPr sz="2550" spc="-4" baseline="1606" dirty="0" smtClean="0">
                <a:latin typeface="Calibri"/>
                <a:cs typeface="Calibri"/>
              </a:rPr>
              <a:t>-</a:t>
            </a:r>
            <a:r>
              <a:rPr sz="2550" spc="4" baseline="1606" dirty="0" smtClean="0">
                <a:latin typeface="Calibri"/>
                <a:cs typeface="Calibri"/>
              </a:rPr>
              <a:t>h</a:t>
            </a:r>
            <a:r>
              <a:rPr sz="2550" spc="0" baseline="1606" dirty="0" smtClean="0">
                <a:latin typeface="Calibri"/>
                <a:cs typeface="Calibri"/>
              </a:rPr>
              <a:t>a</a:t>
            </a:r>
            <a:r>
              <a:rPr sz="2550" spc="-4" baseline="1606" dirty="0" smtClean="0">
                <a:latin typeface="Calibri"/>
                <a:cs typeface="Calibri"/>
              </a:rPr>
              <a:t>s</a:t>
            </a:r>
            <a:r>
              <a:rPr sz="2550" spc="-9" baseline="1606" dirty="0" smtClean="0">
                <a:latin typeface="Calibri"/>
                <a:cs typeface="Calibri"/>
              </a:rPr>
              <a:t>i</a:t>
            </a:r>
            <a:r>
              <a:rPr sz="2550" spc="0" baseline="1606" dirty="0" smtClean="0">
                <a:latin typeface="Calibri"/>
                <a:cs typeface="Calibri"/>
              </a:rPr>
              <a:t>l</a:t>
            </a:r>
            <a:r>
              <a:rPr sz="2550" spc="-29" baseline="1606" dirty="0" smtClean="0">
                <a:latin typeface="Calibri"/>
                <a:cs typeface="Calibri"/>
              </a:rPr>
              <a:t> </a:t>
            </a:r>
            <a:r>
              <a:rPr sz="2550" spc="-54" baseline="1606" dirty="0" smtClean="0">
                <a:latin typeface="Calibri"/>
                <a:cs typeface="Calibri"/>
              </a:rPr>
              <a:t>k</a:t>
            </a:r>
            <a:r>
              <a:rPr sz="2550" spc="0" baseline="1606" dirty="0" smtClean="0">
                <a:latin typeface="Calibri"/>
                <a:cs typeface="Calibri"/>
              </a:rPr>
              <a:t>e</a:t>
            </a:r>
            <a:r>
              <a:rPr sz="2550" spc="4" baseline="1606" dirty="0" smtClean="0">
                <a:latin typeface="Calibri"/>
                <a:cs typeface="Calibri"/>
              </a:rPr>
              <a:t>b</a:t>
            </a:r>
            <a:r>
              <a:rPr sz="2550" spc="0" baseline="1606" dirty="0" smtClean="0">
                <a:latin typeface="Calibri"/>
                <a:cs typeface="Calibri"/>
              </a:rPr>
              <a:t>ija</a:t>
            </a:r>
            <a:r>
              <a:rPr sz="2550" spc="-14" baseline="1606" dirty="0" smtClean="0">
                <a:latin typeface="Calibri"/>
                <a:cs typeface="Calibri"/>
              </a:rPr>
              <a:t>k</a:t>
            </a:r>
            <a:r>
              <a:rPr sz="2550" spc="0" baseline="1606" dirty="0" smtClean="0">
                <a:latin typeface="Calibri"/>
                <a:cs typeface="Calibri"/>
              </a:rPr>
              <a:t>a</a:t>
            </a:r>
            <a:r>
              <a:rPr sz="2550" spc="-4" baseline="1606" dirty="0" smtClean="0">
                <a:latin typeface="Calibri"/>
                <a:cs typeface="Calibri"/>
              </a:rPr>
              <a:t>n</a:t>
            </a:r>
            <a:r>
              <a:rPr sz="2550" spc="0" baseline="1606" dirty="0" smtClean="0">
                <a:latin typeface="Calibri"/>
                <a:cs typeface="Calibri"/>
              </a:rPr>
              <a:t>,</a:t>
            </a:r>
            <a:r>
              <a:rPr sz="2550" spc="-29" baseline="1606" dirty="0" smtClean="0">
                <a:latin typeface="Calibri"/>
                <a:cs typeface="Calibri"/>
              </a:rPr>
              <a:t> </a:t>
            </a:r>
            <a:r>
              <a:rPr sz="2550" spc="-19" baseline="1606" dirty="0" smtClean="0">
                <a:latin typeface="Calibri"/>
                <a:cs typeface="Calibri"/>
              </a:rPr>
              <a:t>t</a:t>
            </a:r>
            <a:r>
              <a:rPr sz="2550" spc="0" baseline="1606" dirty="0" smtClean="0">
                <a:latin typeface="Calibri"/>
                <a:cs typeface="Calibri"/>
              </a:rPr>
              <a:t>a</a:t>
            </a:r>
            <a:r>
              <a:rPr sz="2550" spc="4" baseline="1606" dirty="0" smtClean="0">
                <a:latin typeface="Calibri"/>
                <a:cs typeface="Calibri"/>
              </a:rPr>
              <a:t>np</a:t>
            </a:r>
            <a:r>
              <a:rPr sz="2550" spc="0" baseline="1606" dirty="0" smtClean="0">
                <a:latin typeface="Calibri"/>
                <a:cs typeface="Calibri"/>
              </a:rPr>
              <a:t>a</a:t>
            </a:r>
            <a:r>
              <a:rPr sz="2550" spc="-34" baseline="1606" dirty="0" smtClean="0">
                <a:latin typeface="Calibri"/>
                <a:cs typeface="Calibri"/>
              </a:rPr>
              <a:t> </a:t>
            </a:r>
            <a:r>
              <a:rPr sz="2550" spc="-4" baseline="1606" dirty="0" smtClean="0">
                <a:latin typeface="Calibri"/>
                <a:cs typeface="Calibri"/>
              </a:rPr>
              <a:t>m</a:t>
            </a:r>
            <a:r>
              <a:rPr sz="2550" spc="0" baseline="1606" dirty="0" smtClean="0">
                <a:latin typeface="Calibri"/>
                <a:cs typeface="Calibri"/>
              </a:rPr>
              <a:t>e</a:t>
            </a:r>
            <a:r>
              <a:rPr sz="2550" spc="4" baseline="1606" dirty="0" smtClean="0">
                <a:latin typeface="Calibri"/>
                <a:cs typeface="Calibri"/>
              </a:rPr>
              <a:t>n</a:t>
            </a:r>
            <a:r>
              <a:rPr sz="2550" spc="0" baseline="1606" dirty="0" smtClean="0">
                <a:latin typeface="Calibri"/>
                <a:cs typeface="Calibri"/>
              </a:rPr>
              <a:t>a</a:t>
            </a:r>
            <a:r>
              <a:rPr sz="2550" spc="-29" baseline="1606" dirty="0" smtClean="0">
                <a:latin typeface="Calibri"/>
                <a:cs typeface="Calibri"/>
              </a:rPr>
              <a:t>n</a:t>
            </a:r>
            <a:r>
              <a:rPr sz="2550" spc="-25" baseline="1606" dirty="0" smtClean="0">
                <a:latin typeface="Calibri"/>
                <a:cs typeface="Calibri"/>
              </a:rPr>
              <a:t>y</a:t>
            </a:r>
            <a:r>
              <a:rPr sz="2550" spc="0" baseline="1606" dirty="0" smtClean="0">
                <a:latin typeface="Calibri"/>
                <a:cs typeface="Calibri"/>
              </a:rPr>
              <a:t>a</a:t>
            </a:r>
            <a:r>
              <a:rPr sz="2550" spc="-19" baseline="1606" dirty="0" smtClean="0">
                <a:latin typeface="Calibri"/>
                <a:cs typeface="Calibri"/>
              </a:rPr>
              <a:t>k</a:t>
            </a:r>
            <a:r>
              <a:rPr sz="2550" spc="0" baseline="1606" dirty="0" smtClean="0">
                <a:latin typeface="Calibri"/>
                <a:cs typeface="Calibri"/>
              </a:rPr>
              <a:t>an</a:t>
            </a:r>
            <a:r>
              <a:rPr sz="2550" spc="-34" baseline="1606" dirty="0" smtClean="0">
                <a:latin typeface="Calibri"/>
                <a:cs typeface="Calibri"/>
              </a:rPr>
              <a:t> </a:t>
            </a:r>
            <a:r>
              <a:rPr sz="2550" spc="-4" baseline="1606" dirty="0" smtClean="0">
                <a:latin typeface="Calibri"/>
                <a:cs typeface="Calibri"/>
              </a:rPr>
              <a:t>m</a:t>
            </a:r>
            <a:r>
              <a:rPr sz="2550" spc="0" baseline="1606" dirty="0" smtClean="0">
                <a:latin typeface="Calibri"/>
                <a:cs typeface="Calibri"/>
              </a:rPr>
              <a:t>a</a:t>
            </a:r>
            <a:r>
              <a:rPr sz="2550" spc="-4" baseline="1606" dirty="0" smtClean="0">
                <a:latin typeface="Calibri"/>
                <a:cs typeface="Calibri"/>
              </a:rPr>
              <a:t>n</a:t>
            </a:r>
            <a:r>
              <a:rPr sz="2550" spc="-39" baseline="1606" dirty="0" smtClean="0">
                <a:latin typeface="Calibri"/>
                <a:cs typeface="Calibri"/>
              </a:rPr>
              <a:t>f</a:t>
            </a:r>
            <a:r>
              <a:rPr sz="2550" spc="0" baseline="1606" dirty="0" smtClean="0">
                <a:latin typeface="Calibri"/>
                <a:cs typeface="Calibri"/>
              </a:rPr>
              <a:t>a</a:t>
            </a:r>
            <a:r>
              <a:rPr sz="2550" spc="-9" baseline="1606" dirty="0" smtClean="0">
                <a:latin typeface="Calibri"/>
                <a:cs typeface="Calibri"/>
              </a:rPr>
              <a:t>a</a:t>
            </a:r>
            <a:r>
              <a:rPr sz="2550" spc="0" baseline="1606" dirty="0" smtClean="0">
                <a:latin typeface="Calibri"/>
                <a:cs typeface="Calibri"/>
              </a:rPr>
              <a:t>t</a:t>
            </a:r>
            <a:r>
              <a:rPr sz="2550" spc="4" baseline="1606" dirty="0" smtClean="0">
                <a:latin typeface="Calibri"/>
                <a:cs typeface="Calibri"/>
              </a:rPr>
              <a:t> </a:t>
            </a:r>
            <a:r>
              <a:rPr sz="2550" spc="-14" baseline="1606" dirty="0" smtClean="0">
                <a:latin typeface="Calibri"/>
                <a:cs typeface="Calibri"/>
              </a:rPr>
              <a:t>a</a:t>
            </a:r>
            <a:r>
              <a:rPr sz="2550" spc="-19" baseline="1606" dirty="0" smtClean="0">
                <a:latin typeface="Calibri"/>
                <a:cs typeface="Calibri"/>
              </a:rPr>
              <a:t>t</a:t>
            </a:r>
            <a:r>
              <a:rPr sz="2550" spc="0" baseline="1606" dirty="0" smtClean="0">
                <a:latin typeface="Calibri"/>
                <a:cs typeface="Calibri"/>
              </a:rPr>
              <a:t>au</a:t>
            </a:r>
            <a:r>
              <a:rPr sz="2550" spc="-19" baseline="1606" dirty="0" smtClean="0">
                <a:latin typeface="Calibri"/>
                <a:cs typeface="Calibri"/>
              </a:rPr>
              <a:t> </a:t>
            </a:r>
            <a:r>
              <a:rPr sz="2550" spc="4" baseline="1606" dirty="0" smtClean="0">
                <a:latin typeface="Calibri"/>
                <a:cs typeface="Calibri"/>
              </a:rPr>
              <a:t>n</a:t>
            </a:r>
            <a:r>
              <a:rPr sz="2550" spc="0" baseline="1606" dirty="0" smtClean="0">
                <a:latin typeface="Calibri"/>
                <a:cs typeface="Calibri"/>
              </a:rPr>
              <a:t>i</a:t>
            </a:r>
            <a:r>
              <a:rPr sz="2550" spc="9" baseline="1606" dirty="0" smtClean="0">
                <a:latin typeface="Calibri"/>
                <a:cs typeface="Calibri"/>
              </a:rPr>
              <a:t>l</a:t>
            </a:r>
            <a:r>
              <a:rPr sz="2550" spc="0" baseline="1606" dirty="0" smtClean="0">
                <a:latin typeface="Calibri"/>
                <a:cs typeface="Calibri"/>
              </a:rPr>
              <a:t>ai</a:t>
            </a:r>
            <a:r>
              <a:rPr sz="2550" spc="-29" baseline="1606" dirty="0" smtClean="0">
                <a:latin typeface="Calibri"/>
                <a:cs typeface="Calibri"/>
              </a:rPr>
              <a:t> </a:t>
            </a:r>
            <a:r>
              <a:rPr sz="2550" spc="4" baseline="1606" dirty="0" smtClean="0">
                <a:latin typeface="Calibri"/>
                <a:cs typeface="Calibri"/>
              </a:rPr>
              <a:t>d</a:t>
            </a:r>
            <a:r>
              <a:rPr sz="2550" spc="0" baseline="1606" dirty="0" smtClean="0">
                <a:latin typeface="Calibri"/>
                <a:cs typeface="Calibri"/>
              </a:rPr>
              <a:t>ari</a:t>
            </a:r>
            <a:r>
              <a:rPr sz="2550" spc="-29" baseline="1606" dirty="0" smtClean="0">
                <a:latin typeface="Calibri"/>
                <a:cs typeface="Calibri"/>
              </a:rPr>
              <a:t> </a:t>
            </a:r>
            <a:r>
              <a:rPr sz="2550" spc="4" baseline="1606" dirty="0" smtClean="0">
                <a:latin typeface="Calibri"/>
                <a:cs typeface="Calibri"/>
              </a:rPr>
              <a:t>h</a:t>
            </a:r>
            <a:r>
              <a:rPr sz="2550" spc="0" baseline="1606" dirty="0" smtClean="0">
                <a:latin typeface="Calibri"/>
                <a:cs typeface="Calibri"/>
              </a:rPr>
              <a:t>a</a:t>
            </a:r>
            <a:r>
              <a:rPr sz="2550" spc="4" baseline="1606" dirty="0" smtClean="0">
                <a:latin typeface="Calibri"/>
                <a:cs typeface="Calibri"/>
              </a:rPr>
              <a:t>s</a:t>
            </a:r>
            <a:r>
              <a:rPr sz="2550" spc="0" baseline="1606" dirty="0" smtClean="0">
                <a:latin typeface="Calibri"/>
                <a:cs typeface="Calibri"/>
              </a:rPr>
              <a:t>il</a:t>
            </a:r>
            <a:r>
              <a:rPr sz="2550" spc="-29" baseline="1606" dirty="0" smtClean="0">
                <a:latin typeface="Calibri"/>
                <a:cs typeface="Calibri"/>
              </a:rPr>
              <a:t> </a:t>
            </a:r>
            <a:r>
              <a:rPr sz="2550" spc="-54" baseline="1606" dirty="0" smtClean="0">
                <a:latin typeface="Calibri"/>
                <a:cs typeface="Calibri"/>
              </a:rPr>
              <a:t>k</a:t>
            </a:r>
            <a:r>
              <a:rPr sz="2550" spc="0" baseline="1606" dirty="0" smtClean="0">
                <a:latin typeface="Calibri"/>
                <a:cs typeface="Calibri"/>
              </a:rPr>
              <a:t>e</a:t>
            </a:r>
            <a:r>
              <a:rPr sz="2550" spc="4" baseline="1606" dirty="0" smtClean="0">
                <a:latin typeface="Calibri"/>
                <a:cs typeface="Calibri"/>
              </a:rPr>
              <a:t>b</a:t>
            </a:r>
            <a:r>
              <a:rPr sz="2550" spc="0" baseline="1606" dirty="0" smtClean="0">
                <a:latin typeface="Calibri"/>
                <a:cs typeface="Calibri"/>
              </a:rPr>
              <a:t>ija</a:t>
            </a:r>
            <a:r>
              <a:rPr sz="2550" spc="-14" baseline="1606" dirty="0" smtClean="0">
                <a:latin typeface="Calibri"/>
                <a:cs typeface="Calibri"/>
              </a:rPr>
              <a:t>k</a:t>
            </a:r>
            <a:r>
              <a:rPr sz="2550" spc="0" baseline="1606" dirty="0" smtClean="0">
                <a:latin typeface="Calibri"/>
                <a:cs typeface="Calibri"/>
              </a:rPr>
              <a:t>an</a:t>
            </a:r>
            <a:r>
              <a:rPr sz="2550" spc="-44" baseline="1606" dirty="0" smtClean="0">
                <a:latin typeface="Calibri"/>
                <a:cs typeface="Calibri"/>
              </a:rPr>
              <a:t> </a:t>
            </a:r>
            <a:r>
              <a:rPr sz="2550" spc="-19" baseline="1606" dirty="0" smtClean="0">
                <a:latin typeface="Calibri"/>
                <a:cs typeface="Calibri"/>
              </a:rPr>
              <a:t>t</a:t>
            </a:r>
            <a:r>
              <a:rPr sz="2550" spc="0" baseline="1606" dirty="0" smtClean="0">
                <a:latin typeface="Calibri"/>
                <a:cs typeface="Calibri"/>
              </a:rPr>
              <a:t>e</a:t>
            </a:r>
            <a:r>
              <a:rPr sz="2550" spc="-14" baseline="1606" dirty="0" smtClean="0">
                <a:latin typeface="Calibri"/>
                <a:cs typeface="Calibri"/>
              </a:rPr>
              <a:t>r</a:t>
            </a:r>
            <a:r>
              <a:rPr sz="2550" spc="4" baseline="1606" dirty="0" smtClean="0">
                <a:latin typeface="Calibri"/>
                <a:cs typeface="Calibri"/>
              </a:rPr>
              <a:t>s</a:t>
            </a:r>
            <a:r>
              <a:rPr sz="2550" spc="0" baseline="1606" dirty="0" smtClean="0">
                <a:latin typeface="Calibri"/>
                <a:cs typeface="Calibri"/>
              </a:rPr>
              <a:t>e</a:t>
            </a:r>
            <a:r>
              <a:rPr sz="2550" spc="4" baseline="1606" dirty="0" smtClean="0">
                <a:latin typeface="Calibri"/>
                <a:cs typeface="Calibri"/>
              </a:rPr>
              <a:t>b</a:t>
            </a:r>
            <a:r>
              <a:rPr sz="2550" spc="-4" baseline="1606" dirty="0" smtClean="0">
                <a:latin typeface="Calibri"/>
                <a:cs typeface="Calibri"/>
              </a:rPr>
              <a:t>u</a:t>
            </a:r>
            <a:r>
              <a:rPr sz="2550" spc="0" baseline="1606" dirty="0" smtClean="0">
                <a:latin typeface="Calibri"/>
                <a:cs typeface="Calibri"/>
              </a:rPr>
              <a:t>t</a:t>
            </a:r>
            <a:endParaRPr sz="1700">
              <a:latin typeface="Calibri"/>
              <a:cs typeface="Calibri"/>
            </a:endParaRPr>
          </a:p>
          <a:p>
            <a:pPr marL="12700" marR="32461">
              <a:lnSpc>
                <a:spcPts val="2045"/>
              </a:lnSpc>
              <a:spcBef>
                <a:spcPts val="0"/>
              </a:spcBef>
            </a:pPr>
            <a:r>
              <a:rPr sz="2550" spc="0" baseline="1606" dirty="0" smtClean="0">
                <a:latin typeface="Calibri"/>
                <a:cs typeface="Calibri"/>
              </a:rPr>
              <a:t>pa</a:t>
            </a:r>
            <a:r>
              <a:rPr sz="2550" spc="4" baseline="1606" dirty="0" smtClean="0">
                <a:latin typeface="Calibri"/>
                <a:cs typeface="Calibri"/>
              </a:rPr>
              <a:t>d</a:t>
            </a:r>
            <a:r>
              <a:rPr sz="2550" spc="0" baseline="1606" dirty="0" smtClean="0">
                <a:latin typeface="Calibri"/>
                <a:cs typeface="Calibri"/>
              </a:rPr>
              <a:t>a</a:t>
            </a:r>
            <a:r>
              <a:rPr sz="2550" spc="-25" baseline="1606" dirty="0" smtClean="0">
                <a:latin typeface="Calibri"/>
                <a:cs typeface="Calibri"/>
              </a:rPr>
              <a:t> </a:t>
            </a:r>
            <a:r>
              <a:rPr sz="2550" spc="0" baseline="1606" dirty="0" smtClean="0">
                <a:latin typeface="Calibri"/>
                <a:cs typeface="Calibri"/>
              </a:rPr>
              <a:t>i</a:t>
            </a:r>
            <a:r>
              <a:rPr sz="2550" spc="4" baseline="1606" dirty="0" smtClean="0">
                <a:latin typeface="Calibri"/>
                <a:cs typeface="Calibri"/>
              </a:rPr>
              <a:t>n</a:t>
            </a:r>
            <a:r>
              <a:rPr sz="2550" spc="0" baseline="1606" dirty="0" smtClean="0">
                <a:latin typeface="Calibri"/>
                <a:cs typeface="Calibri"/>
              </a:rPr>
              <a:t>di</a:t>
            </a:r>
            <a:r>
              <a:rPr sz="2550" spc="-4" baseline="1606" dirty="0" smtClean="0">
                <a:latin typeface="Calibri"/>
                <a:cs typeface="Calibri"/>
              </a:rPr>
              <a:t>v</a:t>
            </a:r>
            <a:r>
              <a:rPr sz="2550" spc="-9" baseline="1606" dirty="0" smtClean="0">
                <a:latin typeface="Calibri"/>
                <a:cs typeface="Calibri"/>
              </a:rPr>
              <a:t>idu</a:t>
            </a:r>
            <a:r>
              <a:rPr sz="2550" spc="0" baseline="1606" dirty="0" smtClean="0">
                <a:latin typeface="Calibri"/>
                <a:cs typeface="Calibri"/>
              </a:rPr>
              <a:t>,</a:t>
            </a:r>
            <a:r>
              <a:rPr sz="2550" spc="-29" baseline="1606" dirty="0" smtClean="0">
                <a:latin typeface="Calibri"/>
                <a:cs typeface="Calibri"/>
              </a:rPr>
              <a:t> </a:t>
            </a:r>
            <a:r>
              <a:rPr sz="2550" spc="-54" baseline="1606" dirty="0" smtClean="0">
                <a:latin typeface="Calibri"/>
                <a:cs typeface="Calibri"/>
              </a:rPr>
              <a:t>k</a:t>
            </a:r>
            <a:r>
              <a:rPr sz="2550" spc="0" baseline="1606" dirty="0" smtClean="0">
                <a:latin typeface="Calibri"/>
                <a:cs typeface="Calibri"/>
              </a:rPr>
              <a:t>e</a:t>
            </a:r>
            <a:r>
              <a:rPr sz="2550" spc="4" baseline="1606" dirty="0" smtClean="0">
                <a:latin typeface="Calibri"/>
                <a:cs typeface="Calibri"/>
              </a:rPr>
              <a:t>l</a:t>
            </a:r>
            <a:r>
              <a:rPr sz="2550" spc="0" baseline="1606" dirty="0" smtClean="0">
                <a:latin typeface="Calibri"/>
                <a:cs typeface="Calibri"/>
              </a:rPr>
              <a:t>o</a:t>
            </a:r>
            <a:r>
              <a:rPr sz="2550" spc="-4" baseline="1606" dirty="0" smtClean="0">
                <a:latin typeface="Calibri"/>
                <a:cs typeface="Calibri"/>
              </a:rPr>
              <a:t>m</a:t>
            </a:r>
            <a:r>
              <a:rPr sz="2550" spc="0" baseline="1606" dirty="0" smtClean="0">
                <a:latin typeface="Calibri"/>
                <a:cs typeface="Calibri"/>
              </a:rPr>
              <a:t>po</a:t>
            </a:r>
            <a:r>
              <a:rPr sz="2550" spc="4" baseline="1606" dirty="0" smtClean="0">
                <a:latin typeface="Calibri"/>
                <a:cs typeface="Calibri"/>
              </a:rPr>
              <a:t>k</a:t>
            </a:r>
            <a:r>
              <a:rPr sz="2550" spc="0" baseline="1606" dirty="0" smtClean="0">
                <a:latin typeface="Calibri"/>
                <a:cs typeface="Calibri"/>
              </a:rPr>
              <a:t>,</a:t>
            </a:r>
            <a:r>
              <a:rPr sz="2550" spc="-19" baseline="1606" dirty="0" smtClean="0">
                <a:latin typeface="Calibri"/>
                <a:cs typeface="Calibri"/>
              </a:rPr>
              <a:t> </a:t>
            </a:r>
            <a:r>
              <a:rPr sz="2550" spc="-14" baseline="1606" dirty="0" smtClean="0">
                <a:latin typeface="Calibri"/>
                <a:cs typeface="Calibri"/>
              </a:rPr>
              <a:t>a</a:t>
            </a:r>
            <a:r>
              <a:rPr sz="2550" spc="-19" baseline="1606" dirty="0" smtClean="0">
                <a:latin typeface="Calibri"/>
                <a:cs typeface="Calibri"/>
              </a:rPr>
              <a:t>t</a:t>
            </a:r>
            <a:r>
              <a:rPr sz="2550" spc="0" baseline="1606" dirty="0" smtClean="0">
                <a:latin typeface="Calibri"/>
                <a:cs typeface="Calibri"/>
              </a:rPr>
              <a:t>au</a:t>
            </a:r>
            <a:r>
              <a:rPr sz="2550" spc="-19" baseline="1606" dirty="0" smtClean="0">
                <a:latin typeface="Calibri"/>
                <a:cs typeface="Calibri"/>
              </a:rPr>
              <a:t> </a:t>
            </a:r>
            <a:r>
              <a:rPr sz="2550" spc="-4" baseline="1606" dirty="0" smtClean="0">
                <a:latin typeface="Calibri"/>
                <a:cs typeface="Calibri"/>
              </a:rPr>
              <a:t>m</a:t>
            </a:r>
            <a:r>
              <a:rPr sz="2550" spc="0" baseline="1606" dirty="0" smtClean="0">
                <a:latin typeface="Calibri"/>
                <a:cs typeface="Calibri"/>
              </a:rPr>
              <a:t>a</a:t>
            </a:r>
            <a:r>
              <a:rPr sz="2550" spc="-34" baseline="1606" dirty="0" smtClean="0">
                <a:latin typeface="Calibri"/>
                <a:cs typeface="Calibri"/>
              </a:rPr>
              <a:t>s</a:t>
            </a:r>
            <a:r>
              <a:rPr sz="2550" spc="-29" baseline="1606" dirty="0" smtClean="0">
                <a:latin typeface="Calibri"/>
                <a:cs typeface="Calibri"/>
              </a:rPr>
              <a:t>y</a:t>
            </a:r>
            <a:r>
              <a:rPr sz="2550" spc="0" baseline="1606" dirty="0" smtClean="0">
                <a:latin typeface="Calibri"/>
                <a:cs typeface="Calibri"/>
              </a:rPr>
              <a:t>a</a:t>
            </a:r>
            <a:r>
              <a:rPr sz="2550" spc="-29" baseline="1606" dirty="0" smtClean="0">
                <a:latin typeface="Calibri"/>
                <a:cs typeface="Calibri"/>
              </a:rPr>
              <a:t>r</a:t>
            </a:r>
            <a:r>
              <a:rPr sz="2550" spc="0" baseline="1606" dirty="0" smtClean="0">
                <a:latin typeface="Calibri"/>
                <a:cs typeface="Calibri"/>
              </a:rPr>
              <a:t>a</a:t>
            </a:r>
            <a:r>
              <a:rPr sz="2550" spc="-19" baseline="1606" dirty="0" smtClean="0">
                <a:latin typeface="Calibri"/>
                <a:cs typeface="Calibri"/>
              </a:rPr>
              <a:t>k</a:t>
            </a:r>
            <a:r>
              <a:rPr sz="2550" spc="-14" baseline="1606" dirty="0" smtClean="0">
                <a:latin typeface="Calibri"/>
                <a:cs typeface="Calibri"/>
              </a:rPr>
              <a:t>a</a:t>
            </a:r>
            <a:r>
              <a:rPr sz="2550" spc="0" baseline="1606" dirty="0" smtClean="0">
                <a:latin typeface="Calibri"/>
                <a:cs typeface="Calibri"/>
              </a:rPr>
              <a:t>t.</a:t>
            </a:r>
            <a:r>
              <a:rPr sz="2550" spc="354" baseline="1606" dirty="0" smtClean="0">
                <a:latin typeface="Calibri"/>
                <a:cs typeface="Calibri"/>
              </a:rPr>
              <a:t> </a:t>
            </a:r>
            <a:r>
              <a:rPr sz="2550" spc="-4" baseline="1606" dirty="0" smtClean="0">
                <a:latin typeface="Calibri"/>
                <a:cs typeface="Calibri"/>
              </a:rPr>
              <a:t>A</a:t>
            </a:r>
            <a:r>
              <a:rPr sz="2550" spc="0" baseline="1606" dirty="0" smtClean="0">
                <a:latin typeface="Calibri"/>
                <a:cs typeface="Calibri"/>
              </a:rPr>
              <a:t>s</a:t>
            </a:r>
            <a:r>
              <a:rPr sz="2550" spc="4" baseline="1606" dirty="0" smtClean="0">
                <a:latin typeface="Calibri"/>
                <a:cs typeface="Calibri"/>
              </a:rPr>
              <a:t>u</a:t>
            </a:r>
            <a:r>
              <a:rPr sz="2550" spc="-4" baseline="1606" dirty="0" smtClean="0">
                <a:latin typeface="Calibri"/>
                <a:cs typeface="Calibri"/>
              </a:rPr>
              <a:t>m</a:t>
            </a:r>
            <a:r>
              <a:rPr sz="2550" spc="0" baseline="1606" dirty="0" smtClean="0">
                <a:latin typeface="Calibri"/>
                <a:cs typeface="Calibri"/>
              </a:rPr>
              <a:t>si</a:t>
            </a:r>
            <a:r>
              <a:rPr sz="2550" spc="-14" baseline="1606" dirty="0" smtClean="0">
                <a:latin typeface="Calibri"/>
                <a:cs typeface="Calibri"/>
              </a:rPr>
              <a:t> </a:t>
            </a:r>
            <a:r>
              <a:rPr sz="2550" spc="-29" baseline="1606" dirty="0" smtClean="0">
                <a:latin typeface="Calibri"/>
                <a:cs typeface="Calibri"/>
              </a:rPr>
              <a:t>y</a:t>
            </a:r>
            <a:r>
              <a:rPr sz="2550" spc="0" baseline="1606" dirty="0" smtClean="0">
                <a:latin typeface="Calibri"/>
                <a:cs typeface="Calibri"/>
              </a:rPr>
              <a:t>ang</a:t>
            </a:r>
            <a:r>
              <a:rPr sz="2550" spc="-9" baseline="1606" dirty="0" smtClean="0">
                <a:latin typeface="Calibri"/>
                <a:cs typeface="Calibri"/>
              </a:rPr>
              <a:t> </a:t>
            </a:r>
            <a:r>
              <a:rPr sz="2550" spc="0" baseline="1606" dirty="0" smtClean="0">
                <a:latin typeface="Calibri"/>
                <a:cs typeface="Calibri"/>
              </a:rPr>
              <a:t>d</a:t>
            </a:r>
            <a:r>
              <a:rPr sz="2550" spc="4" baseline="1606" dirty="0" smtClean="0">
                <a:latin typeface="Calibri"/>
                <a:cs typeface="Calibri"/>
              </a:rPr>
              <a:t>i</a:t>
            </a:r>
            <a:r>
              <a:rPr sz="2550" spc="0" baseline="1606" dirty="0" smtClean="0">
                <a:latin typeface="Calibri"/>
                <a:cs typeface="Calibri"/>
              </a:rPr>
              <a:t>guna</a:t>
            </a:r>
            <a:r>
              <a:rPr sz="2550" spc="-39" baseline="1606" dirty="0" smtClean="0">
                <a:latin typeface="Calibri"/>
                <a:cs typeface="Calibri"/>
              </a:rPr>
              <a:t>k</a:t>
            </a:r>
            <a:r>
              <a:rPr sz="2550" spc="0" baseline="1606" dirty="0" smtClean="0">
                <a:latin typeface="Calibri"/>
                <a:cs typeface="Calibri"/>
              </a:rPr>
              <a:t>an</a:t>
            </a:r>
            <a:r>
              <a:rPr sz="2550" spc="-44" baseline="1606" dirty="0" smtClean="0">
                <a:latin typeface="Calibri"/>
                <a:cs typeface="Calibri"/>
              </a:rPr>
              <a:t> </a:t>
            </a:r>
            <a:r>
              <a:rPr sz="2550" spc="0" baseline="1606" dirty="0" smtClean="0">
                <a:latin typeface="Calibri"/>
                <a:cs typeface="Calibri"/>
              </a:rPr>
              <a:t>adalah</a:t>
            </a:r>
            <a:r>
              <a:rPr sz="2550" spc="-39" baseline="1606" dirty="0" smtClean="0">
                <a:latin typeface="Calibri"/>
                <a:cs typeface="Calibri"/>
              </a:rPr>
              <a:t> </a:t>
            </a:r>
            <a:r>
              <a:rPr sz="2550" spc="0" baseline="1606" dirty="0" smtClean="0">
                <a:latin typeface="Calibri"/>
                <a:cs typeface="Calibri"/>
              </a:rPr>
              <a:t>bah</a:t>
            </a:r>
            <a:r>
              <a:rPr sz="2550" spc="-25" baseline="1606" dirty="0" smtClean="0">
                <a:latin typeface="Calibri"/>
                <a:cs typeface="Calibri"/>
              </a:rPr>
              <a:t>w</a:t>
            </a:r>
            <a:r>
              <a:rPr sz="2550" spc="0" baseline="1606" dirty="0" smtClean="0">
                <a:latin typeface="Calibri"/>
                <a:cs typeface="Calibri"/>
              </a:rPr>
              <a:t>a</a:t>
            </a:r>
            <a:endParaRPr sz="1700">
              <a:latin typeface="Calibri"/>
              <a:cs typeface="Calibri"/>
            </a:endParaRPr>
          </a:p>
          <a:p>
            <a:pPr marL="12700" marR="32461">
              <a:lnSpc>
                <a:spcPts val="2039"/>
              </a:lnSpc>
            </a:pPr>
            <a:r>
              <a:rPr sz="2550" spc="4" baseline="1606" dirty="0" smtClean="0">
                <a:latin typeface="Calibri"/>
                <a:cs typeface="Calibri"/>
              </a:rPr>
              <a:t>u</a:t>
            </a:r>
            <a:r>
              <a:rPr sz="2550" spc="-19" baseline="1606" dirty="0" smtClean="0">
                <a:latin typeface="Calibri"/>
                <a:cs typeface="Calibri"/>
              </a:rPr>
              <a:t>k</a:t>
            </a:r>
            <a:r>
              <a:rPr sz="2550" spc="4" baseline="1606" dirty="0" smtClean="0">
                <a:latin typeface="Calibri"/>
                <a:cs typeface="Calibri"/>
              </a:rPr>
              <a:t>u</a:t>
            </a:r>
            <a:r>
              <a:rPr sz="2550" spc="-29" baseline="1606" dirty="0" smtClean="0">
                <a:latin typeface="Calibri"/>
                <a:cs typeface="Calibri"/>
              </a:rPr>
              <a:t>r</a:t>
            </a:r>
            <a:r>
              <a:rPr sz="2550" spc="-9" baseline="1606" dirty="0" smtClean="0">
                <a:latin typeface="Calibri"/>
                <a:cs typeface="Calibri"/>
              </a:rPr>
              <a:t>a</a:t>
            </a:r>
            <a:r>
              <a:rPr sz="2550" spc="0" baseline="1606" dirty="0" smtClean="0">
                <a:latin typeface="Calibri"/>
                <a:cs typeface="Calibri"/>
              </a:rPr>
              <a:t>n</a:t>
            </a:r>
            <a:r>
              <a:rPr sz="2550" spc="-4" baseline="1606" dirty="0" smtClean="0">
                <a:latin typeface="Calibri"/>
                <a:cs typeface="Calibri"/>
              </a:rPr>
              <a:t> </a:t>
            </a:r>
            <a:r>
              <a:rPr sz="2550" spc="-19" baseline="1606" dirty="0" smtClean="0">
                <a:latin typeface="Calibri"/>
                <a:cs typeface="Calibri"/>
              </a:rPr>
              <a:t>t</a:t>
            </a:r>
            <a:r>
              <a:rPr sz="2550" spc="0" baseline="1606" dirty="0" smtClean="0">
                <a:latin typeface="Calibri"/>
                <a:cs typeface="Calibri"/>
              </a:rPr>
              <a:t>en</a:t>
            </a:r>
            <a:r>
              <a:rPr sz="2550" spc="-19" baseline="1606" dirty="0" smtClean="0">
                <a:latin typeface="Calibri"/>
                <a:cs typeface="Calibri"/>
              </a:rPr>
              <a:t>t</a:t>
            </a:r>
            <a:r>
              <a:rPr sz="2550" spc="-9" baseline="1606" dirty="0" smtClean="0">
                <a:latin typeface="Calibri"/>
                <a:cs typeface="Calibri"/>
              </a:rPr>
              <a:t>a</a:t>
            </a:r>
            <a:r>
              <a:rPr sz="2550" spc="-4" baseline="1606" dirty="0" smtClean="0">
                <a:latin typeface="Calibri"/>
                <a:cs typeface="Calibri"/>
              </a:rPr>
              <a:t>n</a:t>
            </a:r>
            <a:r>
              <a:rPr sz="2550" spc="0" baseline="1606" dirty="0" smtClean="0">
                <a:latin typeface="Calibri"/>
                <a:cs typeface="Calibri"/>
              </a:rPr>
              <a:t>g</a:t>
            </a:r>
            <a:r>
              <a:rPr sz="2550" spc="-34" baseline="1606" dirty="0" smtClean="0">
                <a:latin typeface="Calibri"/>
                <a:cs typeface="Calibri"/>
              </a:rPr>
              <a:t> </a:t>
            </a:r>
            <a:r>
              <a:rPr sz="2550" spc="-4" baseline="1606" dirty="0" smtClean="0">
                <a:latin typeface="Calibri"/>
                <a:cs typeface="Calibri"/>
              </a:rPr>
              <a:t>m</a:t>
            </a:r>
            <a:r>
              <a:rPr sz="2550" spc="0" baseline="1606" dirty="0" smtClean="0">
                <a:latin typeface="Calibri"/>
                <a:cs typeface="Calibri"/>
              </a:rPr>
              <a:t>a</a:t>
            </a:r>
            <a:r>
              <a:rPr sz="2550" spc="-4" baseline="1606" dirty="0" smtClean="0">
                <a:latin typeface="Calibri"/>
                <a:cs typeface="Calibri"/>
              </a:rPr>
              <a:t>n</a:t>
            </a:r>
            <a:r>
              <a:rPr sz="2550" spc="-39" baseline="1606" dirty="0" smtClean="0">
                <a:latin typeface="Calibri"/>
                <a:cs typeface="Calibri"/>
              </a:rPr>
              <a:t>f</a:t>
            </a:r>
            <a:r>
              <a:rPr sz="2550" spc="0" baseline="1606" dirty="0" smtClean="0">
                <a:latin typeface="Calibri"/>
                <a:cs typeface="Calibri"/>
              </a:rPr>
              <a:t>a</a:t>
            </a:r>
            <a:r>
              <a:rPr sz="2550" spc="-9" baseline="1606" dirty="0" smtClean="0">
                <a:latin typeface="Calibri"/>
                <a:cs typeface="Calibri"/>
              </a:rPr>
              <a:t>a</a:t>
            </a:r>
            <a:r>
              <a:rPr sz="2550" spc="0" baseline="1606" dirty="0" smtClean="0">
                <a:latin typeface="Calibri"/>
                <a:cs typeface="Calibri"/>
              </a:rPr>
              <a:t>t</a:t>
            </a:r>
            <a:r>
              <a:rPr sz="2550" spc="4" baseline="1606" dirty="0" smtClean="0">
                <a:latin typeface="Calibri"/>
                <a:cs typeface="Calibri"/>
              </a:rPr>
              <a:t> </a:t>
            </a:r>
            <a:r>
              <a:rPr sz="2550" spc="-14" baseline="1606" dirty="0" smtClean="0">
                <a:latin typeface="Calibri"/>
                <a:cs typeface="Calibri"/>
              </a:rPr>
              <a:t>a</a:t>
            </a:r>
            <a:r>
              <a:rPr sz="2550" spc="-19" baseline="1606" dirty="0" smtClean="0">
                <a:latin typeface="Calibri"/>
                <a:cs typeface="Calibri"/>
              </a:rPr>
              <a:t>t</a:t>
            </a:r>
            <a:r>
              <a:rPr sz="2550" spc="0" baseline="1606" dirty="0" smtClean="0">
                <a:latin typeface="Calibri"/>
                <a:cs typeface="Calibri"/>
              </a:rPr>
              <a:t>au</a:t>
            </a:r>
            <a:r>
              <a:rPr sz="2550" spc="-9" baseline="1606" dirty="0" smtClean="0">
                <a:latin typeface="Calibri"/>
                <a:cs typeface="Calibri"/>
              </a:rPr>
              <a:t> </a:t>
            </a:r>
            <a:r>
              <a:rPr sz="2550" spc="4" baseline="1606" dirty="0" smtClean="0">
                <a:latin typeface="Calibri"/>
                <a:cs typeface="Calibri"/>
              </a:rPr>
              <a:t>n</a:t>
            </a:r>
            <a:r>
              <a:rPr sz="2550" spc="0" baseline="1606" dirty="0" smtClean="0">
                <a:latin typeface="Calibri"/>
                <a:cs typeface="Calibri"/>
              </a:rPr>
              <a:t>i</a:t>
            </a:r>
            <a:r>
              <a:rPr sz="2550" spc="9" baseline="1606" dirty="0" smtClean="0">
                <a:latin typeface="Calibri"/>
                <a:cs typeface="Calibri"/>
              </a:rPr>
              <a:t>l</a:t>
            </a:r>
            <a:r>
              <a:rPr sz="2550" spc="0" baseline="1606" dirty="0" smtClean="0">
                <a:latin typeface="Calibri"/>
                <a:cs typeface="Calibri"/>
              </a:rPr>
              <a:t>ai</a:t>
            </a:r>
            <a:r>
              <a:rPr sz="2550" spc="-44" baseline="1606" dirty="0" smtClean="0">
                <a:latin typeface="Calibri"/>
                <a:cs typeface="Calibri"/>
              </a:rPr>
              <a:t> </a:t>
            </a:r>
            <a:r>
              <a:rPr sz="2550" spc="-4" baseline="1606" dirty="0" smtClean="0">
                <a:latin typeface="Calibri"/>
                <a:cs typeface="Calibri"/>
              </a:rPr>
              <a:t>m</a:t>
            </a:r>
            <a:r>
              <a:rPr sz="2550" spc="0" baseline="1606" dirty="0" smtClean="0">
                <a:latin typeface="Calibri"/>
                <a:cs typeface="Calibri"/>
              </a:rPr>
              <a:t>e</a:t>
            </a:r>
            <a:r>
              <a:rPr sz="2550" spc="9" baseline="1606" dirty="0" smtClean="0">
                <a:latin typeface="Calibri"/>
                <a:cs typeface="Calibri"/>
              </a:rPr>
              <a:t>r</a:t>
            </a:r>
            <a:r>
              <a:rPr sz="2550" spc="4" baseline="1606" dirty="0" smtClean="0">
                <a:latin typeface="Calibri"/>
                <a:cs typeface="Calibri"/>
              </a:rPr>
              <a:t>up</a:t>
            </a:r>
            <a:r>
              <a:rPr sz="2550" spc="0" baseline="1606" dirty="0" smtClean="0">
                <a:latin typeface="Calibri"/>
                <a:cs typeface="Calibri"/>
              </a:rPr>
              <a:t>a</a:t>
            </a:r>
            <a:r>
              <a:rPr sz="2550" spc="-29" baseline="1606" dirty="0" smtClean="0">
                <a:latin typeface="Calibri"/>
                <a:cs typeface="Calibri"/>
              </a:rPr>
              <a:t>k</a:t>
            </a:r>
            <a:r>
              <a:rPr sz="2550" spc="0" baseline="1606" dirty="0" smtClean="0">
                <a:latin typeface="Calibri"/>
                <a:cs typeface="Calibri"/>
              </a:rPr>
              <a:t>an</a:t>
            </a:r>
            <a:r>
              <a:rPr sz="2550" spc="-44" baseline="1606" dirty="0" smtClean="0">
                <a:latin typeface="Calibri"/>
                <a:cs typeface="Calibri"/>
              </a:rPr>
              <a:t> </a:t>
            </a:r>
            <a:r>
              <a:rPr sz="2550" spc="4" baseline="1606" dirty="0" smtClean="0">
                <a:latin typeface="Calibri"/>
                <a:cs typeface="Calibri"/>
              </a:rPr>
              <a:t>s</a:t>
            </a:r>
            <a:r>
              <a:rPr sz="2550" spc="0" baseline="1606" dirty="0" smtClean="0">
                <a:latin typeface="Calibri"/>
                <a:cs typeface="Calibri"/>
              </a:rPr>
              <a:t>e</a:t>
            </a:r>
            <a:r>
              <a:rPr sz="2550" spc="4" baseline="1606" dirty="0" smtClean="0">
                <a:latin typeface="Calibri"/>
                <a:cs typeface="Calibri"/>
              </a:rPr>
              <a:t>su</a:t>
            </a:r>
            <a:r>
              <a:rPr sz="2550" spc="-9" baseline="1606" dirty="0" smtClean="0">
                <a:latin typeface="Calibri"/>
                <a:cs typeface="Calibri"/>
              </a:rPr>
              <a:t>a</a:t>
            </a:r>
            <a:r>
              <a:rPr sz="2550" spc="4" baseline="1606" dirty="0" smtClean="0">
                <a:latin typeface="Calibri"/>
                <a:cs typeface="Calibri"/>
              </a:rPr>
              <a:t>t</a:t>
            </a:r>
            <a:r>
              <a:rPr sz="2550" spc="0" baseline="1606" dirty="0" smtClean="0">
                <a:latin typeface="Calibri"/>
                <a:cs typeface="Calibri"/>
              </a:rPr>
              <a:t>u</a:t>
            </a:r>
            <a:r>
              <a:rPr sz="2550" spc="-44" baseline="1606" dirty="0" smtClean="0">
                <a:latin typeface="Calibri"/>
                <a:cs typeface="Calibri"/>
              </a:rPr>
              <a:t> </a:t>
            </a:r>
            <a:r>
              <a:rPr sz="2550" spc="-25" baseline="1606" dirty="0" smtClean="0">
                <a:latin typeface="Calibri"/>
                <a:cs typeface="Calibri"/>
              </a:rPr>
              <a:t>y</a:t>
            </a:r>
            <a:r>
              <a:rPr sz="2550" spc="0" baseline="1606" dirty="0" smtClean="0">
                <a:latin typeface="Calibri"/>
                <a:cs typeface="Calibri"/>
              </a:rPr>
              <a:t>a</a:t>
            </a:r>
            <a:r>
              <a:rPr sz="2550" spc="4" baseline="1606" dirty="0" smtClean="0">
                <a:latin typeface="Calibri"/>
                <a:cs typeface="Calibri"/>
              </a:rPr>
              <a:t>n</a:t>
            </a:r>
            <a:r>
              <a:rPr sz="2550" spc="0" baseline="1606" dirty="0" smtClean="0">
                <a:latin typeface="Calibri"/>
                <a:cs typeface="Calibri"/>
              </a:rPr>
              <a:t>g</a:t>
            </a:r>
            <a:r>
              <a:rPr sz="2550" spc="-9" baseline="1606" dirty="0" smtClean="0">
                <a:latin typeface="Calibri"/>
                <a:cs typeface="Calibri"/>
              </a:rPr>
              <a:t> </a:t>
            </a:r>
            <a:r>
              <a:rPr sz="2550" spc="-19" baseline="1606" dirty="0" smtClean="0">
                <a:latin typeface="Calibri"/>
                <a:cs typeface="Calibri"/>
              </a:rPr>
              <a:t>t</a:t>
            </a:r>
            <a:r>
              <a:rPr sz="2550" spc="0" baseline="1606" dirty="0" smtClean="0">
                <a:latin typeface="Calibri"/>
                <a:cs typeface="Calibri"/>
              </a:rPr>
              <a:t>e</a:t>
            </a:r>
            <a:r>
              <a:rPr sz="2550" spc="9" baseline="1606" dirty="0" smtClean="0">
                <a:latin typeface="Calibri"/>
                <a:cs typeface="Calibri"/>
              </a:rPr>
              <a:t>r</a:t>
            </a:r>
            <a:r>
              <a:rPr sz="2550" spc="4" baseline="1606" dirty="0" smtClean="0">
                <a:latin typeface="Calibri"/>
                <a:cs typeface="Calibri"/>
              </a:rPr>
              <a:t>bu</a:t>
            </a:r>
            <a:r>
              <a:rPr sz="2550" spc="-4" baseline="1606" dirty="0" smtClean="0">
                <a:latin typeface="Calibri"/>
                <a:cs typeface="Calibri"/>
              </a:rPr>
              <a:t>k</a:t>
            </a:r>
            <a:r>
              <a:rPr sz="2550" spc="4" baseline="1606" dirty="0" smtClean="0">
                <a:latin typeface="Calibri"/>
                <a:cs typeface="Calibri"/>
              </a:rPr>
              <a:t>t</a:t>
            </a:r>
            <a:r>
              <a:rPr sz="2550" spc="0" baseline="1606" dirty="0" smtClean="0">
                <a:latin typeface="Calibri"/>
                <a:cs typeface="Calibri"/>
              </a:rPr>
              <a:t>i</a:t>
            </a:r>
            <a:r>
              <a:rPr sz="2550" spc="-4" baseline="1606" dirty="0" smtClean="0">
                <a:latin typeface="Calibri"/>
                <a:cs typeface="Calibri"/>
              </a:rPr>
              <a:t> </a:t>
            </a:r>
            <a:r>
              <a:rPr sz="2550" spc="0" baseline="1606" dirty="0" smtClean="0">
                <a:latin typeface="Calibri"/>
                <a:cs typeface="Calibri"/>
              </a:rPr>
              <a:t>de</a:t>
            </a:r>
            <a:r>
              <a:rPr sz="2550" spc="-9" baseline="1606" dirty="0" smtClean="0">
                <a:latin typeface="Calibri"/>
                <a:cs typeface="Calibri"/>
              </a:rPr>
              <a:t>n</a:t>
            </a:r>
            <a:r>
              <a:rPr sz="2550" spc="-34" baseline="1606" dirty="0" smtClean="0">
                <a:latin typeface="Calibri"/>
                <a:cs typeface="Calibri"/>
              </a:rPr>
              <a:t>g</a:t>
            </a:r>
            <a:r>
              <a:rPr sz="2550" spc="0" baseline="1606" dirty="0" smtClean="0">
                <a:latin typeface="Calibri"/>
                <a:cs typeface="Calibri"/>
              </a:rPr>
              <a:t>an</a:t>
            </a:r>
            <a:r>
              <a:rPr sz="2550" spc="-44" baseline="1606" dirty="0" smtClean="0">
                <a:latin typeface="Calibri"/>
                <a:cs typeface="Calibri"/>
              </a:rPr>
              <a:t> </a:t>
            </a:r>
            <a:r>
              <a:rPr sz="2550" spc="4" baseline="1606" dirty="0" smtClean="0">
                <a:latin typeface="Calibri"/>
                <a:cs typeface="Calibri"/>
              </a:rPr>
              <a:t>s</a:t>
            </a:r>
            <a:r>
              <a:rPr sz="2550" spc="0" baseline="1606" dirty="0" smtClean="0">
                <a:latin typeface="Calibri"/>
                <a:cs typeface="Calibri"/>
              </a:rPr>
              <a:t>e</a:t>
            </a:r>
            <a:r>
              <a:rPr sz="2550" spc="4" baseline="1606" dirty="0" smtClean="0">
                <a:latin typeface="Calibri"/>
                <a:cs typeface="Calibri"/>
              </a:rPr>
              <a:t>nd</a:t>
            </a:r>
            <a:r>
              <a:rPr sz="2550" spc="0" baseline="1606" dirty="0" smtClean="0">
                <a:latin typeface="Calibri"/>
                <a:cs typeface="Calibri"/>
              </a:rPr>
              <a:t>ir</a:t>
            </a:r>
            <a:r>
              <a:rPr sz="2550" spc="-9" baseline="1606" dirty="0" smtClean="0">
                <a:latin typeface="Calibri"/>
                <a:cs typeface="Calibri"/>
              </a:rPr>
              <a:t>i</a:t>
            </a:r>
            <a:r>
              <a:rPr sz="2550" spc="-44" baseline="1606" dirty="0" smtClean="0">
                <a:latin typeface="Calibri"/>
                <a:cs typeface="Calibri"/>
              </a:rPr>
              <a:t>n</a:t>
            </a:r>
            <a:r>
              <a:rPr sz="2550" spc="-25" baseline="1606" dirty="0" smtClean="0">
                <a:latin typeface="Calibri"/>
                <a:cs typeface="Calibri"/>
              </a:rPr>
              <a:t>y</a:t>
            </a:r>
            <a:r>
              <a:rPr sz="2550" spc="0" baseline="1606" dirty="0" smtClean="0">
                <a:latin typeface="Calibri"/>
                <a:cs typeface="Calibri"/>
              </a:rPr>
              <a:t>a</a:t>
            </a:r>
            <a:endParaRPr sz="1700">
              <a:latin typeface="Calibri"/>
              <a:cs typeface="Calibri"/>
            </a:endParaRPr>
          </a:p>
          <a:p>
            <a:pPr marL="12700" marR="32461">
              <a:lnSpc>
                <a:spcPts val="2039"/>
              </a:lnSpc>
            </a:pPr>
            <a:r>
              <a:rPr sz="2550" spc="0" baseline="1606" dirty="0" smtClean="0">
                <a:latin typeface="Calibri"/>
                <a:cs typeface="Calibri"/>
              </a:rPr>
              <a:t>(</a:t>
            </a:r>
            <a:r>
              <a:rPr sz="2550" i="1" spc="0" baseline="1606" dirty="0" smtClean="0">
                <a:latin typeface="Calibri"/>
                <a:cs typeface="Calibri"/>
              </a:rPr>
              <a:t>self </a:t>
            </a:r>
            <a:r>
              <a:rPr sz="2550" i="1" spc="-9" baseline="1606" dirty="0" smtClean="0">
                <a:latin typeface="Calibri"/>
                <a:cs typeface="Calibri"/>
              </a:rPr>
              <a:t>e</a:t>
            </a:r>
            <a:r>
              <a:rPr sz="2550" i="1" spc="0" baseline="1606" dirty="0" smtClean="0">
                <a:latin typeface="Calibri"/>
                <a:cs typeface="Calibri"/>
              </a:rPr>
              <a:t>vide</a:t>
            </a:r>
            <a:r>
              <a:rPr sz="2550" i="1" spc="-9" baseline="1606" dirty="0" smtClean="0">
                <a:latin typeface="Calibri"/>
                <a:cs typeface="Calibri"/>
              </a:rPr>
              <a:t>n</a:t>
            </a:r>
            <a:r>
              <a:rPr sz="2550" i="1" spc="4" baseline="1606" dirty="0" smtClean="0">
                <a:latin typeface="Calibri"/>
                <a:cs typeface="Calibri"/>
              </a:rPr>
              <a:t>t</a:t>
            </a:r>
            <a:r>
              <a:rPr sz="2550" spc="0" baseline="1606" dirty="0" smtClean="0">
                <a:latin typeface="Calibri"/>
                <a:cs typeface="Calibri"/>
              </a:rPr>
              <a:t>)</a:t>
            </a:r>
            <a:r>
              <a:rPr sz="2550" spc="-14" baseline="1606" dirty="0" smtClean="0">
                <a:latin typeface="Calibri"/>
                <a:cs typeface="Calibri"/>
              </a:rPr>
              <a:t> </a:t>
            </a:r>
            <a:r>
              <a:rPr sz="2550" spc="-9" baseline="1606" dirty="0" smtClean="0">
                <a:latin typeface="Calibri"/>
                <a:cs typeface="Calibri"/>
              </a:rPr>
              <a:t>a</a:t>
            </a:r>
            <a:r>
              <a:rPr sz="2550" spc="-19" baseline="1606" dirty="0" smtClean="0">
                <a:latin typeface="Calibri"/>
                <a:cs typeface="Calibri"/>
              </a:rPr>
              <a:t>t</a:t>
            </a:r>
            <a:r>
              <a:rPr sz="2550" spc="0" baseline="1606" dirty="0" smtClean="0">
                <a:latin typeface="Calibri"/>
                <a:cs typeface="Calibri"/>
              </a:rPr>
              <a:t>au</a:t>
            </a:r>
            <a:r>
              <a:rPr sz="2550" spc="-19" baseline="1606" dirty="0" smtClean="0">
                <a:latin typeface="Calibri"/>
                <a:cs typeface="Calibri"/>
              </a:rPr>
              <a:t> </a:t>
            </a:r>
            <a:r>
              <a:rPr sz="2550" spc="4" baseline="1606" dirty="0" smtClean="0">
                <a:latin typeface="Calibri"/>
                <a:cs typeface="Calibri"/>
              </a:rPr>
              <a:t>t</a:t>
            </a:r>
            <a:r>
              <a:rPr sz="2550" spc="0" baseline="1606" dirty="0" smtClean="0">
                <a:latin typeface="Calibri"/>
                <a:cs typeface="Calibri"/>
              </a:rPr>
              <a:t>i</a:t>
            </a:r>
            <a:r>
              <a:rPr sz="2550" spc="9" baseline="1606" dirty="0" smtClean="0">
                <a:latin typeface="Calibri"/>
                <a:cs typeface="Calibri"/>
              </a:rPr>
              <a:t>d</a:t>
            </a:r>
            <a:r>
              <a:rPr sz="2550" spc="0" baseline="1606" dirty="0" smtClean="0">
                <a:latin typeface="Calibri"/>
                <a:cs typeface="Calibri"/>
              </a:rPr>
              <a:t>ak</a:t>
            </a:r>
            <a:r>
              <a:rPr sz="2550" spc="-19" baseline="1606" dirty="0" smtClean="0">
                <a:latin typeface="Calibri"/>
                <a:cs typeface="Calibri"/>
              </a:rPr>
              <a:t> </a:t>
            </a:r>
            <a:r>
              <a:rPr sz="2550" spc="-54" baseline="1606" dirty="0" smtClean="0">
                <a:latin typeface="Calibri"/>
                <a:cs typeface="Calibri"/>
              </a:rPr>
              <a:t>k</a:t>
            </a:r>
            <a:r>
              <a:rPr sz="2550" spc="0" baseline="1606" dirty="0" smtClean="0">
                <a:latin typeface="Calibri"/>
                <a:cs typeface="Calibri"/>
              </a:rPr>
              <a:t>ont</a:t>
            </a:r>
            <a:r>
              <a:rPr sz="2550" spc="-19" baseline="1606" dirty="0" smtClean="0">
                <a:latin typeface="Calibri"/>
                <a:cs typeface="Calibri"/>
              </a:rPr>
              <a:t>r</a:t>
            </a:r>
            <a:r>
              <a:rPr sz="2550" spc="-9" baseline="1606" dirty="0" smtClean="0">
                <a:latin typeface="Calibri"/>
                <a:cs typeface="Calibri"/>
              </a:rPr>
              <a:t>o</a:t>
            </a:r>
            <a:r>
              <a:rPr sz="2550" spc="-25" baseline="1606" dirty="0" smtClean="0">
                <a:latin typeface="Calibri"/>
                <a:cs typeface="Calibri"/>
              </a:rPr>
              <a:t>v</a:t>
            </a:r>
            <a:r>
              <a:rPr sz="2550" spc="0" baseline="1606" dirty="0" smtClean="0">
                <a:latin typeface="Calibri"/>
                <a:cs typeface="Calibri"/>
              </a:rPr>
              <a:t>e</a:t>
            </a:r>
            <a:r>
              <a:rPr sz="2550" spc="-25" baseline="1606" dirty="0" smtClean="0">
                <a:latin typeface="Calibri"/>
                <a:cs typeface="Calibri"/>
              </a:rPr>
              <a:t>r</a:t>
            </a:r>
            <a:r>
              <a:rPr sz="2550" spc="-4" baseline="1606" dirty="0" smtClean="0">
                <a:latin typeface="Calibri"/>
                <a:cs typeface="Calibri"/>
              </a:rPr>
              <a:t>s</a:t>
            </a:r>
            <a:r>
              <a:rPr sz="2550" spc="-9" baseline="1606" dirty="0" smtClean="0">
                <a:latin typeface="Calibri"/>
                <a:cs typeface="Calibri"/>
              </a:rPr>
              <a:t>i</a:t>
            </a:r>
            <a:r>
              <a:rPr sz="2550" spc="0" baseline="1606" dirty="0" smtClean="0">
                <a:latin typeface="Calibri"/>
                <a:cs typeface="Calibri"/>
              </a:rPr>
              <a:t>a</a:t>
            </a:r>
            <a:r>
              <a:rPr sz="2550" spc="-9" baseline="1606" dirty="0" smtClean="0">
                <a:latin typeface="Calibri"/>
                <a:cs typeface="Calibri"/>
              </a:rPr>
              <a:t>l</a:t>
            </a:r>
            <a:r>
              <a:rPr sz="2550" spc="0" baseline="1606" dirty="0" smtClean="0">
                <a:latin typeface="Calibri"/>
                <a:cs typeface="Calibri"/>
              </a:rPr>
              <a:t>.</a:t>
            </a:r>
            <a:endParaRPr sz="1700">
              <a:latin typeface="Calibri"/>
              <a:cs typeface="Calibri"/>
            </a:endParaRPr>
          </a:p>
          <a:p>
            <a:pPr marL="12700" marR="57220">
              <a:lnSpc>
                <a:spcPct val="99995"/>
              </a:lnSpc>
              <a:spcBef>
                <a:spcPts val="298"/>
              </a:spcBef>
            </a:pPr>
            <a:r>
              <a:rPr sz="1700" b="1" spc="-50" dirty="0" smtClean="0">
                <a:latin typeface="Calibri"/>
                <a:cs typeface="Calibri"/>
              </a:rPr>
              <a:t>E</a:t>
            </a:r>
            <a:r>
              <a:rPr sz="1700" b="1" spc="-25" dirty="0" smtClean="0">
                <a:latin typeface="Calibri"/>
                <a:cs typeface="Calibri"/>
              </a:rPr>
              <a:t>v</a:t>
            </a:r>
            <a:r>
              <a:rPr sz="1700" b="1" spc="0" dirty="0" smtClean="0">
                <a:latin typeface="Calibri"/>
                <a:cs typeface="Calibri"/>
              </a:rPr>
              <a:t>alu</a:t>
            </a:r>
            <a:r>
              <a:rPr sz="1700" b="1" spc="-4" dirty="0" smtClean="0">
                <a:latin typeface="Calibri"/>
                <a:cs typeface="Calibri"/>
              </a:rPr>
              <a:t>a</a:t>
            </a:r>
            <a:r>
              <a:rPr sz="1700" b="1" spc="0" dirty="0" smtClean="0">
                <a:latin typeface="Calibri"/>
                <a:cs typeface="Calibri"/>
              </a:rPr>
              <a:t>si</a:t>
            </a:r>
            <a:r>
              <a:rPr sz="1700" b="1" spc="-19" dirty="0" smtClean="0">
                <a:latin typeface="Calibri"/>
                <a:cs typeface="Calibri"/>
              </a:rPr>
              <a:t> </a:t>
            </a:r>
            <a:r>
              <a:rPr sz="1700" b="1" spc="-25" dirty="0" smtClean="0">
                <a:latin typeface="Calibri"/>
                <a:cs typeface="Calibri"/>
              </a:rPr>
              <a:t>f</a:t>
            </a:r>
            <a:r>
              <a:rPr sz="1700" b="1" spc="0" dirty="0" smtClean="0">
                <a:latin typeface="Calibri"/>
                <a:cs typeface="Calibri"/>
              </a:rPr>
              <a:t>o</a:t>
            </a:r>
            <a:r>
              <a:rPr sz="1700" b="1" spc="-9" dirty="0" smtClean="0">
                <a:latin typeface="Calibri"/>
                <a:cs typeface="Calibri"/>
              </a:rPr>
              <a:t>r</a:t>
            </a:r>
            <a:r>
              <a:rPr sz="1700" b="1" spc="4" dirty="0" smtClean="0">
                <a:latin typeface="Calibri"/>
                <a:cs typeface="Calibri"/>
              </a:rPr>
              <a:t>m</a:t>
            </a:r>
            <a:r>
              <a:rPr sz="1700" b="1" spc="0" dirty="0" smtClean="0">
                <a:latin typeface="Calibri"/>
                <a:cs typeface="Calibri"/>
              </a:rPr>
              <a:t>al</a:t>
            </a:r>
            <a:r>
              <a:rPr sz="1700" b="1" spc="-19" dirty="0" smtClean="0">
                <a:latin typeface="Calibri"/>
                <a:cs typeface="Calibri"/>
              </a:rPr>
              <a:t> </a:t>
            </a:r>
            <a:r>
              <a:rPr sz="1700" spc="0" dirty="0" smtClean="0">
                <a:latin typeface="Calibri"/>
                <a:cs typeface="Calibri"/>
              </a:rPr>
              <a:t>a</a:t>
            </a:r>
            <a:r>
              <a:rPr sz="1700" spc="4" dirty="0" smtClean="0">
                <a:latin typeface="Calibri"/>
                <a:cs typeface="Calibri"/>
              </a:rPr>
              <a:t>d</a:t>
            </a:r>
            <a:r>
              <a:rPr sz="1700" spc="0" dirty="0" smtClean="0">
                <a:latin typeface="Calibri"/>
                <a:cs typeface="Calibri"/>
              </a:rPr>
              <a:t>alah</a:t>
            </a:r>
            <a:r>
              <a:rPr sz="1700" spc="-19" dirty="0" smtClean="0">
                <a:latin typeface="Calibri"/>
                <a:cs typeface="Calibri"/>
              </a:rPr>
              <a:t> </a:t>
            </a:r>
            <a:r>
              <a:rPr sz="1700" i="1" spc="0" dirty="0" smtClean="0">
                <a:latin typeface="Calibri"/>
                <a:cs typeface="Calibri"/>
              </a:rPr>
              <a:t>(</a:t>
            </a:r>
            <a:r>
              <a:rPr sz="1700" i="1" spc="-29" dirty="0" smtClean="0">
                <a:latin typeface="Calibri"/>
                <a:cs typeface="Calibri"/>
              </a:rPr>
              <a:t>f</a:t>
            </a:r>
            <a:r>
              <a:rPr sz="1700" i="1" spc="0" dirty="0" smtClean="0">
                <a:latin typeface="Calibri"/>
                <a:cs typeface="Calibri"/>
              </a:rPr>
              <a:t>o</a:t>
            </a:r>
            <a:r>
              <a:rPr sz="1700" i="1" spc="4" dirty="0" smtClean="0">
                <a:latin typeface="Calibri"/>
                <a:cs typeface="Calibri"/>
              </a:rPr>
              <a:t>r</a:t>
            </a:r>
            <a:r>
              <a:rPr sz="1700" i="1" spc="0" dirty="0" smtClean="0">
                <a:latin typeface="Calibri"/>
                <a:cs typeface="Calibri"/>
              </a:rPr>
              <a:t>mal</a:t>
            </a:r>
            <a:r>
              <a:rPr sz="1700" i="1" spc="9" dirty="0" smtClean="0">
                <a:latin typeface="Calibri"/>
                <a:cs typeface="Calibri"/>
              </a:rPr>
              <a:t> </a:t>
            </a:r>
            <a:r>
              <a:rPr sz="1700" i="1" spc="-9" dirty="0" smtClean="0">
                <a:latin typeface="Calibri"/>
                <a:cs typeface="Calibri"/>
              </a:rPr>
              <a:t>e</a:t>
            </a:r>
            <a:r>
              <a:rPr sz="1700" i="1" spc="0" dirty="0" smtClean="0">
                <a:latin typeface="Calibri"/>
                <a:cs typeface="Calibri"/>
              </a:rPr>
              <a:t>valua</a:t>
            </a:r>
            <a:r>
              <a:rPr sz="1700" i="1" spc="4" dirty="0" smtClean="0">
                <a:latin typeface="Calibri"/>
                <a:cs typeface="Calibri"/>
              </a:rPr>
              <a:t>t</a:t>
            </a:r>
            <a:r>
              <a:rPr sz="1700" i="1" spc="0" dirty="0" smtClean="0">
                <a:latin typeface="Calibri"/>
                <a:cs typeface="Calibri"/>
              </a:rPr>
              <a:t>i</a:t>
            </a:r>
            <a:r>
              <a:rPr sz="1700" i="1" spc="4" dirty="0" smtClean="0">
                <a:latin typeface="Calibri"/>
                <a:cs typeface="Calibri"/>
              </a:rPr>
              <a:t>o</a:t>
            </a:r>
            <a:r>
              <a:rPr sz="1700" i="1" spc="0" dirty="0" smtClean="0">
                <a:latin typeface="Calibri"/>
                <a:cs typeface="Calibri"/>
              </a:rPr>
              <a:t>n)</a:t>
            </a:r>
            <a:r>
              <a:rPr sz="1700" i="1" spc="-14" dirty="0" smtClean="0">
                <a:latin typeface="Calibri"/>
                <a:cs typeface="Calibri"/>
              </a:rPr>
              <a:t> </a:t>
            </a:r>
            <a:r>
              <a:rPr sz="1700" spc="0" dirty="0" smtClean="0">
                <a:latin typeface="Calibri"/>
                <a:cs typeface="Calibri"/>
              </a:rPr>
              <a:t>a</a:t>
            </a:r>
            <a:r>
              <a:rPr sz="1700" spc="4" dirty="0" smtClean="0">
                <a:latin typeface="Calibri"/>
                <a:cs typeface="Calibri"/>
              </a:rPr>
              <a:t>d</a:t>
            </a:r>
            <a:r>
              <a:rPr sz="1700" spc="0" dirty="0" smtClean="0">
                <a:latin typeface="Calibri"/>
                <a:cs typeface="Calibri"/>
              </a:rPr>
              <a:t>alah p</a:t>
            </a:r>
            <a:r>
              <a:rPr sz="1700" spc="-4" dirty="0" smtClean="0">
                <a:latin typeface="Calibri"/>
                <a:cs typeface="Calibri"/>
              </a:rPr>
              <a:t>end</a:t>
            </a:r>
            <a:r>
              <a:rPr sz="1700" spc="0" dirty="0" smtClean="0">
                <a:latin typeface="Calibri"/>
                <a:cs typeface="Calibri"/>
              </a:rPr>
              <a:t>e</a:t>
            </a:r>
            <a:r>
              <a:rPr sz="1700" spc="-25" dirty="0" smtClean="0">
                <a:latin typeface="Calibri"/>
                <a:cs typeface="Calibri"/>
              </a:rPr>
              <a:t>k</a:t>
            </a:r>
            <a:r>
              <a:rPr sz="1700" spc="-9" dirty="0" smtClean="0">
                <a:latin typeface="Calibri"/>
                <a:cs typeface="Calibri"/>
              </a:rPr>
              <a:t>a</a:t>
            </a:r>
            <a:r>
              <a:rPr sz="1700" spc="-19" dirty="0" smtClean="0">
                <a:latin typeface="Calibri"/>
                <a:cs typeface="Calibri"/>
              </a:rPr>
              <a:t>t</a:t>
            </a:r>
            <a:r>
              <a:rPr sz="1700" spc="0" dirty="0" smtClean="0">
                <a:latin typeface="Calibri"/>
                <a:cs typeface="Calibri"/>
              </a:rPr>
              <a:t>an</a:t>
            </a:r>
            <a:r>
              <a:rPr sz="1700" spc="-44" dirty="0" smtClean="0">
                <a:latin typeface="Calibri"/>
                <a:cs typeface="Calibri"/>
              </a:rPr>
              <a:t> </a:t>
            </a:r>
            <a:r>
              <a:rPr sz="1700" spc="-9" dirty="0" smtClean="0">
                <a:latin typeface="Calibri"/>
                <a:cs typeface="Calibri"/>
              </a:rPr>
              <a:t>e</a:t>
            </a:r>
            <a:r>
              <a:rPr sz="1700" spc="-25" dirty="0" smtClean="0">
                <a:latin typeface="Calibri"/>
                <a:cs typeface="Calibri"/>
              </a:rPr>
              <a:t>v</a:t>
            </a:r>
            <a:r>
              <a:rPr sz="1700" spc="0" dirty="0" smtClean="0">
                <a:latin typeface="Calibri"/>
                <a:cs typeface="Calibri"/>
              </a:rPr>
              <a:t>al</a:t>
            </a:r>
            <a:r>
              <a:rPr sz="1700" spc="4" dirty="0" smtClean="0">
                <a:latin typeface="Calibri"/>
                <a:cs typeface="Calibri"/>
              </a:rPr>
              <a:t>u</a:t>
            </a:r>
            <a:r>
              <a:rPr sz="1700" spc="0" dirty="0" smtClean="0">
                <a:latin typeface="Calibri"/>
                <a:cs typeface="Calibri"/>
              </a:rPr>
              <a:t>a</a:t>
            </a:r>
            <a:r>
              <a:rPr sz="1700" spc="-4" dirty="0" smtClean="0">
                <a:latin typeface="Calibri"/>
                <a:cs typeface="Calibri"/>
              </a:rPr>
              <a:t>s</a:t>
            </a:r>
            <a:r>
              <a:rPr sz="1700" spc="0" dirty="0" smtClean="0">
                <a:latin typeface="Calibri"/>
                <a:cs typeface="Calibri"/>
              </a:rPr>
              <a:t>i</a:t>
            </a:r>
            <a:r>
              <a:rPr sz="1700" spc="-29" dirty="0" smtClean="0">
                <a:latin typeface="Calibri"/>
                <a:cs typeface="Calibri"/>
              </a:rPr>
              <a:t> </a:t>
            </a:r>
            <a:r>
              <a:rPr sz="1700" spc="-25" dirty="0" smtClean="0">
                <a:latin typeface="Calibri"/>
                <a:cs typeface="Calibri"/>
              </a:rPr>
              <a:t>y</a:t>
            </a:r>
            <a:r>
              <a:rPr sz="1700" spc="0" dirty="0" smtClean="0">
                <a:latin typeface="Calibri"/>
                <a:cs typeface="Calibri"/>
              </a:rPr>
              <a:t>a</a:t>
            </a:r>
            <a:r>
              <a:rPr sz="1700" spc="4" dirty="0" smtClean="0">
                <a:latin typeface="Calibri"/>
                <a:cs typeface="Calibri"/>
              </a:rPr>
              <a:t>n</a:t>
            </a:r>
            <a:r>
              <a:rPr sz="1700" spc="0" dirty="0" smtClean="0">
                <a:latin typeface="Calibri"/>
                <a:cs typeface="Calibri"/>
              </a:rPr>
              <a:t>g </a:t>
            </a:r>
            <a:r>
              <a:rPr sz="1700" spc="-4" dirty="0" smtClean="0">
                <a:latin typeface="Calibri"/>
                <a:cs typeface="Calibri"/>
              </a:rPr>
              <a:t>m</a:t>
            </a:r>
            <a:r>
              <a:rPr sz="1700" spc="0" dirty="0" smtClean="0">
                <a:latin typeface="Calibri"/>
                <a:cs typeface="Calibri"/>
              </a:rPr>
              <a:t>e</a:t>
            </a:r>
            <a:r>
              <a:rPr sz="1700" spc="4" dirty="0" smtClean="0">
                <a:latin typeface="Calibri"/>
                <a:cs typeface="Calibri"/>
              </a:rPr>
              <a:t>n</a:t>
            </a:r>
            <a:r>
              <a:rPr sz="1700" spc="9" dirty="0" smtClean="0">
                <a:latin typeface="Calibri"/>
                <a:cs typeface="Calibri"/>
              </a:rPr>
              <a:t>g</a:t>
            </a:r>
            <a:r>
              <a:rPr sz="1700" spc="0" dirty="0" smtClean="0">
                <a:latin typeface="Calibri"/>
                <a:cs typeface="Calibri"/>
              </a:rPr>
              <a:t>g</a:t>
            </a:r>
            <a:r>
              <a:rPr sz="1700" spc="4" dirty="0" smtClean="0">
                <a:latin typeface="Calibri"/>
                <a:cs typeface="Calibri"/>
              </a:rPr>
              <a:t>un</a:t>
            </a:r>
            <a:r>
              <a:rPr sz="1700" spc="0" dirty="0" smtClean="0">
                <a:latin typeface="Calibri"/>
                <a:cs typeface="Calibri"/>
              </a:rPr>
              <a:t>a</a:t>
            </a:r>
            <a:r>
              <a:rPr sz="1700" spc="-29" dirty="0" smtClean="0">
                <a:latin typeface="Calibri"/>
                <a:cs typeface="Calibri"/>
              </a:rPr>
              <a:t>k</a:t>
            </a:r>
            <a:r>
              <a:rPr sz="1700" spc="-9" dirty="0" smtClean="0">
                <a:latin typeface="Calibri"/>
                <a:cs typeface="Calibri"/>
              </a:rPr>
              <a:t>a</a:t>
            </a:r>
            <a:r>
              <a:rPr sz="1700" spc="0" dirty="0" smtClean="0">
                <a:latin typeface="Calibri"/>
                <a:cs typeface="Calibri"/>
              </a:rPr>
              <a:t>n</a:t>
            </a:r>
            <a:r>
              <a:rPr sz="1700" spc="-4" dirty="0" smtClean="0">
                <a:latin typeface="Calibri"/>
                <a:cs typeface="Calibri"/>
              </a:rPr>
              <a:t> m</a:t>
            </a:r>
            <a:r>
              <a:rPr sz="1700" spc="-9" dirty="0" smtClean="0">
                <a:latin typeface="Calibri"/>
                <a:cs typeface="Calibri"/>
              </a:rPr>
              <a:t>e</a:t>
            </a:r>
            <a:r>
              <a:rPr sz="1700" spc="-4" dirty="0" smtClean="0">
                <a:latin typeface="Calibri"/>
                <a:cs typeface="Calibri"/>
              </a:rPr>
              <a:t>t</a:t>
            </a:r>
            <a:r>
              <a:rPr sz="1700" spc="0" dirty="0" smtClean="0">
                <a:latin typeface="Calibri"/>
                <a:cs typeface="Calibri"/>
              </a:rPr>
              <a:t>o</a:t>
            </a:r>
            <a:r>
              <a:rPr sz="1700" spc="4" dirty="0" smtClean="0">
                <a:latin typeface="Calibri"/>
                <a:cs typeface="Calibri"/>
              </a:rPr>
              <a:t>d</a:t>
            </a:r>
            <a:r>
              <a:rPr sz="1700" spc="0" dirty="0" smtClean="0">
                <a:latin typeface="Calibri"/>
                <a:cs typeface="Calibri"/>
              </a:rPr>
              <a:t>e</a:t>
            </a:r>
            <a:r>
              <a:rPr sz="1700" spc="-29" dirty="0" smtClean="0">
                <a:latin typeface="Calibri"/>
                <a:cs typeface="Calibri"/>
              </a:rPr>
              <a:t> </a:t>
            </a:r>
            <a:r>
              <a:rPr sz="1700" spc="4" dirty="0" smtClean="0">
                <a:latin typeface="Calibri"/>
                <a:cs typeface="Calibri"/>
              </a:rPr>
              <a:t>d</a:t>
            </a:r>
            <a:r>
              <a:rPr sz="1700" spc="0" dirty="0" smtClean="0">
                <a:latin typeface="Calibri"/>
                <a:cs typeface="Calibri"/>
              </a:rPr>
              <a:t>e</a:t>
            </a:r>
            <a:r>
              <a:rPr sz="1700" spc="4" dirty="0" smtClean="0">
                <a:latin typeface="Calibri"/>
                <a:cs typeface="Calibri"/>
              </a:rPr>
              <a:t>s</a:t>
            </a:r>
            <a:r>
              <a:rPr sz="1700" spc="0" dirty="0" smtClean="0">
                <a:latin typeface="Calibri"/>
                <a:cs typeface="Calibri"/>
              </a:rPr>
              <a:t>k</a:t>
            </a:r>
            <a:r>
              <a:rPr sz="1700" spc="9" dirty="0" smtClean="0">
                <a:latin typeface="Calibri"/>
                <a:cs typeface="Calibri"/>
              </a:rPr>
              <a:t>r</a:t>
            </a:r>
            <a:r>
              <a:rPr sz="1700" spc="-9" dirty="0" smtClean="0">
                <a:latin typeface="Calibri"/>
                <a:cs typeface="Calibri"/>
              </a:rPr>
              <a:t>i</a:t>
            </a:r>
            <a:r>
              <a:rPr sz="1700" spc="-19" dirty="0" smtClean="0">
                <a:latin typeface="Calibri"/>
                <a:cs typeface="Calibri"/>
              </a:rPr>
              <a:t>p</a:t>
            </a:r>
            <a:r>
              <a:rPr sz="1700" spc="4" dirty="0" smtClean="0">
                <a:latin typeface="Calibri"/>
                <a:cs typeface="Calibri"/>
              </a:rPr>
              <a:t>t</a:t>
            </a:r>
            <a:r>
              <a:rPr sz="1700" spc="-9" dirty="0" smtClean="0">
                <a:latin typeface="Calibri"/>
                <a:cs typeface="Calibri"/>
              </a:rPr>
              <a:t>i</a:t>
            </a:r>
            <a:r>
              <a:rPr sz="1700" spc="0" dirty="0" smtClean="0">
                <a:latin typeface="Calibri"/>
                <a:cs typeface="Calibri"/>
              </a:rPr>
              <a:t>f</a:t>
            </a:r>
            <a:r>
              <a:rPr sz="1700" spc="-29" dirty="0" smtClean="0">
                <a:latin typeface="Calibri"/>
                <a:cs typeface="Calibri"/>
              </a:rPr>
              <a:t> </a:t>
            </a:r>
            <a:r>
              <a:rPr sz="1700" spc="4" dirty="0" smtClean="0">
                <a:latin typeface="Calibri"/>
                <a:cs typeface="Calibri"/>
              </a:rPr>
              <a:t>u</a:t>
            </a:r>
            <a:r>
              <a:rPr sz="1700" spc="-4" dirty="0" smtClean="0">
                <a:latin typeface="Calibri"/>
                <a:cs typeface="Calibri"/>
              </a:rPr>
              <a:t>n</a:t>
            </a:r>
            <a:r>
              <a:rPr sz="1700" spc="4" dirty="0" smtClean="0">
                <a:latin typeface="Calibri"/>
                <a:cs typeface="Calibri"/>
              </a:rPr>
              <a:t>tu</a:t>
            </a:r>
            <a:r>
              <a:rPr sz="1700" spc="0" dirty="0" smtClean="0">
                <a:latin typeface="Calibri"/>
                <a:cs typeface="Calibri"/>
              </a:rPr>
              <a:t>k</a:t>
            </a:r>
            <a:r>
              <a:rPr sz="1700" spc="-4" dirty="0" smtClean="0">
                <a:latin typeface="Calibri"/>
                <a:cs typeface="Calibri"/>
              </a:rPr>
              <a:t> m</a:t>
            </a:r>
            <a:r>
              <a:rPr sz="1700" spc="0" dirty="0" smtClean="0">
                <a:latin typeface="Calibri"/>
                <a:cs typeface="Calibri"/>
              </a:rPr>
              <a:t>e</a:t>
            </a:r>
            <a:r>
              <a:rPr sz="1700" spc="4" dirty="0" smtClean="0">
                <a:latin typeface="Calibri"/>
                <a:cs typeface="Calibri"/>
              </a:rPr>
              <a:t>n</a:t>
            </a:r>
            <a:r>
              <a:rPr sz="1700" spc="0" dirty="0" smtClean="0">
                <a:latin typeface="Calibri"/>
                <a:cs typeface="Calibri"/>
              </a:rPr>
              <a:t>g</a:t>
            </a:r>
            <a:r>
              <a:rPr sz="1700" spc="-4" dirty="0" smtClean="0">
                <a:latin typeface="Calibri"/>
                <a:cs typeface="Calibri"/>
              </a:rPr>
              <a:t>h</a:t>
            </a:r>
            <a:r>
              <a:rPr sz="1700" spc="-9" dirty="0" smtClean="0">
                <a:latin typeface="Calibri"/>
                <a:cs typeface="Calibri"/>
              </a:rPr>
              <a:t>a</a:t>
            </a:r>
            <a:r>
              <a:rPr sz="1700" spc="4" dirty="0" smtClean="0">
                <a:latin typeface="Calibri"/>
                <a:cs typeface="Calibri"/>
              </a:rPr>
              <a:t>s</a:t>
            </a:r>
            <a:r>
              <a:rPr sz="1700" spc="-9" dirty="0" smtClean="0">
                <a:latin typeface="Calibri"/>
                <a:cs typeface="Calibri"/>
              </a:rPr>
              <a:t>il</a:t>
            </a:r>
            <a:r>
              <a:rPr sz="1700" spc="-29" dirty="0" smtClean="0">
                <a:latin typeface="Calibri"/>
                <a:cs typeface="Calibri"/>
              </a:rPr>
              <a:t>k</a:t>
            </a:r>
            <a:r>
              <a:rPr sz="1700" spc="0" dirty="0" smtClean="0">
                <a:latin typeface="Calibri"/>
                <a:cs typeface="Calibri"/>
              </a:rPr>
              <a:t>an</a:t>
            </a:r>
            <a:r>
              <a:rPr sz="1700" spc="-44" dirty="0" smtClean="0">
                <a:latin typeface="Calibri"/>
                <a:cs typeface="Calibri"/>
              </a:rPr>
              <a:t> </a:t>
            </a:r>
            <a:r>
              <a:rPr sz="1700" spc="0" dirty="0" smtClean="0">
                <a:latin typeface="Calibri"/>
                <a:cs typeface="Calibri"/>
              </a:rPr>
              <a:t>in</a:t>
            </a:r>
            <a:r>
              <a:rPr sz="1700" spc="-44" dirty="0" smtClean="0">
                <a:latin typeface="Calibri"/>
                <a:cs typeface="Calibri"/>
              </a:rPr>
              <a:t>f</a:t>
            </a:r>
            <a:r>
              <a:rPr sz="1700" spc="0" dirty="0" smtClean="0">
                <a:latin typeface="Calibri"/>
                <a:cs typeface="Calibri"/>
              </a:rPr>
              <a:t>o</a:t>
            </a:r>
            <a:r>
              <a:rPr sz="1700" spc="4" dirty="0" smtClean="0">
                <a:latin typeface="Calibri"/>
                <a:cs typeface="Calibri"/>
              </a:rPr>
              <a:t>r</a:t>
            </a:r>
            <a:r>
              <a:rPr sz="1700" spc="-4" dirty="0" smtClean="0">
                <a:latin typeface="Calibri"/>
                <a:cs typeface="Calibri"/>
              </a:rPr>
              <a:t>m</a:t>
            </a:r>
            <a:r>
              <a:rPr sz="1700" spc="0" dirty="0" smtClean="0">
                <a:latin typeface="Calibri"/>
                <a:cs typeface="Calibri"/>
              </a:rPr>
              <a:t>a</a:t>
            </a:r>
            <a:r>
              <a:rPr sz="1700" spc="4" dirty="0" smtClean="0">
                <a:latin typeface="Calibri"/>
                <a:cs typeface="Calibri"/>
              </a:rPr>
              <a:t>s</a:t>
            </a:r>
            <a:r>
              <a:rPr sz="1700" spc="0" dirty="0" smtClean="0">
                <a:latin typeface="Calibri"/>
                <a:cs typeface="Calibri"/>
              </a:rPr>
              <a:t>i</a:t>
            </a:r>
            <a:r>
              <a:rPr sz="1700" spc="-19" dirty="0" smtClean="0">
                <a:latin typeface="Calibri"/>
                <a:cs typeface="Calibri"/>
              </a:rPr>
              <a:t> </a:t>
            </a:r>
            <a:r>
              <a:rPr sz="1700" spc="-25" dirty="0" smtClean="0">
                <a:latin typeface="Calibri"/>
                <a:cs typeface="Calibri"/>
              </a:rPr>
              <a:t>y</a:t>
            </a:r>
            <a:r>
              <a:rPr sz="1700" spc="0" dirty="0" smtClean="0">
                <a:latin typeface="Calibri"/>
                <a:cs typeface="Calibri"/>
              </a:rPr>
              <a:t>a</a:t>
            </a:r>
            <a:r>
              <a:rPr sz="1700" spc="4" dirty="0" smtClean="0">
                <a:latin typeface="Calibri"/>
                <a:cs typeface="Calibri"/>
              </a:rPr>
              <a:t>n</a:t>
            </a:r>
            <a:r>
              <a:rPr sz="1700" spc="0" dirty="0" smtClean="0">
                <a:latin typeface="Calibri"/>
                <a:cs typeface="Calibri"/>
              </a:rPr>
              <a:t>g</a:t>
            </a:r>
            <a:r>
              <a:rPr sz="1700" spc="-9" dirty="0" smtClean="0">
                <a:latin typeface="Calibri"/>
                <a:cs typeface="Calibri"/>
              </a:rPr>
              <a:t> </a:t>
            </a:r>
            <a:r>
              <a:rPr sz="1700" spc="-19" dirty="0" smtClean="0">
                <a:latin typeface="Calibri"/>
                <a:cs typeface="Calibri"/>
              </a:rPr>
              <a:t>t</a:t>
            </a:r>
            <a:r>
              <a:rPr sz="1700" spc="0" dirty="0" smtClean="0">
                <a:latin typeface="Calibri"/>
                <a:cs typeface="Calibri"/>
              </a:rPr>
              <a:t>e</a:t>
            </a:r>
            <a:r>
              <a:rPr sz="1700" spc="9" dirty="0" smtClean="0">
                <a:latin typeface="Calibri"/>
                <a:cs typeface="Calibri"/>
              </a:rPr>
              <a:t>r</a:t>
            </a:r>
            <a:r>
              <a:rPr sz="1700" spc="4" dirty="0" smtClean="0">
                <a:latin typeface="Calibri"/>
                <a:cs typeface="Calibri"/>
              </a:rPr>
              <a:t>p</a:t>
            </a:r>
            <a:r>
              <a:rPr sz="1700" spc="0" dirty="0" smtClean="0">
                <a:latin typeface="Calibri"/>
                <a:cs typeface="Calibri"/>
              </a:rPr>
              <a:t>e</a:t>
            </a:r>
            <a:r>
              <a:rPr sz="1700" spc="-25" dirty="0" smtClean="0">
                <a:latin typeface="Calibri"/>
                <a:cs typeface="Calibri"/>
              </a:rPr>
              <a:t>r</a:t>
            </a:r>
            <a:r>
              <a:rPr sz="1700" spc="-14" dirty="0" smtClean="0">
                <a:latin typeface="Calibri"/>
                <a:cs typeface="Calibri"/>
              </a:rPr>
              <a:t>c</a:t>
            </a:r>
            <a:r>
              <a:rPr sz="1700" spc="-34" dirty="0" smtClean="0">
                <a:latin typeface="Calibri"/>
                <a:cs typeface="Calibri"/>
              </a:rPr>
              <a:t>a</a:t>
            </a:r>
            <a:r>
              <a:rPr sz="1700" spc="-25" dirty="0" smtClean="0">
                <a:latin typeface="Calibri"/>
                <a:cs typeface="Calibri"/>
              </a:rPr>
              <a:t>y</a:t>
            </a:r>
            <a:r>
              <a:rPr sz="1700" spc="0" dirty="0" smtClean="0">
                <a:latin typeface="Calibri"/>
                <a:cs typeface="Calibri"/>
              </a:rPr>
              <a:t>a</a:t>
            </a:r>
            <a:r>
              <a:rPr sz="1700" spc="-25" dirty="0" smtClean="0">
                <a:latin typeface="Calibri"/>
                <a:cs typeface="Calibri"/>
              </a:rPr>
              <a:t> </a:t>
            </a:r>
            <a:r>
              <a:rPr sz="1700" spc="4" dirty="0" smtClean="0">
                <a:latin typeface="Calibri"/>
                <a:cs typeface="Calibri"/>
              </a:rPr>
              <a:t>d</a:t>
            </a:r>
            <a:r>
              <a:rPr sz="1700" spc="0" dirty="0" smtClean="0">
                <a:latin typeface="Calibri"/>
                <a:cs typeface="Calibri"/>
              </a:rPr>
              <a:t>an </a:t>
            </a:r>
            <a:r>
              <a:rPr sz="1700" spc="-25" dirty="0" smtClean="0">
                <a:latin typeface="Calibri"/>
                <a:cs typeface="Calibri"/>
              </a:rPr>
              <a:t>v</a:t>
            </a:r>
            <a:r>
              <a:rPr sz="1700" spc="0" dirty="0" smtClean="0">
                <a:latin typeface="Calibri"/>
                <a:cs typeface="Calibri"/>
              </a:rPr>
              <a:t>al</a:t>
            </a:r>
            <a:r>
              <a:rPr sz="1700" spc="4" dirty="0" smtClean="0">
                <a:latin typeface="Calibri"/>
                <a:cs typeface="Calibri"/>
              </a:rPr>
              <a:t>i</a:t>
            </a:r>
            <a:r>
              <a:rPr sz="1700" spc="0" dirty="0" smtClean="0">
                <a:latin typeface="Calibri"/>
                <a:cs typeface="Calibri"/>
              </a:rPr>
              <a:t>d</a:t>
            </a:r>
            <a:r>
              <a:rPr sz="1700" spc="-34" dirty="0" smtClean="0">
                <a:latin typeface="Calibri"/>
                <a:cs typeface="Calibri"/>
              </a:rPr>
              <a:t> </a:t>
            </a:r>
            <a:r>
              <a:rPr sz="1700" spc="-4" dirty="0" smtClean="0">
                <a:latin typeface="Calibri"/>
                <a:cs typeface="Calibri"/>
              </a:rPr>
              <a:t>m</a:t>
            </a:r>
            <a:r>
              <a:rPr sz="1700" spc="0" dirty="0" smtClean="0">
                <a:latin typeface="Calibri"/>
                <a:cs typeface="Calibri"/>
              </a:rPr>
              <a:t>e</a:t>
            </a:r>
            <a:r>
              <a:rPr sz="1700" spc="4" dirty="0" smtClean="0">
                <a:latin typeface="Calibri"/>
                <a:cs typeface="Calibri"/>
              </a:rPr>
              <a:t>n</a:t>
            </a:r>
            <a:r>
              <a:rPr sz="1700" spc="-9" dirty="0" smtClean="0">
                <a:latin typeface="Calibri"/>
                <a:cs typeface="Calibri"/>
              </a:rPr>
              <a:t>g</a:t>
            </a:r>
            <a:r>
              <a:rPr sz="1700" spc="0" dirty="0" smtClean="0">
                <a:latin typeface="Calibri"/>
                <a:cs typeface="Calibri"/>
              </a:rPr>
              <a:t>e</a:t>
            </a:r>
            <a:r>
              <a:rPr sz="1700" spc="4" dirty="0" smtClean="0">
                <a:latin typeface="Calibri"/>
                <a:cs typeface="Calibri"/>
              </a:rPr>
              <a:t>n</a:t>
            </a:r>
            <a:r>
              <a:rPr sz="1700" spc="0" dirty="0" smtClean="0">
                <a:latin typeface="Calibri"/>
                <a:cs typeface="Calibri"/>
              </a:rPr>
              <a:t>ai</a:t>
            </a:r>
            <a:r>
              <a:rPr sz="1700" spc="-34" dirty="0" smtClean="0">
                <a:latin typeface="Calibri"/>
                <a:cs typeface="Calibri"/>
              </a:rPr>
              <a:t> </a:t>
            </a:r>
            <a:r>
              <a:rPr sz="1700" spc="0" dirty="0" smtClean="0">
                <a:latin typeface="Calibri"/>
                <a:cs typeface="Calibri"/>
              </a:rPr>
              <a:t>ha</a:t>
            </a:r>
            <a:r>
              <a:rPr sz="1700" spc="4" dirty="0" smtClean="0">
                <a:latin typeface="Calibri"/>
                <a:cs typeface="Calibri"/>
              </a:rPr>
              <a:t>s</a:t>
            </a:r>
            <a:r>
              <a:rPr sz="1700" spc="0" dirty="0" smtClean="0">
                <a:latin typeface="Calibri"/>
                <a:cs typeface="Calibri"/>
              </a:rPr>
              <a:t>i</a:t>
            </a:r>
            <a:r>
              <a:rPr sz="1700" spc="4" dirty="0" smtClean="0">
                <a:latin typeface="Calibri"/>
                <a:cs typeface="Calibri"/>
              </a:rPr>
              <a:t>l</a:t>
            </a:r>
            <a:r>
              <a:rPr sz="1700" spc="-4" dirty="0" smtClean="0">
                <a:latin typeface="Calibri"/>
                <a:cs typeface="Calibri"/>
              </a:rPr>
              <a:t>-</a:t>
            </a:r>
            <a:r>
              <a:rPr sz="1700" spc="0" dirty="0" smtClean="0">
                <a:latin typeface="Calibri"/>
                <a:cs typeface="Calibri"/>
              </a:rPr>
              <a:t>has</a:t>
            </a:r>
            <a:r>
              <a:rPr sz="1700" spc="-14" dirty="0" smtClean="0">
                <a:latin typeface="Calibri"/>
                <a:cs typeface="Calibri"/>
              </a:rPr>
              <a:t>i</a:t>
            </a:r>
            <a:r>
              <a:rPr sz="1700" spc="0" dirty="0" smtClean="0">
                <a:latin typeface="Calibri"/>
                <a:cs typeface="Calibri"/>
              </a:rPr>
              <a:t>l</a:t>
            </a:r>
            <a:r>
              <a:rPr sz="1700" spc="-29" dirty="0" smtClean="0">
                <a:latin typeface="Calibri"/>
                <a:cs typeface="Calibri"/>
              </a:rPr>
              <a:t> </a:t>
            </a:r>
            <a:r>
              <a:rPr sz="1700" spc="-54" dirty="0" smtClean="0">
                <a:latin typeface="Calibri"/>
                <a:cs typeface="Calibri"/>
              </a:rPr>
              <a:t>k</a:t>
            </a:r>
            <a:r>
              <a:rPr sz="1700" spc="0" dirty="0" smtClean="0">
                <a:latin typeface="Calibri"/>
                <a:cs typeface="Calibri"/>
              </a:rPr>
              <a:t>e</a:t>
            </a:r>
            <a:r>
              <a:rPr sz="1700" spc="4" dirty="0" smtClean="0">
                <a:latin typeface="Calibri"/>
                <a:cs typeface="Calibri"/>
              </a:rPr>
              <a:t>b</a:t>
            </a:r>
            <a:r>
              <a:rPr sz="1700" spc="0" dirty="0" smtClean="0">
                <a:latin typeface="Calibri"/>
                <a:cs typeface="Calibri"/>
              </a:rPr>
              <a:t>ija</a:t>
            </a:r>
            <a:r>
              <a:rPr sz="1700" spc="-19" dirty="0" smtClean="0">
                <a:latin typeface="Calibri"/>
                <a:cs typeface="Calibri"/>
              </a:rPr>
              <a:t>k</a:t>
            </a:r>
            <a:r>
              <a:rPr sz="1700" spc="0" dirty="0" smtClean="0">
                <a:latin typeface="Calibri"/>
                <a:cs typeface="Calibri"/>
              </a:rPr>
              <a:t>an</a:t>
            </a:r>
            <a:r>
              <a:rPr sz="1700" spc="-44" dirty="0" smtClean="0">
                <a:latin typeface="Calibri"/>
                <a:cs typeface="Calibri"/>
              </a:rPr>
              <a:t> </a:t>
            </a:r>
            <a:r>
              <a:rPr sz="1700" spc="0" dirty="0" smtClean="0">
                <a:latin typeface="Calibri"/>
                <a:cs typeface="Calibri"/>
              </a:rPr>
              <a:t>b</a:t>
            </a:r>
            <a:r>
              <a:rPr sz="1700" spc="4" dirty="0" smtClean="0">
                <a:latin typeface="Calibri"/>
                <a:cs typeface="Calibri"/>
              </a:rPr>
              <a:t>e</a:t>
            </a:r>
            <a:r>
              <a:rPr sz="1700" spc="-19" dirty="0" smtClean="0">
                <a:latin typeface="Calibri"/>
                <a:cs typeface="Calibri"/>
              </a:rPr>
              <a:t>r</a:t>
            </a:r>
            <a:r>
              <a:rPr sz="1700" spc="0" dirty="0" smtClean="0">
                <a:latin typeface="Calibri"/>
                <a:cs typeface="Calibri"/>
              </a:rPr>
              <a:t>das</a:t>
            </a:r>
            <a:r>
              <a:rPr sz="1700" spc="-4" dirty="0" smtClean="0">
                <a:latin typeface="Calibri"/>
                <a:cs typeface="Calibri"/>
              </a:rPr>
              <a:t>ar</a:t>
            </a:r>
            <a:r>
              <a:rPr sz="1700" spc="-29" dirty="0" smtClean="0">
                <a:latin typeface="Calibri"/>
                <a:cs typeface="Calibri"/>
              </a:rPr>
              <a:t>k</a:t>
            </a:r>
            <a:r>
              <a:rPr sz="1700" spc="-14" dirty="0" smtClean="0">
                <a:latin typeface="Calibri"/>
                <a:cs typeface="Calibri"/>
              </a:rPr>
              <a:t>a</a:t>
            </a:r>
            <a:r>
              <a:rPr sz="1700" spc="0" dirty="0" smtClean="0">
                <a:latin typeface="Calibri"/>
                <a:cs typeface="Calibri"/>
              </a:rPr>
              <a:t>n</a:t>
            </a:r>
            <a:r>
              <a:rPr sz="1700" spc="-9" dirty="0" smtClean="0">
                <a:latin typeface="Calibri"/>
                <a:cs typeface="Calibri"/>
              </a:rPr>
              <a:t> </a:t>
            </a:r>
            <a:r>
              <a:rPr sz="1700" spc="0" dirty="0" smtClean="0">
                <a:latin typeface="Calibri"/>
                <a:cs typeface="Calibri"/>
              </a:rPr>
              <a:t>sa</a:t>
            </a:r>
            <a:r>
              <a:rPr sz="1700" spc="-4" dirty="0" smtClean="0">
                <a:latin typeface="Calibri"/>
                <a:cs typeface="Calibri"/>
              </a:rPr>
              <a:t>s</a:t>
            </a:r>
            <a:r>
              <a:rPr sz="1700" spc="0" dirty="0" smtClean="0">
                <a:latin typeface="Calibri"/>
                <a:cs typeface="Calibri"/>
              </a:rPr>
              <a:t>a</a:t>
            </a:r>
            <a:r>
              <a:rPr sz="1700" spc="-44" dirty="0" smtClean="0">
                <a:latin typeface="Calibri"/>
                <a:cs typeface="Calibri"/>
              </a:rPr>
              <a:t>r</a:t>
            </a:r>
            <a:r>
              <a:rPr sz="1700" spc="-14" dirty="0" smtClean="0">
                <a:latin typeface="Calibri"/>
                <a:cs typeface="Calibri"/>
              </a:rPr>
              <a:t>a</a:t>
            </a:r>
            <a:r>
              <a:rPr sz="1700" spc="0" dirty="0" smtClean="0">
                <a:latin typeface="Calibri"/>
                <a:cs typeface="Calibri"/>
              </a:rPr>
              <a:t>n</a:t>
            </a:r>
            <a:r>
              <a:rPr sz="1700" spc="-9" dirty="0" smtClean="0">
                <a:latin typeface="Calibri"/>
                <a:cs typeface="Calibri"/>
              </a:rPr>
              <a:t> p</a:t>
            </a:r>
            <a:r>
              <a:rPr sz="1700" spc="-29" dirty="0" smtClean="0">
                <a:latin typeface="Calibri"/>
                <a:cs typeface="Calibri"/>
              </a:rPr>
              <a:t>r</a:t>
            </a:r>
            <a:r>
              <a:rPr sz="1700" spc="0" dirty="0" smtClean="0">
                <a:latin typeface="Calibri"/>
                <a:cs typeface="Calibri"/>
              </a:rPr>
              <a:t>og</a:t>
            </a:r>
            <a:r>
              <a:rPr sz="1700" spc="-39" dirty="0" smtClean="0">
                <a:latin typeface="Calibri"/>
                <a:cs typeface="Calibri"/>
              </a:rPr>
              <a:t>r</a:t>
            </a:r>
            <a:r>
              <a:rPr sz="1700" spc="0" dirty="0" smtClean="0">
                <a:latin typeface="Calibri"/>
                <a:cs typeface="Calibri"/>
              </a:rPr>
              <a:t>am</a:t>
            </a:r>
            <a:r>
              <a:rPr sz="1700" spc="-44" dirty="0" smtClean="0">
                <a:latin typeface="Calibri"/>
                <a:cs typeface="Calibri"/>
              </a:rPr>
              <a:t> </a:t>
            </a:r>
            <a:r>
              <a:rPr sz="1700" spc="-54" dirty="0" smtClean="0">
                <a:latin typeface="Calibri"/>
                <a:cs typeface="Calibri"/>
              </a:rPr>
              <a:t>k</a:t>
            </a:r>
            <a:r>
              <a:rPr sz="1700" spc="0" dirty="0" smtClean="0">
                <a:latin typeface="Calibri"/>
                <a:cs typeface="Calibri"/>
              </a:rPr>
              <a:t>e</a:t>
            </a:r>
            <a:r>
              <a:rPr sz="1700" spc="4" dirty="0" smtClean="0">
                <a:latin typeface="Calibri"/>
                <a:cs typeface="Calibri"/>
              </a:rPr>
              <a:t>b</a:t>
            </a:r>
            <a:r>
              <a:rPr sz="1700" spc="0" dirty="0" smtClean="0">
                <a:latin typeface="Calibri"/>
                <a:cs typeface="Calibri"/>
              </a:rPr>
              <a:t>ija</a:t>
            </a:r>
            <a:r>
              <a:rPr sz="1700" spc="-19" dirty="0" smtClean="0">
                <a:latin typeface="Calibri"/>
                <a:cs typeface="Calibri"/>
              </a:rPr>
              <a:t>k</a:t>
            </a:r>
            <a:r>
              <a:rPr sz="1700" spc="0" dirty="0" smtClean="0">
                <a:latin typeface="Calibri"/>
                <a:cs typeface="Calibri"/>
              </a:rPr>
              <a:t>an</a:t>
            </a:r>
            <a:r>
              <a:rPr sz="1700" spc="-9" dirty="0" smtClean="0">
                <a:latin typeface="Calibri"/>
                <a:cs typeface="Calibri"/>
              </a:rPr>
              <a:t> </a:t>
            </a:r>
            <a:r>
              <a:rPr sz="1700" spc="-29" dirty="0" smtClean="0">
                <a:latin typeface="Calibri"/>
                <a:cs typeface="Calibri"/>
              </a:rPr>
              <a:t>y</a:t>
            </a:r>
            <a:r>
              <a:rPr sz="1700" spc="0" dirty="0" smtClean="0">
                <a:latin typeface="Calibri"/>
                <a:cs typeface="Calibri"/>
              </a:rPr>
              <a:t>ang</a:t>
            </a:r>
            <a:r>
              <a:rPr sz="1700" spc="-4" dirty="0" smtClean="0">
                <a:latin typeface="Calibri"/>
                <a:cs typeface="Calibri"/>
              </a:rPr>
              <a:t> </a:t>
            </a:r>
            <a:r>
              <a:rPr sz="1700" spc="-19" dirty="0" smtClean="0">
                <a:latin typeface="Calibri"/>
                <a:cs typeface="Calibri"/>
              </a:rPr>
              <a:t>t</a:t>
            </a:r>
            <a:r>
              <a:rPr sz="1700" spc="0" dirty="0" smtClean="0">
                <a:latin typeface="Calibri"/>
                <a:cs typeface="Calibri"/>
              </a:rPr>
              <a:t>e</a:t>
            </a:r>
            <a:r>
              <a:rPr sz="1700" spc="4" dirty="0" smtClean="0">
                <a:latin typeface="Calibri"/>
                <a:cs typeface="Calibri"/>
              </a:rPr>
              <a:t>l</a:t>
            </a:r>
            <a:r>
              <a:rPr sz="1700" spc="0" dirty="0" smtClean="0">
                <a:latin typeface="Calibri"/>
                <a:cs typeface="Calibri"/>
              </a:rPr>
              <a:t>ah </a:t>
            </a:r>
            <a:r>
              <a:rPr sz="1700" spc="4" dirty="0" smtClean="0">
                <a:latin typeface="Calibri"/>
                <a:cs typeface="Calibri"/>
              </a:rPr>
              <a:t>d</a:t>
            </a:r>
            <a:r>
              <a:rPr sz="1700" spc="0" dirty="0" smtClean="0">
                <a:latin typeface="Calibri"/>
                <a:cs typeface="Calibri"/>
              </a:rPr>
              <a:t>i</a:t>
            </a:r>
            <a:r>
              <a:rPr sz="1700" spc="-14" dirty="0" smtClean="0">
                <a:latin typeface="Calibri"/>
                <a:cs typeface="Calibri"/>
              </a:rPr>
              <a:t>t</a:t>
            </a:r>
            <a:r>
              <a:rPr sz="1700" spc="-9" dirty="0" smtClean="0">
                <a:latin typeface="Calibri"/>
                <a:cs typeface="Calibri"/>
              </a:rPr>
              <a:t>e</a:t>
            </a:r>
            <a:r>
              <a:rPr sz="1700" spc="-19" dirty="0" smtClean="0">
                <a:latin typeface="Calibri"/>
                <a:cs typeface="Calibri"/>
              </a:rPr>
              <a:t>t</a:t>
            </a:r>
            <a:r>
              <a:rPr sz="1700" spc="0" dirty="0" smtClean="0">
                <a:latin typeface="Calibri"/>
                <a:cs typeface="Calibri"/>
              </a:rPr>
              <a:t>a</a:t>
            </a:r>
            <a:r>
              <a:rPr sz="1700" spc="4" dirty="0" smtClean="0">
                <a:latin typeface="Calibri"/>
                <a:cs typeface="Calibri"/>
              </a:rPr>
              <a:t>p</a:t>
            </a:r>
            <a:r>
              <a:rPr sz="1700" spc="-19" dirty="0" smtClean="0">
                <a:latin typeface="Calibri"/>
                <a:cs typeface="Calibri"/>
              </a:rPr>
              <a:t>k</a:t>
            </a:r>
            <a:r>
              <a:rPr sz="1700" spc="-9" dirty="0" smtClean="0">
                <a:latin typeface="Calibri"/>
                <a:cs typeface="Calibri"/>
              </a:rPr>
              <a:t>a</a:t>
            </a:r>
            <a:r>
              <a:rPr sz="1700" spc="0" dirty="0" smtClean="0">
                <a:latin typeface="Calibri"/>
                <a:cs typeface="Calibri"/>
              </a:rPr>
              <a:t>n</a:t>
            </a:r>
            <a:r>
              <a:rPr sz="1700" spc="-4" dirty="0" smtClean="0">
                <a:latin typeface="Calibri"/>
                <a:cs typeface="Calibri"/>
              </a:rPr>
              <a:t> </a:t>
            </a:r>
            <a:r>
              <a:rPr sz="1700" spc="0" dirty="0" smtClean="0">
                <a:latin typeface="Calibri"/>
                <a:cs typeface="Calibri"/>
              </a:rPr>
              <a:t>s</a:t>
            </a:r>
            <a:r>
              <a:rPr sz="1700" spc="4" dirty="0" smtClean="0">
                <a:latin typeface="Calibri"/>
                <a:cs typeface="Calibri"/>
              </a:rPr>
              <a:t>e</a:t>
            </a:r>
            <a:r>
              <a:rPr sz="1700" spc="-14" dirty="0" smtClean="0">
                <a:latin typeface="Calibri"/>
                <a:cs typeface="Calibri"/>
              </a:rPr>
              <a:t>c</a:t>
            </a:r>
            <a:r>
              <a:rPr sz="1700" spc="0" dirty="0" smtClean="0">
                <a:latin typeface="Calibri"/>
                <a:cs typeface="Calibri"/>
              </a:rPr>
              <a:t>a</a:t>
            </a:r>
            <a:r>
              <a:rPr sz="1700" spc="-39" dirty="0" smtClean="0">
                <a:latin typeface="Calibri"/>
                <a:cs typeface="Calibri"/>
              </a:rPr>
              <a:t>r</a:t>
            </a:r>
            <a:r>
              <a:rPr sz="1700" spc="0" dirty="0" smtClean="0">
                <a:latin typeface="Calibri"/>
                <a:cs typeface="Calibri"/>
              </a:rPr>
              <a:t>a</a:t>
            </a:r>
            <a:r>
              <a:rPr sz="1700" spc="-9" dirty="0" smtClean="0">
                <a:latin typeface="Calibri"/>
                <a:cs typeface="Calibri"/>
              </a:rPr>
              <a:t> </a:t>
            </a:r>
            <a:r>
              <a:rPr sz="1700" spc="-39" dirty="0" smtClean="0">
                <a:latin typeface="Calibri"/>
                <a:cs typeface="Calibri"/>
              </a:rPr>
              <a:t>f</a:t>
            </a:r>
            <a:r>
              <a:rPr sz="1700" spc="0" dirty="0" smtClean="0">
                <a:latin typeface="Calibri"/>
                <a:cs typeface="Calibri"/>
              </a:rPr>
              <a:t>o</a:t>
            </a:r>
            <a:r>
              <a:rPr sz="1700" spc="4" dirty="0" smtClean="0">
                <a:latin typeface="Calibri"/>
                <a:cs typeface="Calibri"/>
              </a:rPr>
              <a:t>r</a:t>
            </a:r>
            <a:r>
              <a:rPr sz="1700" spc="-4" dirty="0" smtClean="0">
                <a:latin typeface="Calibri"/>
                <a:cs typeface="Calibri"/>
              </a:rPr>
              <a:t>m</a:t>
            </a:r>
            <a:r>
              <a:rPr sz="1700" spc="0" dirty="0" smtClean="0">
                <a:latin typeface="Calibri"/>
                <a:cs typeface="Calibri"/>
              </a:rPr>
              <a:t>al</a:t>
            </a:r>
            <a:r>
              <a:rPr sz="1700" spc="-29" dirty="0" smtClean="0">
                <a:latin typeface="Calibri"/>
                <a:cs typeface="Calibri"/>
              </a:rPr>
              <a:t> </a:t>
            </a:r>
            <a:r>
              <a:rPr sz="1700" spc="0" dirty="0" smtClean="0">
                <a:latin typeface="Calibri"/>
                <a:cs typeface="Calibri"/>
              </a:rPr>
              <a:t>o</a:t>
            </a:r>
            <a:r>
              <a:rPr sz="1700" spc="4" dirty="0" smtClean="0">
                <a:latin typeface="Calibri"/>
                <a:cs typeface="Calibri"/>
              </a:rPr>
              <a:t>l</a:t>
            </a:r>
            <a:r>
              <a:rPr sz="1700" spc="0" dirty="0" smtClean="0">
                <a:latin typeface="Calibri"/>
                <a:cs typeface="Calibri"/>
              </a:rPr>
              <a:t>eh</a:t>
            </a:r>
            <a:r>
              <a:rPr sz="1700" spc="-4" dirty="0" smtClean="0">
                <a:latin typeface="Calibri"/>
                <a:cs typeface="Calibri"/>
              </a:rPr>
              <a:t> </a:t>
            </a:r>
            <a:r>
              <a:rPr sz="1700" spc="4" dirty="0" smtClean="0">
                <a:latin typeface="Calibri"/>
                <a:cs typeface="Calibri"/>
              </a:rPr>
              <a:t>p</a:t>
            </a:r>
            <a:r>
              <a:rPr sz="1700" spc="0" dirty="0" smtClean="0">
                <a:latin typeface="Calibri"/>
                <a:cs typeface="Calibri"/>
              </a:rPr>
              <a:t>emb</a:t>
            </a:r>
            <a:r>
              <a:rPr sz="1700" spc="4" dirty="0" smtClean="0">
                <a:latin typeface="Calibri"/>
                <a:cs typeface="Calibri"/>
              </a:rPr>
              <a:t>u</a:t>
            </a:r>
            <a:r>
              <a:rPr sz="1700" spc="-25" dirty="0" smtClean="0">
                <a:latin typeface="Calibri"/>
                <a:cs typeface="Calibri"/>
              </a:rPr>
              <a:t>a</a:t>
            </a:r>
            <a:r>
              <a:rPr sz="1700" spc="0" dirty="0" smtClean="0">
                <a:latin typeface="Calibri"/>
                <a:cs typeface="Calibri"/>
              </a:rPr>
              <a:t>t</a:t>
            </a:r>
            <a:r>
              <a:rPr sz="1700" spc="-19" dirty="0" smtClean="0">
                <a:latin typeface="Calibri"/>
                <a:cs typeface="Calibri"/>
              </a:rPr>
              <a:t> </a:t>
            </a:r>
            <a:r>
              <a:rPr sz="1700" spc="-54" dirty="0" smtClean="0">
                <a:latin typeface="Calibri"/>
                <a:cs typeface="Calibri"/>
              </a:rPr>
              <a:t>k</a:t>
            </a:r>
            <a:r>
              <a:rPr sz="1700" spc="0" dirty="0" smtClean="0">
                <a:latin typeface="Calibri"/>
                <a:cs typeface="Calibri"/>
              </a:rPr>
              <a:t>e</a:t>
            </a:r>
            <a:r>
              <a:rPr sz="1700" spc="4" dirty="0" smtClean="0">
                <a:latin typeface="Calibri"/>
                <a:cs typeface="Calibri"/>
              </a:rPr>
              <a:t>b</a:t>
            </a:r>
            <a:r>
              <a:rPr sz="1700" spc="0" dirty="0" smtClean="0">
                <a:latin typeface="Calibri"/>
                <a:cs typeface="Calibri"/>
              </a:rPr>
              <a:t>ija</a:t>
            </a:r>
            <a:r>
              <a:rPr sz="1700" spc="-14" dirty="0" smtClean="0">
                <a:latin typeface="Calibri"/>
                <a:cs typeface="Calibri"/>
              </a:rPr>
              <a:t>k</a:t>
            </a:r>
            <a:r>
              <a:rPr sz="1700" spc="0" dirty="0" smtClean="0">
                <a:latin typeface="Calibri"/>
                <a:cs typeface="Calibri"/>
              </a:rPr>
              <a:t>a</a:t>
            </a:r>
            <a:r>
              <a:rPr sz="1700" spc="-4" dirty="0" smtClean="0">
                <a:latin typeface="Calibri"/>
                <a:cs typeface="Calibri"/>
              </a:rPr>
              <a:t>n</a:t>
            </a:r>
            <a:r>
              <a:rPr sz="1700" spc="0" dirty="0" smtClean="0">
                <a:latin typeface="Calibri"/>
                <a:cs typeface="Calibri"/>
              </a:rPr>
              <a:t>.</a:t>
            </a:r>
            <a:r>
              <a:rPr sz="1700" spc="344" dirty="0" smtClean="0">
                <a:latin typeface="Calibri"/>
                <a:cs typeface="Calibri"/>
              </a:rPr>
              <a:t> </a:t>
            </a:r>
            <a:r>
              <a:rPr sz="1700" spc="0" dirty="0" smtClean="0">
                <a:latin typeface="Calibri"/>
                <a:cs typeface="Calibri"/>
              </a:rPr>
              <a:t>As</a:t>
            </a:r>
            <a:r>
              <a:rPr sz="1700" spc="4" dirty="0" smtClean="0">
                <a:latin typeface="Calibri"/>
                <a:cs typeface="Calibri"/>
              </a:rPr>
              <a:t>u</a:t>
            </a:r>
            <a:r>
              <a:rPr sz="1700" spc="-4" dirty="0" smtClean="0">
                <a:latin typeface="Calibri"/>
                <a:cs typeface="Calibri"/>
              </a:rPr>
              <a:t>m</a:t>
            </a:r>
            <a:r>
              <a:rPr sz="1700" spc="4" dirty="0" smtClean="0">
                <a:latin typeface="Calibri"/>
                <a:cs typeface="Calibri"/>
              </a:rPr>
              <a:t>s</a:t>
            </a:r>
            <a:r>
              <a:rPr sz="1700" spc="0" dirty="0" smtClean="0">
                <a:latin typeface="Calibri"/>
                <a:cs typeface="Calibri"/>
              </a:rPr>
              <a:t>i</a:t>
            </a:r>
            <a:r>
              <a:rPr sz="1700" spc="-29" dirty="0" smtClean="0">
                <a:latin typeface="Calibri"/>
                <a:cs typeface="Calibri"/>
              </a:rPr>
              <a:t> </a:t>
            </a:r>
            <a:r>
              <a:rPr sz="1700" spc="-25" dirty="0" smtClean="0">
                <a:latin typeface="Calibri"/>
                <a:cs typeface="Calibri"/>
              </a:rPr>
              <a:t>y</a:t>
            </a:r>
            <a:r>
              <a:rPr sz="1700" spc="0" dirty="0" smtClean="0">
                <a:latin typeface="Calibri"/>
                <a:cs typeface="Calibri"/>
              </a:rPr>
              <a:t>a</a:t>
            </a:r>
            <a:r>
              <a:rPr sz="1700" spc="4" dirty="0" smtClean="0">
                <a:latin typeface="Calibri"/>
                <a:cs typeface="Calibri"/>
              </a:rPr>
              <a:t>n</a:t>
            </a:r>
            <a:r>
              <a:rPr sz="1700" spc="0" dirty="0" smtClean="0">
                <a:latin typeface="Calibri"/>
                <a:cs typeface="Calibri"/>
              </a:rPr>
              <a:t>g</a:t>
            </a:r>
            <a:r>
              <a:rPr sz="1700" spc="-9" dirty="0" smtClean="0">
                <a:latin typeface="Calibri"/>
                <a:cs typeface="Calibri"/>
              </a:rPr>
              <a:t> </a:t>
            </a:r>
            <a:r>
              <a:rPr sz="1700" spc="4" dirty="0" smtClean="0">
                <a:latin typeface="Calibri"/>
                <a:cs typeface="Calibri"/>
              </a:rPr>
              <a:t>d</a:t>
            </a:r>
            <a:r>
              <a:rPr sz="1700" spc="0" dirty="0" smtClean="0">
                <a:latin typeface="Calibri"/>
                <a:cs typeface="Calibri"/>
              </a:rPr>
              <a:t>i</a:t>
            </a:r>
            <a:r>
              <a:rPr sz="1700" spc="4" dirty="0" smtClean="0">
                <a:latin typeface="Calibri"/>
                <a:cs typeface="Calibri"/>
              </a:rPr>
              <a:t>gu</a:t>
            </a:r>
            <a:r>
              <a:rPr sz="1700" spc="-4" dirty="0" smtClean="0">
                <a:latin typeface="Calibri"/>
                <a:cs typeface="Calibri"/>
              </a:rPr>
              <a:t>n</a:t>
            </a:r>
            <a:r>
              <a:rPr sz="1700" spc="0" dirty="0" smtClean="0">
                <a:latin typeface="Calibri"/>
                <a:cs typeface="Calibri"/>
              </a:rPr>
              <a:t>a</a:t>
            </a:r>
            <a:r>
              <a:rPr sz="1700" spc="-29" dirty="0" smtClean="0">
                <a:latin typeface="Calibri"/>
                <a:cs typeface="Calibri"/>
              </a:rPr>
              <a:t>k</a:t>
            </a:r>
            <a:r>
              <a:rPr sz="1700" spc="0" dirty="0" smtClean="0">
                <a:latin typeface="Calibri"/>
                <a:cs typeface="Calibri"/>
              </a:rPr>
              <a:t>an</a:t>
            </a:r>
            <a:r>
              <a:rPr sz="1700" spc="-44" dirty="0" smtClean="0">
                <a:latin typeface="Calibri"/>
                <a:cs typeface="Calibri"/>
              </a:rPr>
              <a:t> </a:t>
            </a:r>
            <a:r>
              <a:rPr sz="1700" spc="0" dirty="0" smtClean="0">
                <a:latin typeface="Calibri"/>
                <a:cs typeface="Calibri"/>
              </a:rPr>
              <a:t>a</a:t>
            </a:r>
            <a:r>
              <a:rPr sz="1700" spc="4" dirty="0" smtClean="0">
                <a:latin typeface="Calibri"/>
                <a:cs typeface="Calibri"/>
              </a:rPr>
              <a:t>d</a:t>
            </a:r>
            <a:r>
              <a:rPr sz="1700" spc="0" dirty="0" smtClean="0">
                <a:latin typeface="Calibri"/>
                <a:cs typeface="Calibri"/>
              </a:rPr>
              <a:t>alah </a:t>
            </a:r>
            <a:r>
              <a:rPr sz="1700" spc="4" dirty="0" smtClean="0">
                <a:latin typeface="Calibri"/>
                <a:cs typeface="Calibri"/>
              </a:rPr>
              <a:t>b</a:t>
            </a:r>
            <a:r>
              <a:rPr sz="1700" spc="0" dirty="0" smtClean="0">
                <a:latin typeface="Calibri"/>
                <a:cs typeface="Calibri"/>
              </a:rPr>
              <a:t>a</a:t>
            </a:r>
            <a:r>
              <a:rPr sz="1700" spc="-4" dirty="0" smtClean="0">
                <a:latin typeface="Calibri"/>
                <a:cs typeface="Calibri"/>
              </a:rPr>
              <a:t>h</a:t>
            </a:r>
            <a:r>
              <a:rPr sz="1700" spc="-19" dirty="0" smtClean="0">
                <a:latin typeface="Calibri"/>
                <a:cs typeface="Calibri"/>
              </a:rPr>
              <a:t>w</a:t>
            </a:r>
            <a:r>
              <a:rPr sz="1700" spc="0" dirty="0" smtClean="0">
                <a:latin typeface="Calibri"/>
                <a:cs typeface="Calibri"/>
              </a:rPr>
              <a:t>a</a:t>
            </a:r>
            <a:r>
              <a:rPr sz="1700" spc="-34" dirty="0" smtClean="0">
                <a:latin typeface="Calibri"/>
                <a:cs typeface="Calibri"/>
              </a:rPr>
              <a:t> </a:t>
            </a:r>
            <a:r>
              <a:rPr sz="1700" spc="4" dirty="0" smtClean="0">
                <a:latin typeface="Calibri"/>
                <a:cs typeface="Calibri"/>
              </a:rPr>
              <a:t>s</a:t>
            </a:r>
            <a:r>
              <a:rPr sz="1700" spc="0" dirty="0" smtClean="0">
                <a:latin typeface="Calibri"/>
                <a:cs typeface="Calibri"/>
              </a:rPr>
              <a:t>a</a:t>
            </a:r>
            <a:r>
              <a:rPr sz="1700" spc="4" dirty="0" smtClean="0">
                <a:latin typeface="Calibri"/>
                <a:cs typeface="Calibri"/>
              </a:rPr>
              <a:t>s</a:t>
            </a:r>
            <a:r>
              <a:rPr sz="1700" spc="0" dirty="0" smtClean="0">
                <a:latin typeface="Calibri"/>
                <a:cs typeface="Calibri"/>
              </a:rPr>
              <a:t>a</a:t>
            </a:r>
            <a:r>
              <a:rPr sz="1700" spc="-29" dirty="0" smtClean="0">
                <a:latin typeface="Calibri"/>
                <a:cs typeface="Calibri"/>
              </a:rPr>
              <a:t>r</a:t>
            </a:r>
            <a:r>
              <a:rPr sz="1700" spc="0" dirty="0" smtClean="0">
                <a:latin typeface="Calibri"/>
                <a:cs typeface="Calibri"/>
              </a:rPr>
              <a:t>an</a:t>
            </a:r>
            <a:r>
              <a:rPr sz="1700" spc="-44" dirty="0" smtClean="0">
                <a:latin typeface="Calibri"/>
                <a:cs typeface="Calibri"/>
              </a:rPr>
              <a:t> </a:t>
            </a:r>
            <a:r>
              <a:rPr sz="1700" spc="4" dirty="0" smtClean="0">
                <a:latin typeface="Calibri"/>
                <a:cs typeface="Calibri"/>
              </a:rPr>
              <a:t>d</a:t>
            </a:r>
            <a:r>
              <a:rPr sz="1700" spc="0" dirty="0" smtClean="0">
                <a:latin typeface="Calibri"/>
                <a:cs typeface="Calibri"/>
              </a:rPr>
              <a:t>an</a:t>
            </a:r>
            <a:r>
              <a:rPr sz="1700" spc="-19" dirty="0" smtClean="0">
                <a:latin typeface="Calibri"/>
                <a:cs typeface="Calibri"/>
              </a:rPr>
              <a:t> t</a:t>
            </a:r>
            <a:r>
              <a:rPr sz="1700" spc="0" dirty="0" smtClean="0">
                <a:latin typeface="Calibri"/>
                <a:cs typeface="Calibri"/>
              </a:rPr>
              <a:t>a</a:t>
            </a:r>
            <a:r>
              <a:rPr sz="1700" spc="-19" dirty="0" smtClean="0">
                <a:latin typeface="Calibri"/>
                <a:cs typeface="Calibri"/>
              </a:rPr>
              <a:t>r</a:t>
            </a:r>
            <a:r>
              <a:rPr sz="1700" spc="-9" dirty="0" smtClean="0">
                <a:latin typeface="Calibri"/>
                <a:cs typeface="Calibri"/>
              </a:rPr>
              <a:t>ge</a:t>
            </a:r>
            <a:r>
              <a:rPr sz="1700" spc="0" dirty="0" smtClean="0">
                <a:latin typeface="Calibri"/>
                <a:cs typeface="Calibri"/>
              </a:rPr>
              <a:t>t</a:t>
            </a:r>
            <a:r>
              <a:rPr sz="1700" spc="-9" dirty="0" smtClean="0">
                <a:latin typeface="Calibri"/>
                <a:cs typeface="Calibri"/>
              </a:rPr>
              <a:t> </a:t>
            </a:r>
            <a:r>
              <a:rPr sz="1700" spc="-25" dirty="0" smtClean="0">
                <a:latin typeface="Calibri"/>
                <a:cs typeface="Calibri"/>
              </a:rPr>
              <a:t>y</a:t>
            </a:r>
            <a:r>
              <a:rPr sz="1700" spc="0" dirty="0" smtClean="0">
                <a:latin typeface="Calibri"/>
                <a:cs typeface="Calibri"/>
              </a:rPr>
              <a:t>a</a:t>
            </a:r>
            <a:r>
              <a:rPr sz="1700" spc="4" dirty="0" smtClean="0">
                <a:latin typeface="Calibri"/>
                <a:cs typeface="Calibri"/>
              </a:rPr>
              <a:t>n</a:t>
            </a:r>
            <a:r>
              <a:rPr sz="1700" spc="0" dirty="0" smtClean="0">
                <a:latin typeface="Calibri"/>
                <a:cs typeface="Calibri"/>
              </a:rPr>
              <a:t>g</a:t>
            </a:r>
            <a:r>
              <a:rPr sz="1700" spc="-9" dirty="0" smtClean="0">
                <a:latin typeface="Calibri"/>
                <a:cs typeface="Calibri"/>
              </a:rPr>
              <a:t> </a:t>
            </a:r>
            <a:r>
              <a:rPr sz="1700" spc="4" dirty="0" smtClean="0">
                <a:latin typeface="Calibri"/>
                <a:cs typeface="Calibri"/>
              </a:rPr>
              <a:t>d</a:t>
            </a:r>
            <a:r>
              <a:rPr sz="1700" spc="0" dirty="0" smtClean="0">
                <a:latin typeface="Calibri"/>
                <a:cs typeface="Calibri"/>
              </a:rPr>
              <a:t>i</a:t>
            </a:r>
            <a:r>
              <a:rPr sz="1700" spc="-14" dirty="0" smtClean="0">
                <a:latin typeface="Calibri"/>
                <a:cs typeface="Calibri"/>
              </a:rPr>
              <a:t>t</a:t>
            </a:r>
            <a:r>
              <a:rPr sz="1700" spc="-9" dirty="0" smtClean="0">
                <a:latin typeface="Calibri"/>
                <a:cs typeface="Calibri"/>
              </a:rPr>
              <a:t>e</a:t>
            </a:r>
            <a:r>
              <a:rPr sz="1700" spc="-19" dirty="0" smtClean="0">
                <a:latin typeface="Calibri"/>
                <a:cs typeface="Calibri"/>
              </a:rPr>
              <a:t>t</a:t>
            </a:r>
            <a:r>
              <a:rPr sz="1700" spc="0" dirty="0" smtClean="0">
                <a:latin typeface="Calibri"/>
                <a:cs typeface="Calibri"/>
              </a:rPr>
              <a:t>a</a:t>
            </a:r>
            <a:r>
              <a:rPr sz="1700" spc="4" dirty="0" smtClean="0">
                <a:latin typeface="Calibri"/>
                <a:cs typeface="Calibri"/>
              </a:rPr>
              <a:t>p</a:t>
            </a:r>
            <a:r>
              <a:rPr sz="1700" spc="-29" dirty="0" smtClean="0">
                <a:latin typeface="Calibri"/>
                <a:cs typeface="Calibri"/>
              </a:rPr>
              <a:t>k</a:t>
            </a:r>
            <a:r>
              <a:rPr sz="1700" spc="0" dirty="0" smtClean="0">
                <a:latin typeface="Calibri"/>
                <a:cs typeface="Calibri"/>
              </a:rPr>
              <a:t>an</a:t>
            </a:r>
            <a:r>
              <a:rPr sz="1700" spc="-44" dirty="0" smtClean="0">
                <a:latin typeface="Calibri"/>
                <a:cs typeface="Calibri"/>
              </a:rPr>
              <a:t> </a:t>
            </a:r>
            <a:r>
              <a:rPr sz="1700" spc="4" dirty="0" smtClean="0">
                <a:latin typeface="Calibri"/>
                <a:cs typeface="Calibri"/>
              </a:rPr>
              <a:t>s</a:t>
            </a:r>
            <a:r>
              <a:rPr sz="1700" spc="0" dirty="0" smtClean="0">
                <a:latin typeface="Calibri"/>
                <a:cs typeface="Calibri"/>
              </a:rPr>
              <a:t>e</a:t>
            </a:r>
            <a:r>
              <a:rPr sz="1700" spc="-9" dirty="0" smtClean="0">
                <a:latin typeface="Calibri"/>
                <a:cs typeface="Calibri"/>
              </a:rPr>
              <a:t>c</a:t>
            </a:r>
            <a:r>
              <a:rPr sz="1700" spc="0" dirty="0" smtClean="0">
                <a:latin typeface="Calibri"/>
                <a:cs typeface="Calibri"/>
              </a:rPr>
              <a:t>a</a:t>
            </a:r>
            <a:r>
              <a:rPr sz="1700" spc="-29" dirty="0" smtClean="0">
                <a:latin typeface="Calibri"/>
                <a:cs typeface="Calibri"/>
              </a:rPr>
              <a:t>r</a:t>
            </a:r>
            <a:r>
              <a:rPr sz="1700" spc="0" dirty="0" smtClean="0">
                <a:latin typeface="Calibri"/>
                <a:cs typeface="Calibri"/>
              </a:rPr>
              <a:t>a</a:t>
            </a:r>
            <a:r>
              <a:rPr sz="1700" spc="-25" dirty="0" smtClean="0">
                <a:latin typeface="Calibri"/>
                <a:cs typeface="Calibri"/>
              </a:rPr>
              <a:t> </a:t>
            </a:r>
            <a:r>
              <a:rPr sz="1700" spc="-39" dirty="0" smtClean="0">
                <a:latin typeface="Calibri"/>
                <a:cs typeface="Calibri"/>
              </a:rPr>
              <a:t>f</a:t>
            </a:r>
            <a:r>
              <a:rPr sz="1700" spc="0" dirty="0" smtClean="0">
                <a:latin typeface="Calibri"/>
                <a:cs typeface="Calibri"/>
              </a:rPr>
              <a:t>o</a:t>
            </a:r>
            <a:r>
              <a:rPr sz="1700" spc="4" dirty="0" smtClean="0">
                <a:latin typeface="Calibri"/>
                <a:cs typeface="Calibri"/>
              </a:rPr>
              <a:t>r</a:t>
            </a:r>
            <a:r>
              <a:rPr sz="1700" spc="-4" dirty="0" smtClean="0">
                <a:latin typeface="Calibri"/>
                <a:cs typeface="Calibri"/>
              </a:rPr>
              <a:t>m</a:t>
            </a:r>
            <a:r>
              <a:rPr sz="1700" spc="0" dirty="0" smtClean="0">
                <a:latin typeface="Calibri"/>
                <a:cs typeface="Calibri"/>
              </a:rPr>
              <a:t>al a</a:t>
            </a:r>
            <a:r>
              <a:rPr sz="1700" spc="4" dirty="0" smtClean="0">
                <a:latin typeface="Calibri"/>
                <a:cs typeface="Calibri"/>
              </a:rPr>
              <a:t>d</a:t>
            </a:r>
            <a:r>
              <a:rPr sz="1700" spc="0" dirty="0" smtClean="0">
                <a:latin typeface="Calibri"/>
                <a:cs typeface="Calibri"/>
              </a:rPr>
              <a:t>alah </a:t>
            </a:r>
            <a:r>
              <a:rPr sz="1700" spc="-9" dirty="0" smtClean="0">
                <a:latin typeface="Calibri"/>
                <a:cs typeface="Calibri"/>
              </a:rPr>
              <a:t>m</a:t>
            </a:r>
            <a:r>
              <a:rPr sz="1700" spc="0" dirty="0" smtClean="0">
                <a:latin typeface="Calibri"/>
                <a:cs typeface="Calibri"/>
              </a:rPr>
              <a:t>e</a:t>
            </a:r>
            <a:r>
              <a:rPr sz="1700" spc="9" dirty="0" smtClean="0">
                <a:latin typeface="Calibri"/>
                <a:cs typeface="Calibri"/>
              </a:rPr>
              <a:t>r</a:t>
            </a:r>
            <a:r>
              <a:rPr sz="1700" spc="-4" dirty="0" smtClean="0">
                <a:latin typeface="Calibri"/>
                <a:cs typeface="Calibri"/>
              </a:rPr>
              <a:t>up</a:t>
            </a:r>
            <a:r>
              <a:rPr sz="1700" spc="0" dirty="0" smtClean="0">
                <a:latin typeface="Calibri"/>
                <a:cs typeface="Calibri"/>
              </a:rPr>
              <a:t>a</a:t>
            </a:r>
            <a:r>
              <a:rPr sz="1700" spc="-29" dirty="0" smtClean="0">
                <a:latin typeface="Calibri"/>
                <a:cs typeface="Calibri"/>
              </a:rPr>
              <a:t>k</a:t>
            </a:r>
            <a:r>
              <a:rPr sz="1700" spc="-9" dirty="0" smtClean="0">
                <a:latin typeface="Calibri"/>
                <a:cs typeface="Calibri"/>
              </a:rPr>
              <a:t>a</a:t>
            </a:r>
            <a:r>
              <a:rPr sz="1700" spc="0" dirty="0" smtClean="0">
                <a:latin typeface="Calibri"/>
                <a:cs typeface="Calibri"/>
              </a:rPr>
              <a:t>n</a:t>
            </a:r>
            <a:r>
              <a:rPr sz="1700" spc="-4" dirty="0" smtClean="0">
                <a:latin typeface="Calibri"/>
                <a:cs typeface="Calibri"/>
              </a:rPr>
              <a:t> </a:t>
            </a:r>
            <a:r>
              <a:rPr sz="1700" spc="0" dirty="0" smtClean="0">
                <a:latin typeface="Calibri"/>
                <a:cs typeface="Calibri"/>
              </a:rPr>
              <a:t>u</a:t>
            </a:r>
            <a:r>
              <a:rPr sz="1700" spc="-25" dirty="0" smtClean="0">
                <a:latin typeface="Calibri"/>
                <a:cs typeface="Calibri"/>
              </a:rPr>
              <a:t>k</a:t>
            </a:r>
            <a:r>
              <a:rPr sz="1700" spc="-4" dirty="0" smtClean="0">
                <a:latin typeface="Calibri"/>
                <a:cs typeface="Calibri"/>
              </a:rPr>
              <a:t>u</a:t>
            </a:r>
            <a:r>
              <a:rPr sz="1700" spc="-39" dirty="0" smtClean="0">
                <a:latin typeface="Calibri"/>
                <a:cs typeface="Calibri"/>
              </a:rPr>
              <a:t>r</a:t>
            </a:r>
            <a:r>
              <a:rPr sz="1700" spc="0" dirty="0" smtClean="0">
                <a:latin typeface="Calibri"/>
                <a:cs typeface="Calibri"/>
              </a:rPr>
              <a:t>an </a:t>
            </a:r>
            <a:r>
              <a:rPr sz="1700" spc="-25" dirty="0" smtClean="0">
                <a:latin typeface="Calibri"/>
                <a:cs typeface="Calibri"/>
              </a:rPr>
              <a:t>y</a:t>
            </a:r>
            <a:r>
              <a:rPr sz="1700" spc="0" dirty="0" smtClean="0">
                <a:latin typeface="Calibri"/>
                <a:cs typeface="Calibri"/>
              </a:rPr>
              <a:t>a</a:t>
            </a:r>
            <a:r>
              <a:rPr sz="1700" spc="4" dirty="0" smtClean="0">
                <a:latin typeface="Calibri"/>
                <a:cs typeface="Calibri"/>
              </a:rPr>
              <a:t>n</a:t>
            </a:r>
            <a:r>
              <a:rPr sz="1700" spc="0" dirty="0" smtClean="0">
                <a:latin typeface="Calibri"/>
                <a:cs typeface="Calibri"/>
              </a:rPr>
              <a:t>g</a:t>
            </a:r>
            <a:r>
              <a:rPr sz="1700" spc="-9" dirty="0" smtClean="0">
                <a:latin typeface="Calibri"/>
                <a:cs typeface="Calibri"/>
              </a:rPr>
              <a:t> </a:t>
            </a:r>
            <a:r>
              <a:rPr sz="1700" spc="-19" dirty="0" smtClean="0">
                <a:latin typeface="Calibri"/>
                <a:cs typeface="Calibri"/>
              </a:rPr>
              <a:t>t</a:t>
            </a:r>
            <a:r>
              <a:rPr sz="1700" spc="0" dirty="0" smtClean="0">
                <a:latin typeface="Calibri"/>
                <a:cs typeface="Calibri"/>
              </a:rPr>
              <a:t>e</a:t>
            </a:r>
            <a:r>
              <a:rPr sz="1700" spc="4" dirty="0" smtClean="0">
                <a:latin typeface="Calibri"/>
                <a:cs typeface="Calibri"/>
              </a:rPr>
              <a:t>p</a:t>
            </a:r>
            <a:r>
              <a:rPr sz="1700" spc="-9" dirty="0" smtClean="0">
                <a:latin typeface="Calibri"/>
                <a:cs typeface="Calibri"/>
              </a:rPr>
              <a:t>a</a:t>
            </a:r>
            <a:r>
              <a:rPr sz="1700" spc="0" dirty="0" smtClean="0">
                <a:latin typeface="Calibri"/>
                <a:cs typeface="Calibri"/>
              </a:rPr>
              <a:t>t</a:t>
            </a:r>
            <a:r>
              <a:rPr sz="1700" spc="-9" dirty="0" smtClean="0">
                <a:latin typeface="Calibri"/>
                <a:cs typeface="Calibri"/>
              </a:rPr>
              <a:t> </a:t>
            </a:r>
            <a:r>
              <a:rPr sz="1700" spc="4" dirty="0" smtClean="0">
                <a:latin typeface="Calibri"/>
                <a:cs typeface="Calibri"/>
              </a:rPr>
              <a:t>u</a:t>
            </a:r>
            <a:r>
              <a:rPr sz="1700" spc="-4" dirty="0" smtClean="0">
                <a:latin typeface="Calibri"/>
                <a:cs typeface="Calibri"/>
              </a:rPr>
              <a:t>n</a:t>
            </a:r>
            <a:r>
              <a:rPr sz="1700" spc="4" dirty="0" smtClean="0">
                <a:latin typeface="Calibri"/>
                <a:cs typeface="Calibri"/>
              </a:rPr>
              <a:t>t</a:t>
            </a:r>
            <a:r>
              <a:rPr sz="1700" spc="-4" dirty="0" smtClean="0">
                <a:latin typeface="Calibri"/>
                <a:cs typeface="Calibri"/>
              </a:rPr>
              <a:t>u</a:t>
            </a:r>
            <a:r>
              <a:rPr sz="1700" spc="0" dirty="0" smtClean="0">
                <a:latin typeface="Calibri"/>
                <a:cs typeface="Calibri"/>
              </a:rPr>
              <a:t>k</a:t>
            </a:r>
            <a:r>
              <a:rPr sz="1700" spc="-29" dirty="0" smtClean="0">
                <a:latin typeface="Calibri"/>
                <a:cs typeface="Calibri"/>
              </a:rPr>
              <a:t> </a:t>
            </a:r>
            <a:r>
              <a:rPr sz="1700" spc="-4" dirty="0" smtClean="0">
                <a:latin typeface="Calibri"/>
                <a:cs typeface="Calibri"/>
              </a:rPr>
              <a:t>m</a:t>
            </a:r>
            <a:r>
              <a:rPr sz="1700" spc="0" dirty="0" smtClean="0">
                <a:latin typeface="Calibri"/>
                <a:cs typeface="Calibri"/>
              </a:rPr>
              <a:t>e</a:t>
            </a:r>
            <a:r>
              <a:rPr sz="1700" spc="4" dirty="0" smtClean="0">
                <a:latin typeface="Calibri"/>
                <a:cs typeface="Calibri"/>
              </a:rPr>
              <a:t>l</a:t>
            </a:r>
            <a:r>
              <a:rPr sz="1700" spc="0" dirty="0" smtClean="0">
                <a:latin typeface="Calibri"/>
                <a:cs typeface="Calibri"/>
              </a:rPr>
              <a:t>i</a:t>
            </a:r>
            <a:r>
              <a:rPr sz="1700" spc="9" dirty="0" smtClean="0">
                <a:latin typeface="Calibri"/>
                <a:cs typeface="Calibri"/>
              </a:rPr>
              <a:t>h</a:t>
            </a:r>
            <a:r>
              <a:rPr sz="1700" spc="-9" dirty="0" smtClean="0">
                <a:latin typeface="Calibri"/>
                <a:cs typeface="Calibri"/>
              </a:rPr>
              <a:t>a</a:t>
            </a:r>
            <a:r>
              <a:rPr sz="1700" spc="0" dirty="0" smtClean="0">
                <a:latin typeface="Calibri"/>
                <a:cs typeface="Calibri"/>
              </a:rPr>
              <a:t>t</a:t>
            </a:r>
            <a:r>
              <a:rPr sz="1700" spc="-19" dirty="0" smtClean="0">
                <a:latin typeface="Calibri"/>
                <a:cs typeface="Calibri"/>
              </a:rPr>
              <a:t> </a:t>
            </a:r>
            <a:r>
              <a:rPr sz="1700" spc="-4" dirty="0" smtClean="0">
                <a:latin typeface="Calibri"/>
                <a:cs typeface="Calibri"/>
              </a:rPr>
              <a:t>m</a:t>
            </a:r>
            <a:r>
              <a:rPr sz="1700" spc="0" dirty="0" smtClean="0">
                <a:latin typeface="Calibri"/>
                <a:cs typeface="Calibri"/>
              </a:rPr>
              <a:t>a</a:t>
            </a:r>
            <a:r>
              <a:rPr sz="1700" spc="-4" dirty="0" smtClean="0">
                <a:latin typeface="Calibri"/>
                <a:cs typeface="Calibri"/>
              </a:rPr>
              <a:t>n</a:t>
            </a:r>
            <a:r>
              <a:rPr sz="1700" spc="-39" dirty="0" smtClean="0">
                <a:latin typeface="Calibri"/>
                <a:cs typeface="Calibri"/>
              </a:rPr>
              <a:t>f</a:t>
            </a:r>
            <a:r>
              <a:rPr sz="1700" spc="0" dirty="0" smtClean="0">
                <a:latin typeface="Calibri"/>
                <a:cs typeface="Calibri"/>
              </a:rPr>
              <a:t>a</a:t>
            </a:r>
            <a:r>
              <a:rPr sz="1700" spc="-9" dirty="0" smtClean="0">
                <a:latin typeface="Calibri"/>
                <a:cs typeface="Calibri"/>
              </a:rPr>
              <a:t>a</a:t>
            </a:r>
            <a:r>
              <a:rPr sz="1700" spc="0" dirty="0" smtClean="0">
                <a:latin typeface="Calibri"/>
                <a:cs typeface="Calibri"/>
              </a:rPr>
              <a:t>t</a:t>
            </a:r>
            <a:r>
              <a:rPr sz="1700" spc="-9" dirty="0" smtClean="0">
                <a:latin typeface="Calibri"/>
                <a:cs typeface="Calibri"/>
              </a:rPr>
              <a:t> a</a:t>
            </a:r>
            <a:r>
              <a:rPr sz="1700" spc="-19" dirty="0" smtClean="0">
                <a:latin typeface="Calibri"/>
                <a:cs typeface="Calibri"/>
              </a:rPr>
              <a:t>t</a:t>
            </a:r>
            <a:r>
              <a:rPr sz="1700" spc="0" dirty="0" smtClean="0">
                <a:latin typeface="Calibri"/>
                <a:cs typeface="Calibri"/>
              </a:rPr>
              <a:t>au</a:t>
            </a:r>
            <a:r>
              <a:rPr sz="1700" spc="-9" dirty="0" smtClean="0">
                <a:latin typeface="Calibri"/>
                <a:cs typeface="Calibri"/>
              </a:rPr>
              <a:t> </a:t>
            </a:r>
            <a:r>
              <a:rPr sz="1700" spc="4" dirty="0" smtClean="0">
                <a:latin typeface="Calibri"/>
                <a:cs typeface="Calibri"/>
              </a:rPr>
              <a:t>n</a:t>
            </a:r>
            <a:r>
              <a:rPr sz="1700" spc="0" dirty="0" smtClean="0">
                <a:latin typeface="Calibri"/>
                <a:cs typeface="Calibri"/>
              </a:rPr>
              <a:t>i</a:t>
            </a:r>
            <a:r>
              <a:rPr sz="1700" spc="9" dirty="0" smtClean="0">
                <a:latin typeface="Calibri"/>
                <a:cs typeface="Calibri"/>
              </a:rPr>
              <a:t>l</a:t>
            </a:r>
            <a:r>
              <a:rPr sz="1700" spc="0" dirty="0" smtClean="0">
                <a:latin typeface="Calibri"/>
                <a:cs typeface="Calibri"/>
              </a:rPr>
              <a:t>ai</a:t>
            </a:r>
            <a:r>
              <a:rPr sz="1700" spc="-4" dirty="0" smtClean="0">
                <a:latin typeface="Calibri"/>
                <a:cs typeface="Calibri"/>
              </a:rPr>
              <a:t> </a:t>
            </a:r>
            <a:r>
              <a:rPr sz="1700" spc="0" dirty="0" smtClean="0">
                <a:latin typeface="Calibri"/>
                <a:cs typeface="Calibri"/>
              </a:rPr>
              <a:t>d</a:t>
            </a:r>
            <a:r>
              <a:rPr sz="1700" spc="-9" dirty="0" smtClean="0">
                <a:latin typeface="Calibri"/>
                <a:cs typeface="Calibri"/>
              </a:rPr>
              <a:t>a</a:t>
            </a:r>
            <a:r>
              <a:rPr sz="1700" spc="-4" dirty="0" smtClean="0">
                <a:latin typeface="Calibri"/>
                <a:cs typeface="Calibri"/>
              </a:rPr>
              <a:t>r</a:t>
            </a:r>
            <a:r>
              <a:rPr sz="1700" spc="0" dirty="0" smtClean="0">
                <a:latin typeface="Calibri"/>
                <a:cs typeface="Calibri"/>
              </a:rPr>
              <a:t>i</a:t>
            </a:r>
            <a:r>
              <a:rPr sz="1700" spc="-29" dirty="0" smtClean="0">
                <a:latin typeface="Calibri"/>
                <a:cs typeface="Calibri"/>
              </a:rPr>
              <a:t> </a:t>
            </a:r>
            <a:r>
              <a:rPr sz="1700" spc="4" dirty="0" smtClean="0">
                <a:latin typeface="Calibri"/>
                <a:cs typeface="Calibri"/>
              </a:rPr>
              <a:t>p</a:t>
            </a:r>
            <a:r>
              <a:rPr sz="1700" spc="-19" dirty="0" smtClean="0">
                <a:latin typeface="Calibri"/>
                <a:cs typeface="Calibri"/>
              </a:rPr>
              <a:t>r</a:t>
            </a:r>
            <a:r>
              <a:rPr sz="1700" spc="0" dirty="0" smtClean="0">
                <a:latin typeface="Calibri"/>
                <a:cs typeface="Calibri"/>
              </a:rPr>
              <a:t>og</a:t>
            </a:r>
            <a:r>
              <a:rPr sz="1700" spc="-39" dirty="0" smtClean="0">
                <a:latin typeface="Calibri"/>
                <a:cs typeface="Calibri"/>
              </a:rPr>
              <a:t>r</a:t>
            </a:r>
            <a:r>
              <a:rPr sz="1700" spc="0" dirty="0" smtClean="0">
                <a:latin typeface="Calibri"/>
                <a:cs typeface="Calibri"/>
              </a:rPr>
              <a:t>am</a:t>
            </a:r>
            <a:r>
              <a:rPr sz="1700" spc="-29" dirty="0" smtClean="0">
                <a:latin typeface="Calibri"/>
                <a:cs typeface="Calibri"/>
              </a:rPr>
              <a:t> </a:t>
            </a:r>
            <a:r>
              <a:rPr sz="1700" spc="4" dirty="0" smtClean="0">
                <a:latin typeface="Calibri"/>
                <a:cs typeface="Calibri"/>
              </a:rPr>
              <a:t>d</a:t>
            </a:r>
            <a:r>
              <a:rPr sz="1700" spc="0" dirty="0" smtClean="0">
                <a:latin typeface="Calibri"/>
                <a:cs typeface="Calibri"/>
              </a:rPr>
              <a:t>an</a:t>
            </a:r>
            <a:r>
              <a:rPr sz="1700" spc="-19" dirty="0" smtClean="0">
                <a:latin typeface="Calibri"/>
                <a:cs typeface="Calibri"/>
              </a:rPr>
              <a:t> </a:t>
            </a:r>
            <a:r>
              <a:rPr sz="1700" spc="-54" dirty="0" smtClean="0">
                <a:latin typeface="Calibri"/>
                <a:cs typeface="Calibri"/>
              </a:rPr>
              <a:t>k</a:t>
            </a:r>
            <a:r>
              <a:rPr sz="1700" spc="0" dirty="0" smtClean="0">
                <a:latin typeface="Calibri"/>
                <a:cs typeface="Calibri"/>
              </a:rPr>
              <a:t>e</a:t>
            </a:r>
            <a:r>
              <a:rPr sz="1700" spc="4" dirty="0" smtClean="0">
                <a:latin typeface="Calibri"/>
                <a:cs typeface="Calibri"/>
              </a:rPr>
              <a:t>b</a:t>
            </a:r>
            <a:r>
              <a:rPr sz="1700" spc="0" dirty="0" smtClean="0">
                <a:latin typeface="Calibri"/>
                <a:cs typeface="Calibri"/>
              </a:rPr>
              <a:t>ija</a:t>
            </a:r>
            <a:r>
              <a:rPr sz="1700" spc="-14" dirty="0" smtClean="0">
                <a:latin typeface="Calibri"/>
                <a:cs typeface="Calibri"/>
              </a:rPr>
              <a:t>k</a:t>
            </a:r>
            <a:r>
              <a:rPr sz="1700" spc="0" dirty="0" smtClean="0">
                <a:latin typeface="Calibri"/>
                <a:cs typeface="Calibri"/>
              </a:rPr>
              <a:t>a</a:t>
            </a:r>
            <a:r>
              <a:rPr sz="1700" spc="-4" dirty="0" smtClean="0">
                <a:latin typeface="Calibri"/>
                <a:cs typeface="Calibri"/>
              </a:rPr>
              <a:t>n</a:t>
            </a:r>
            <a:r>
              <a:rPr sz="1700" spc="0" dirty="0" smtClean="0">
                <a:latin typeface="Calibri"/>
                <a:cs typeface="Calibri"/>
              </a:rPr>
              <a:t>.</a:t>
            </a:r>
            <a:endParaRPr sz="1700">
              <a:latin typeface="Calibri"/>
              <a:cs typeface="Calibri"/>
            </a:endParaRPr>
          </a:p>
          <a:p>
            <a:pPr marL="12700" marR="287982">
              <a:lnSpc>
                <a:spcPct val="99995"/>
              </a:lnSpc>
              <a:spcBef>
                <a:spcPts val="405"/>
              </a:spcBef>
            </a:pPr>
            <a:r>
              <a:rPr sz="1700" spc="0" dirty="0" smtClean="0">
                <a:latin typeface="Calibri"/>
                <a:cs typeface="Calibri"/>
              </a:rPr>
              <a:t>Se</a:t>
            </a:r>
            <a:r>
              <a:rPr sz="1700" spc="4" dirty="0" smtClean="0">
                <a:latin typeface="Calibri"/>
                <a:cs typeface="Calibri"/>
              </a:rPr>
              <a:t>d</a:t>
            </a:r>
            <a:r>
              <a:rPr sz="1700" spc="0" dirty="0" smtClean="0">
                <a:latin typeface="Calibri"/>
                <a:cs typeface="Calibri"/>
              </a:rPr>
              <a:t>a</a:t>
            </a:r>
            <a:r>
              <a:rPr sz="1700" spc="4" dirty="0" smtClean="0">
                <a:latin typeface="Calibri"/>
                <a:cs typeface="Calibri"/>
              </a:rPr>
              <a:t>n</a:t>
            </a:r>
            <a:r>
              <a:rPr sz="1700" spc="0" dirty="0" smtClean="0">
                <a:latin typeface="Calibri"/>
                <a:cs typeface="Calibri"/>
              </a:rPr>
              <a:t>g</a:t>
            </a:r>
            <a:r>
              <a:rPr sz="1700" spc="-29" dirty="0" smtClean="0">
                <a:latin typeface="Calibri"/>
                <a:cs typeface="Calibri"/>
              </a:rPr>
              <a:t>k</a:t>
            </a:r>
            <a:r>
              <a:rPr sz="1700" spc="0" dirty="0" smtClean="0">
                <a:latin typeface="Calibri"/>
                <a:cs typeface="Calibri"/>
              </a:rPr>
              <a:t>an</a:t>
            </a:r>
            <a:r>
              <a:rPr sz="1700" spc="-39" dirty="0" smtClean="0">
                <a:latin typeface="Calibri"/>
                <a:cs typeface="Calibri"/>
              </a:rPr>
              <a:t> </a:t>
            </a:r>
            <a:r>
              <a:rPr sz="1700" b="1" spc="-19" dirty="0" smtClean="0">
                <a:latin typeface="Calibri"/>
                <a:cs typeface="Calibri"/>
              </a:rPr>
              <a:t>e</a:t>
            </a:r>
            <a:r>
              <a:rPr sz="1700" b="1" spc="-25" dirty="0" smtClean="0">
                <a:latin typeface="Calibri"/>
                <a:cs typeface="Calibri"/>
              </a:rPr>
              <a:t>v</a:t>
            </a:r>
            <a:r>
              <a:rPr sz="1700" b="1" spc="0" dirty="0" smtClean="0">
                <a:latin typeface="Calibri"/>
                <a:cs typeface="Calibri"/>
              </a:rPr>
              <a:t>alu</a:t>
            </a:r>
            <a:r>
              <a:rPr sz="1700" b="1" spc="-4" dirty="0" smtClean="0">
                <a:latin typeface="Calibri"/>
                <a:cs typeface="Calibri"/>
              </a:rPr>
              <a:t>a</a:t>
            </a:r>
            <a:r>
              <a:rPr sz="1700" b="1" spc="0" dirty="0" smtClean="0">
                <a:latin typeface="Calibri"/>
                <a:cs typeface="Calibri"/>
              </a:rPr>
              <a:t>si</a:t>
            </a:r>
            <a:r>
              <a:rPr sz="1700" b="1" spc="-29" dirty="0" smtClean="0">
                <a:latin typeface="Calibri"/>
                <a:cs typeface="Calibri"/>
              </a:rPr>
              <a:t> </a:t>
            </a:r>
            <a:r>
              <a:rPr sz="1700" b="1" spc="0" dirty="0" smtClean="0">
                <a:latin typeface="Calibri"/>
                <a:cs typeface="Calibri"/>
              </a:rPr>
              <a:t>p</a:t>
            </a:r>
            <a:r>
              <a:rPr sz="1700" b="1" spc="-34" dirty="0" smtClean="0">
                <a:latin typeface="Calibri"/>
                <a:cs typeface="Calibri"/>
              </a:rPr>
              <a:t>r</a:t>
            </a:r>
            <a:r>
              <a:rPr sz="1700" b="1" spc="0" dirty="0" smtClean="0">
                <a:latin typeface="Calibri"/>
                <a:cs typeface="Calibri"/>
              </a:rPr>
              <a:t>os</a:t>
            </a:r>
            <a:r>
              <a:rPr sz="1700" b="1" spc="-4" dirty="0" smtClean="0">
                <a:latin typeface="Calibri"/>
                <a:cs typeface="Calibri"/>
              </a:rPr>
              <a:t>e</a:t>
            </a:r>
            <a:r>
              <a:rPr sz="1700" b="1" spc="0" dirty="0" smtClean="0">
                <a:latin typeface="Calibri"/>
                <a:cs typeface="Calibri"/>
              </a:rPr>
              <a:t>s</a:t>
            </a:r>
            <a:r>
              <a:rPr sz="1700" b="1" spc="-4" dirty="0" smtClean="0">
                <a:latin typeface="Calibri"/>
                <a:cs typeface="Calibri"/>
              </a:rPr>
              <a:t> </a:t>
            </a:r>
            <a:r>
              <a:rPr sz="1700" b="1" spc="-50" dirty="0" smtClean="0">
                <a:latin typeface="Calibri"/>
                <a:cs typeface="Calibri"/>
              </a:rPr>
              <a:t>k</a:t>
            </a:r>
            <a:r>
              <a:rPr sz="1700" b="1" spc="-4" dirty="0" smtClean="0">
                <a:latin typeface="Calibri"/>
                <a:cs typeface="Calibri"/>
              </a:rPr>
              <a:t>e</a:t>
            </a:r>
            <a:r>
              <a:rPr sz="1700" b="1" spc="0" dirty="0" smtClean="0">
                <a:latin typeface="Calibri"/>
                <a:cs typeface="Calibri"/>
              </a:rPr>
              <a:t>p</a:t>
            </a:r>
            <a:r>
              <a:rPr sz="1700" b="1" spc="-4" dirty="0" smtClean="0">
                <a:latin typeface="Calibri"/>
                <a:cs typeface="Calibri"/>
              </a:rPr>
              <a:t>u</a:t>
            </a:r>
            <a:r>
              <a:rPr sz="1700" b="1" spc="0" dirty="0" smtClean="0">
                <a:latin typeface="Calibri"/>
                <a:cs typeface="Calibri"/>
              </a:rPr>
              <a:t>t</a:t>
            </a:r>
            <a:r>
              <a:rPr sz="1700" b="1" spc="-4" dirty="0" smtClean="0">
                <a:latin typeface="Calibri"/>
                <a:cs typeface="Calibri"/>
              </a:rPr>
              <a:t>u</a:t>
            </a:r>
            <a:r>
              <a:rPr sz="1700" b="1" spc="0" dirty="0" smtClean="0">
                <a:latin typeface="Calibri"/>
                <a:cs typeface="Calibri"/>
              </a:rPr>
              <a:t>san </a:t>
            </a:r>
            <a:r>
              <a:rPr sz="1700" b="1" spc="-29" dirty="0" smtClean="0">
                <a:latin typeface="Calibri"/>
                <a:cs typeface="Calibri"/>
              </a:rPr>
              <a:t>t</a:t>
            </a:r>
            <a:r>
              <a:rPr sz="1700" b="1" spc="-4" dirty="0" smtClean="0">
                <a:latin typeface="Calibri"/>
                <a:cs typeface="Calibri"/>
              </a:rPr>
              <a:t>e</a:t>
            </a:r>
            <a:r>
              <a:rPr sz="1700" b="1" spc="0" dirty="0" smtClean="0">
                <a:latin typeface="Calibri"/>
                <a:cs typeface="Calibri"/>
              </a:rPr>
              <a:t>o</a:t>
            </a:r>
            <a:r>
              <a:rPr sz="1700" b="1" spc="-9" dirty="0" smtClean="0">
                <a:latin typeface="Calibri"/>
                <a:cs typeface="Calibri"/>
              </a:rPr>
              <a:t>r</a:t>
            </a:r>
            <a:r>
              <a:rPr sz="1700" b="1" spc="0" dirty="0" smtClean="0">
                <a:latin typeface="Calibri"/>
                <a:cs typeface="Calibri"/>
              </a:rPr>
              <a:t>itis</a:t>
            </a:r>
            <a:r>
              <a:rPr sz="1700" b="1" spc="-14" dirty="0" smtClean="0">
                <a:latin typeface="Calibri"/>
                <a:cs typeface="Calibri"/>
              </a:rPr>
              <a:t> </a:t>
            </a:r>
            <a:r>
              <a:rPr sz="1700" spc="0" dirty="0" smtClean="0">
                <a:latin typeface="Calibri"/>
                <a:cs typeface="Calibri"/>
              </a:rPr>
              <a:t>(</a:t>
            </a:r>
            <a:r>
              <a:rPr sz="1700" i="1" spc="0" dirty="0" smtClean="0">
                <a:latin typeface="Calibri"/>
                <a:cs typeface="Calibri"/>
              </a:rPr>
              <a:t>decis</a:t>
            </a:r>
            <a:r>
              <a:rPr sz="1700" i="1" spc="4" dirty="0" smtClean="0">
                <a:latin typeface="Calibri"/>
                <a:cs typeface="Calibri"/>
              </a:rPr>
              <a:t>i</a:t>
            </a:r>
            <a:r>
              <a:rPr sz="1700" i="1" spc="0" dirty="0" smtClean="0">
                <a:latin typeface="Calibri"/>
                <a:cs typeface="Calibri"/>
              </a:rPr>
              <a:t>on</a:t>
            </a:r>
            <a:r>
              <a:rPr sz="1700" i="1" spc="-9" dirty="0" smtClean="0">
                <a:latin typeface="Calibri"/>
                <a:cs typeface="Calibri"/>
              </a:rPr>
              <a:t> </a:t>
            </a:r>
            <a:r>
              <a:rPr sz="1700" i="1" spc="4" dirty="0" smtClean="0">
                <a:latin typeface="Calibri"/>
                <a:cs typeface="Calibri"/>
              </a:rPr>
              <a:t>t</a:t>
            </a:r>
            <a:r>
              <a:rPr sz="1700" i="1" spc="0" dirty="0" smtClean="0">
                <a:latin typeface="Calibri"/>
                <a:cs typeface="Calibri"/>
              </a:rPr>
              <a:t>heo</a:t>
            </a:r>
            <a:r>
              <a:rPr sz="1700" i="1" spc="4" dirty="0" smtClean="0">
                <a:latin typeface="Calibri"/>
                <a:cs typeface="Calibri"/>
              </a:rPr>
              <a:t>r</a:t>
            </a:r>
            <a:r>
              <a:rPr sz="1700" i="1" spc="0" dirty="0" smtClean="0">
                <a:latin typeface="Calibri"/>
                <a:cs typeface="Calibri"/>
              </a:rPr>
              <a:t>i</a:t>
            </a:r>
            <a:r>
              <a:rPr sz="1700" i="1" spc="9" dirty="0" smtClean="0">
                <a:latin typeface="Calibri"/>
                <a:cs typeface="Calibri"/>
              </a:rPr>
              <a:t>t</a:t>
            </a:r>
            <a:r>
              <a:rPr sz="1700" i="1" spc="0" dirty="0" smtClean="0">
                <a:latin typeface="Calibri"/>
                <a:cs typeface="Calibri"/>
              </a:rPr>
              <a:t>ic</a:t>
            </a:r>
            <a:r>
              <a:rPr sz="1700" i="1" spc="-19" dirty="0" smtClean="0">
                <a:latin typeface="Calibri"/>
                <a:cs typeface="Calibri"/>
              </a:rPr>
              <a:t> </a:t>
            </a:r>
            <a:r>
              <a:rPr sz="1700" i="1" spc="-9" dirty="0" smtClean="0">
                <a:latin typeface="Calibri"/>
                <a:cs typeface="Calibri"/>
              </a:rPr>
              <a:t>e</a:t>
            </a:r>
            <a:r>
              <a:rPr sz="1700" i="1" spc="0" dirty="0" smtClean="0">
                <a:latin typeface="Calibri"/>
                <a:cs typeface="Calibri"/>
              </a:rPr>
              <a:t>valua</a:t>
            </a:r>
            <a:r>
              <a:rPr sz="1700" i="1" spc="4" dirty="0" smtClean="0">
                <a:latin typeface="Calibri"/>
                <a:cs typeface="Calibri"/>
              </a:rPr>
              <a:t>t</a:t>
            </a:r>
            <a:r>
              <a:rPr sz="1700" i="1" spc="0" dirty="0" smtClean="0">
                <a:latin typeface="Calibri"/>
                <a:cs typeface="Calibri"/>
              </a:rPr>
              <a:t>i</a:t>
            </a:r>
            <a:r>
              <a:rPr sz="1700" i="1" spc="4" dirty="0" smtClean="0">
                <a:latin typeface="Calibri"/>
                <a:cs typeface="Calibri"/>
              </a:rPr>
              <a:t>o</a:t>
            </a:r>
            <a:r>
              <a:rPr sz="1700" i="1" spc="0" dirty="0" smtClean="0">
                <a:latin typeface="Calibri"/>
                <a:cs typeface="Calibri"/>
              </a:rPr>
              <a:t>n) </a:t>
            </a:r>
            <a:r>
              <a:rPr sz="1700" spc="0" dirty="0" smtClean="0">
                <a:latin typeface="Calibri"/>
                <a:cs typeface="Calibri"/>
              </a:rPr>
              <a:t>a</a:t>
            </a:r>
            <a:r>
              <a:rPr sz="1700" spc="4" dirty="0" smtClean="0">
                <a:latin typeface="Calibri"/>
                <a:cs typeface="Calibri"/>
              </a:rPr>
              <a:t>d</a:t>
            </a:r>
            <a:r>
              <a:rPr sz="1700" spc="0" dirty="0" smtClean="0">
                <a:latin typeface="Calibri"/>
                <a:cs typeface="Calibri"/>
              </a:rPr>
              <a:t>alah </a:t>
            </a:r>
            <a:r>
              <a:rPr sz="1700" spc="4" dirty="0" smtClean="0">
                <a:latin typeface="Calibri"/>
                <a:cs typeface="Calibri"/>
              </a:rPr>
              <a:t>p</a:t>
            </a:r>
            <a:r>
              <a:rPr sz="1700" spc="0" dirty="0" smtClean="0">
                <a:latin typeface="Calibri"/>
                <a:cs typeface="Calibri"/>
              </a:rPr>
              <a:t>e</a:t>
            </a:r>
            <a:r>
              <a:rPr sz="1700" spc="4" dirty="0" smtClean="0">
                <a:latin typeface="Calibri"/>
                <a:cs typeface="Calibri"/>
              </a:rPr>
              <a:t>nd</a:t>
            </a:r>
            <a:r>
              <a:rPr sz="1700" spc="0" dirty="0" smtClean="0">
                <a:latin typeface="Calibri"/>
                <a:cs typeface="Calibri"/>
              </a:rPr>
              <a:t>e</a:t>
            </a:r>
            <a:r>
              <a:rPr sz="1700" spc="-25" dirty="0" smtClean="0">
                <a:latin typeface="Calibri"/>
                <a:cs typeface="Calibri"/>
              </a:rPr>
              <a:t>ka</a:t>
            </a:r>
            <a:r>
              <a:rPr sz="1700" spc="-19" dirty="0" smtClean="0">
                <a:latin typeface="Calibri"/>
                <a:cs typeface="Calibri"/>
              </a:rPr>
              <a:t>t</a:t>
            </a:r>
            <a:r>
              <a:rPr sz="1700" spc="0" dirty="0" smtClean="0">
                <a:latin typeface="Calibri"/>
                <a:cs typeface="Calibri"/>
              </a:rPr>
              <a:t>an</a:t>
            </a:r>
            <a:r>
              <a:rPr sz="1700" spc="-44" dirty="0" smtClean="0">
                <a:latin typeface="Calibri"/>
                <a:cs typeface="Calibri"/>
              </a:rPr>
              <a:t> </a:t>
            </a:r>
            <a:r>
              <a:rPr sz="1700" spc="-9" dirty="0" smtClean="0">
                <a:latin typeface="Calibri"/>
                <a:cs typeface="Calibri"/>
              </a:rPr>
              <a:t>e</a:t>
            </a:r>
            <a:r>
              <a:rPr sz="1700" spc="-25" dirty="0" smtClean="0">
                <a:latin typeface="Calibri"/>
                <a:cs typeface="Calibri"/>
              </a:rPr>
              <a:t>v</a:t>
            </a:r>
            <a:r>
              <a:rPr sz="1700" spc="0" dirty="0" smtClean="0">
                <a:latin typeface="Calibri"/>
                <a:cs typeface="Calibri"/>
              </a:rPr>
              <a:t>al</a:t>
            </a:r>
            <a:r>
              <a:rPr sz="1700" spc="4" dirty="0" smtClean="0">
                <a:latin typeface="Calibri"/>
                <a:cs typeface="Calibri"/>
              </a:rPr>
              <a:t>u</a:t>
            </a:r>
            <a:r>
              <a:rPr sz="1700" spc="0" dirty="0" smtClean="0">
                <a:latin typeface="Calibri"/>
                <a:cs typeface="Calibri"/>
              </a:rPr>
              <a:t>a</a:t>
            </a:r>
            <a:r>
              <a:rPr sz="1700" spc="4" dirty="0" smtClean="0">
                <a:latin typeface="Calibri"/>
                <a:cs typeface="Calibri"/>
              </a:rPr>
              <a:t>s</a:t>
            </a:r>
            <a:r>
              <a:rPr sz="1700" spc="0" dirty="0" smtClean="0">
                <a:latin typeface="Calibri"/>
                <a:cs typeface="Calibri"/>
              </a:rPr>
              <a:t>i</a:t>
            </a:r>
            <a:r>
              <a:rPr sz="1700" spc="-44" dirty="0" smtClean="0">
                <a:latin typeface="Calibri"/>
                <a:cs typeface="Calibri"/>
              </a:rPr>
              <a:t> </a:t>
            </a:r>
            <a:r>
              <a:rPr sz="1700" spc="-25" dirty="0" smtClean="0">
                <a:latin typeface="Calibri"/>
                <a:cs typeface="Calibri"/>
              </a:rPr>
              <a:t>y</a:t>
            </a:r>
            <a:r>
              <a:rPr sz="1700" spc="0" dirty="0" smtClean="0">
                <a:latin typeface="Calibri"/>
                <a:cs typeface="Calibri"/>
              </a:rPr>
              <a:t>a</a:t>
            </a:r>
            <a:r>
              <a:rPr sz="1700" spc="4" dirty="0" smtClean="0">
                <a:latin typeface="Calibri"/>
                <a:cs typeface="Calibri"/>
              </a:rPr>
              <a:t>n</a:t>
            </a:r>
            <a:r>
              <a:rPr sz="1700" spc="0" dirty="0" smtClean="0">
                <a:latin typeface="Calibri"/>
                <a:cs typeface="Calibri"/>
              </a:rPr>
              <a:t>g</a:t>
            </a:r>
            <a:r>
              <a:rPr sz="1700" spc="-9" dirty="0" smtClean="0">
                <a:latin typeface="Calibri"/>
                <a:cs typeface="Calibri"/>
              </a:rPr>
              <a:t> </a:t>
            </a:r>
            <a:r>
              <a:rPr sz="1700" spc="-4" dirty="0" smtClean="0">
                <a:latin typeface="Calibri"/>
                <a:cs typeface="Calibri"/>
              </a:rPr>
              <a:t>m</a:t>
            </a:r>
            <a:r>
              <a:rPr sz="1700" spc="0" dirty="0" smtClean="0">
                <a:latin typeface="Calibri"/>
                <a:cs typeface="Calibri"/>
              </a:rPr>
              <a:t>e</a:t>
            </a:r>
            <a:r>
              <a:rPr sz="1700" spc="4" dirty="0" smtClean="0">
                <a:latin typeface="Calibri"/>
                <a:cs typeface="Calibri"/>
              </a:rPr>
              <a:t>n</a:t>
            </a:r>
            <a:r>
              <a:rPr sz="1700" spc="9" dirty="0" smtClean="0">
                <a:latin typeface="Calibri"/>
                <a:cs typeface="Calibri"/>
              </a:rPr>
              <a:t>g</a:t>
            </a:r>
            <a:r>
              <a:rPr sz="1700" spc="0" dirty="0" smtClean="0">
                <a:latin typeface="Calibri"/>
                <a:cs typeface="Calibri"/>
              </a:rPr>
              <a:t>g</a:t>
            </a:r>
            <a:r>
              <a:rPr sz="1700" spc="4" dirty="0" smtClean="0">
                <a:latin typeface="Calibri"/>
                <a:cs typeface="Calibri"/>
              </a:rPr>
              <a:t>un</a:t>
            </a:r>
            <a:r>
              <a:rPr sz="1700" spc="0" dirty="0" smtClean="0">
                <a:latin typeface="Calibri"/>
                <a:cs typeface="Calibri"/>
              </a:rPr>
              <a:t>a</a:t>
            </a:r>
            <a:r>
              <a:rPr sz="1700" spc="-29" dirty="0" smtClean="0">
                <a:latin typeface="Calibri"/>
                <a:cs typeface="Calibri"/>
              </a:rPr>
              <a:t>k</a:t>
            </a:r>
            <a:r>
              <a:rPr sz="1700" spc="0" dirty="0" smtClean="0">
                <a:latin typeface="Calibri"/>
                <a:cs typeface="Calibri"/>
              </a:rPr>
              <a:t>an</a:t>
            </a:r>
            <a:r>
              <a:rPr sz="1700" spc="-44" dirty="0" smtClean="0">
                <a:latin typeface="Calibri"/>
                <a:cs typeface="Calibri"/>
              </a:rPr>
              <a:t> </a:t>
            </a:r>
            <a:r>
              <a:rPr sz="1700" spc="-4" dirty="0" smtClean="0">
                <a:latin typeface="Calibri"/>
                <a:cs typeface="Calibri"/>
              </a:rPr>
              <a:t>m</a:t>
            </a:r>
            <a:r>
              <a:rPr sz="1700" spc="-9" dirty="0" smtClean="0">
                <a:latin typeface="Calibri"/>
                <a:cs typeface="Calibri"/>
              </a:rPr>
              <a:t>e</a:t>
            </a:r>
            <a:r>
              <a:rPr sz="1700" spc="-4" dirty="0" smtClean="0">
                <a:latin typeface="Calibri"/>
                <a:cs typeface="Calibri"/>
              </a:rPr>
              <a:t>t</a:t>
            </a:r>
            <a:r>
              <a:rPr sz="1700" spc="0" dirty="0" smtClean="0">
                <a:latin typeface="Calibri"/>
                <a:cs typeface="Calibri"/>
              </a:rPr>
              <a:t>o</a:t>
            </a:r>
            <a:r>
              <a:rPr sz="1700" spc="4" dirty="0" smtClean="0">
                <a:latin typeface="Calibri"/>
                <a:cs typeface="Calibri"/>
              </a:rPr>
              <a:t>d</a:t>
            </a:r>
            <a:r>
              <a:rPr sz="1700" spc="0" dirty="0" smtClean="0">
                <a:latin typeface="Calibri"/>
                <a:cs typeface="Calibri"/>
              </a:rPr>
              <a:t>e</a:t>
            </a:r>
            <a:r>
              <a:rPr sz="1700" spc="-9" dirty="0" smtClean="0">
                <a:latin typeface="Calibri"/>
                <a:cs typeface="Calibri"/>
              </a:rPr>
              <a:t> </a:t>
            </a:r>
            <a:r>
              <a:rPr sz="1700" spc="4" dirty="0" smtClean="0">
                <a:latin typeface="Calibri"/>
                <a:cs typeface="Calibri"/>
              </a:rPr>
              <a:t>d</a:t>
            </a:r>
            <a:r>
              <a:rPr sz="1700" spc="0" dirty="0" smtClean="0">
                <a:latin typeface="Calibri"/>
                <a:cs typeface="Calibri"/>
              </a:rPr>
              <a:t>e</a:t>
            </a:r>
            <a:r>
              <a:rPr sz="1700" spc="4" dirty="0" smtClean="0">
                <a:latin typeface="Calibri"/>
                <a:cs typeface="Calibri"/>
              </a:rPr>
              <a:t>s</a:t>
            </a:r>
            <a:r>
              <a:rPr sz="1700" spc="0" dirty="0" smtClean="0">
                <a:latin typeface="Calibri"/>
                <a:cs typeface="Calibri"/>
              </a:rPr>
              <a:t>k</a:t>
            </a:r>
            <a:r>
              <a:rPr sz="1700" spc="9" dirty="0" smtClean="0">
                <a:latin typeface="Calibri"/>
                <a:cs typeface="Calibri"/>
              </a:rPr>
              <a:t>r</a:t>
            </a:r>
            <a:r>
              <a:rPr sz="1700" spc="-9" dirty="0" smtClean="0">
                <a:latin typeface="Calibri"/>
                <a:cs typeface="Calibri"/>
              </a:rPr>
              <a:t>i</a:t>
            </a:r>
            <a:r>
              <a:rPr sz="1700" spc="-4" dirty="0" smtClean="0">
                <a:latin typeface="Calibri"/>
                <a:cs typeface="Calibri"/>
              </a:rPr>
              <a:t>pt</a:t>
            </a:r>
            <a:r>
              <a:rPr sz="1700" spc="0" dirty="0" smtClean="0">
                <a:latin typeface="Calibri"/>
                <a:cs typeface="Calibri"/>
              </a:rPr>
              <a:t>if</a:t>
            </a:r>
            <a:r>
              <a:rPr sz="1700" spc="-25" dirty="0" smtClean="0">
                <a:latin typeface="Calibri"/>
                <a:cs typeface="Calibri"/>
              </a:rPr>
              <a:t> </a:t>
            </a:r>
            <a:r>
              <a:rPr sz="1700" spc="4" dirty="0" smtClean="0">
                <a:latin typeface="Calibri"/>
                <a:cs typeface="Calibri"/>
              </a:rPr>
              <a:t>u</a:t>
            </a:r>
            <a:r>
              <a:rPr sz="1700" spc="-4" dirty="0" smtClean="0">
                <a:latin typeface="Calibri"/>
                <a:cs typeface="Calibri"/>
              </a:rPr>
              <a:t>n</a:t>
            </a:r>
            <a:r>
              <a:rPr sz="1700" spc="4" dirty="0" smtClean="0">
                <a:latin typeface="Calibri"/>
                <a:cs typeface="Calibri"/>
              </a:rPr>
              <a:t>t</a:t>
            </a:r>
            <a:r>
              <a:rPr sz="1700" spc="-4" dirty="0" smtClean="0">
                <a:latin typeface="Calibri"/>
                <a:cs typeface="Calibri"/>
              </a:rPr>
              <a:t>u</a:t>
            </a:r>
            <a:r>
              <a:rPr sz="1700" spc="0" dirty="0" smtClean="0">
                <a:latin typeface="Calibri"/>
                <a:cs typeface="Calibri"/>
              </a:rPr>
              <a:t>k</a:t>
            </a:r>
            <a:r>
              <a:rPr sz="1700" spc="-29" dirty="0" smtClean="0">
                <a:latin typeface="Calibri"/>
                <a:cs typeface="Calibri"/>
              </a:rPr>
              <a:t> </a:t>
            </a:r>
            <a:r>
              <a:rPr sz="1700" spc="-4" dirty="0" smtClean="0">
                <a:latin typeface="Calibri"/>
                <a:cs typeface="Calibri"/>
              </a:rPr>
              <a:t>m</a:t>
            </a:r>
            <a:r>
              <a:rPr sz="1700" spc="0" dirty="0" smtClean="0">
                <a:latin typeface="Calibri"/>
                <a:cs typeface="Calibri"/>
              </a:rPr>
              <a:t>e</a:t>
            </a:r>
            <a:r>
              <a:rPr sz="1700" spc="4" dirty="0" smtClean="0">
                <a:latin typeface="Calibri"/>
                <a:cs typeface="Calibri"/>
              </a:rPr>
              <a:t>n</a:t>
            </a:r>
            <a:r>
              <a:rPr sz="1700" spc="0" dirty="0" smtClean="0">
                <a:latin typeface="Calibri"/>
                <a:cs typeface="Calibri"/>
              </a:rPr>
              <a:t>g</a:t>
            </a:r>
            <a:r>
              <a:rPr sz="1700" spc="4" dirty="0" smtClean="0">
                <a:latin typeface="Calibri"/>
                <a:cs typeface="Calibri"/>
              </a:rPr>
              <a:t>h</a:t>
            </a:r>
            <a:r>
              <a:rPr sz="1700" spc="0" dirty="0" smtClean="0">
                <a:latin typeface="Calibri"/>
                <a:cs typeface="Calibri"/>
              </a:rPr>
              <a:t>a</a:t>
            </a:r>
            <a:r>
              <a:rPr sz="1700" spc="4" dirty="0" smtClean="0">
                <a:latin typeface="Calibri"/>
                <a:cs typeface="Calibri"/>
              </a:rPr>
              <a:t>s</a:t>
            </a:r>
            <a:r>
              <a:rPr sz="1700" spc="-9" dirty="0" smtClean="0">
                <a:latin typeface="Calibri"/>
                <a:cs typeface="Calibri"/>
              </a:rPr>
              <a:t>i</a:t>
            </a:r>
            <a:r>
              <a:rPr sz="1700" spc="0" dirty="0" smtClean="0">
                <a:latin typeface="Calibri"/>
                <a:cs typeface="Calibri"/>
              </a:rPr>
              <a:t>l</a:t>
            </a:r>
            <a:r>
              <a:rPr sz="1700" spc="-25" dirty="0" smtClean="0">
                <a:latin typeface="Calibri"/>
                <a:cs typeface="Calibri"/>
              </a:rPr>
              <a:t>k</a:t>
            </a:r>
            <a:r>
              <a:rPr sz="1700" spc="-9" dirty="0" smtClean="0">
                <a:latin typeface="Calibri"/>
                <a:cs typeface="Calibri"/>
              </a:rPr>
              <a:t>a</a:t>
            </a:r>
            <a:r>
              <a:rPr sz="1700" spc="0" dirty="0" smtClean="0">
                <a:latin typeface="Calibri"/>
                <a:cs typeface="Calibri"/>
              </a:rPr>
              <a:t>n in</a:t>
            </a:r>
            <a:r>
              <a:rPr sz="1700" spc="-44" dirty="0" smtClean="0">
                <a:latin typeface="Calibri"/>
                <a:cs typeface="Calibri"/>
              </a:rPr>
              <a:t>f</a:t>
            </a:r>
            <a:r>
              <a:rPr sz="1700" spc="0" dirty="0" smtClean="0">
                <a:latin typeface="Calibri"/>
                <a:cs typeface="Calibri"/>
              </a:rPr>
              <a:t>o</a:t>
            </a:r>
            <a:r>
              <a:rPr sz="1700" spc="4" dirty="0" smtClean="0">
                <a:latin typeface="Calibri"/>
                <a:cs typeface="Calibri"/>
              </a:rPr>
              <a:t>r</a:t>
            </a:r>
            <a:r>
              <a:rPr sz="1700" spc="-4" dirty="0" smtClean="0">
                <a:latin typeface="Calibri"/>
                <a:cs typeface="Calibri"/>
              </a:rPr>
              <a:t>m</a:t>
            </a:r>
            <a:r>
              <a:rPr sz="1700" spc="0" dirty="0" smtClean="0">
                <a:latin typeface="Calibri"/>
                <a:cs typeface="Calibri"/>
              </a:rPr>
              <a:t>a</a:t>
            </a:r>
            <a:r>
              <a:rPr sz="1700" spc="4" dirty="0" smtClean="0">
                <a:latin typeface="Calibri"/>
                <a:cs typeface="Calibri"/>
              </a:rPr>
              <a:t>s</a:t>
            </a:r>
            <a:r>
              <a:rPr sz="1700" spc="0" dirty="0" smtClean="0">
                <a:latin typeface="Calibri"/>
                <a:cs typeface="Calibri"/>
              </a:rPr>
              <a:t>i</a:t>
            </a:r>
            <a:r>
              <a:rPr sz="1700" spc="-29" dirty="0" smtClean="0">
                <a:latin typeface="Calibri"/>
                <a:cs typeface="Calibri"/>
              </a:rPr>
              <a:t> </a:t>
            </a:r>
            <a:r>
              <a:rPr sz="1700" spc="-25" dirty="0" smtClean="0">
                <a:latin typeface="Calibri"/>
                <a:cs typeface="Calibri"/>
              </a:rPr>
              <a:t>y</a:t>
            </a:r>
            <a:r>
              <a:rPr sz="1700" spc="0" dirty="0" smtClean="0">
                <a:latin typeface="Calibri"/>
                <a:cs typeface="Calibri"/>
              </a:rPr>
              <a:t>a</a:t>
            </a:r>
            <a:r>
              <a:rPr sz="1700" spc="4" dirty="0" smtClean="0">
                <a:latin typeface="Calibri"/>
                <a:cs typeface="Calibri"/>
              </a:rPr>
              <a:t>n</a:t>
            </a:r>
            <a:r>
              <a:rPr sz="1700" spc="0" dirty="0" smtClean="0">
                <a:latin typeface="Calibri"/>
                <a:cs typeface="Calibri"/>
              </a:rPr>
              <a:t>g</a:t>
            </a:r>
            <a:r>
              <a:rPr sz="1700" spc="-9" dirty="0" smtClean="0">
                <a:latin typeface="Calibri"/>
                <a:cs typeface="Calibri"/>
              </a:rPr>
              <a:t> </a:t>
            </a:r>
            <a:r>
              <a:rPr sz="1700" spc="4" dirty="0" smtClean="0">
                <a:latin typeface="Calibri"/>
                <a:cs typeface="Calibri"/>
              </a:rPr>
              <a:t>d</a:t>
            </a:r>
            <a:r>
              <a:rPr sz="1700" spc="0" dirty="0" smtClean="0">
                <a:latin typeface="Calibri"/>
                <a:cs typeface="Calibri"/>
              </a:rPr>
              <a:t>a</a:t>
            </a:r>
            <a:r>
              <a:rPr sz="1700" spc="4" dirty="0" smtClean="0">
                <a:latin typeface="Calibri"/>
                <a:cs typeface="Calibri"/>
              </a:rPr>
              <a:t>p</a:t>
            </a:r>
            <a:r>
              <a:rPr sz="1700" spc="-9" dirty="0" smtClean="0">
                <a:latin typeface="Calibri"/>
                <a:cs typeface="Calibri"/>
              </a:rPr>
              <a:t>a</a:t>
            </a:r>
            <a:r>
              <a:rPr sz="1700" spc="0" dirty="0" smtClean="0">
                <a:latin typeface="Calibri"/>
                <a:cs typeface="Calibri"/>
              </a:rPr>
              <a:t>t</a:t>
            </a:r>
            <a:r>
              <a:rPr sz="1700" spc="-19" dirty="0" smtClean="0">
                <a:latin typeface="Calibri"/>
                <a:cs typeface="Calibri"/>
              </a:rPr>
              <a:t> </a:t>
            </a:r>
            <a:r>
              <a:rPr sz="1700" spc="4" dirty="0" smtClean="0">
                <a:latin typeface="Calibri"/>
                <a:cs typeface="Calibri"/>
              </a:rPr>
              <a:t>d</a:t>
            </a:r>
            <a:r>
              <a:rPr sz="1700" spc="0" dirty="0" smtClean="0">
                <a:latin typeface="Calibri"/>
                <a:cs typeface="Calibri"/>
              </a:rPr>
              <a:t>i</a:t>
            </a:r>
            <a:r>
              <a:rPr sz="1700" spc="9" dirty="0" smtClean="0">
                <a:latin typeface="Calibri"/>
                <a:cs typeface="Calibri"/>
              </a:rPr>
              <a:t>p</a:t>
            </a:r>
            <a:r>
              <a:rPr sz="1700" spc="-9" dirty="0" smtClean="0">
                <a:latin typeface="Calibri"/>
                <a:cs typeface="Calibri"/>
              </a:rPr>
              <a:t>e</a:t>
            </a:r>
            <a:r>
              <a:rPr sz="1700" spc="-29" dirty="0" smtClean="0">
                <a:latin typeface="Calibri"/>
                <a:cs typeface="Calibri"/>
              </a:rPr>
              <a:t>r</a:t>
            </a:r>
            <a:r>
              <a:rPr sz="1700" spc="-14" dirty="0" smtClean="0">
                <a:latin typeface="Calibri"/>
                <a:cs typeface="Calibri"/>
              </a:rPr>
              <a:t>c</a:t>
            </a:r>
            <a:r>
              <a:rPr sz="1700" spc="-34" dirty="0" smtClean="0">
                <a:latin typeface="Calibri"/>
                <a:cs typeface="Calibri"/>
              </a:rPr>
              <a:t>a</a:t>
            </a:r>
            <a:r>
              <a:rPr sz="1700" spc="-25" dirty="0" smtClean="0">
                <a:latin typeface="Calibri"/>
                <a:cs typeface="Calibri"/>
              </a:rPr>
              <a:t>y</a:t>
            </a:r>
            <a:r>
              <a:rPr sz="1700" spc="0" dirty="0" smtClean="0">
                <a:latin typeface="Calibri"/>
                <a:cs typeface="Calibri"/>
              </a:rPr>
              <a:t>a</a:t>
            </a:r>
            <a:r>
              <a:rPr sz="1700" spc="-24" dirty="0" smtClean="0">
                <a:latin typeface="Calibri"/>
                <a:cs typeface="Calibri"/>
              </a:rPr>
              <a:t> </a:t>
            </a:r>
            <a:r>
              <a:rPr sz="1700" spc="4" dirty="0" smtClean="0">
                <a:latin typeface="Calibri"/>
                <a:cs typeface="Calibri"/>
              </a:rPr>
              <a:t>d</a:t>
            </a:r>
            <a:r>
              <a:rPr sz="1700" spc="0" dirty="0" smtClean="0">
                <a:latin typeface="Calibri"/>
                <a:cs typeface="Calibri"/>
              </a:rPr>
              <a:t>an</a:t>
            </a:r>
            <a:r>
              <a:rPr sz="1700" spc="-19" dirty="0" smtClean="0">
                <a:latin typeface="Calibri"/>
                <a:cs typeface="Calibri"/>
              </a:rPr>
              <a:t> </a:t>
            </a:r>
            <a:r>
              <a:rPr sz="1700" spc="-25" dirty="0" smtClean="0">
                <a:latin typeface="Calibri"/>
                <a:cs typeface="Calibri"/>
              </a:rPr>
              <a:t>v</a:t>
            </a:r>
            <a:r>
              <a:rPr sz="1700" spc="0" dirty="0" smtClean="0">
                <a:latin typeface="Calibri"/>
                <a:cs typeface="Calibri"/>
              </a:rPr>
              <a:t>al</a:t>
            </a:r>
            <a:r>
              <a:rPr sz="1700" spc="9" dirty="0" smtClean="0">
                <a:latin typeface="Calibri"/>
                <a:cs typeface="Calibri"/>
              </a:rPr>
              <a:t>i</a:t>
            </a:r>
            <a:r>
              <a:rPr sz="1700" spc="0" dirty="0" smtClean="0">
                <a:latin typeface="Calibri"/>
                <a:cs typeface="Calibri"/>
              </a:rPr>
              <a:t>d</a:t>
            </a:r>
            <a:r>
              <a:rPr sz="1700" spc="-34" dirty="0" smtClean="0">
                <a:latin typeface="Calibri"/>
                <a:cs typeface="Calibri"/>
              </a:rPr>
              <a:t> </a:t>
            </a:r>
            <a:r>
              <a:rPr sz="1700" spc="-4" dirty="0" smtClean="0">
                <a:latin typeface="Calibri"/>
                <a:cs typeface="Calibri"/>
              </a:rPr>
              <a:t>m</a:t>
            </a:r>
            <a:r>
              <a:rPr sz="1700" spc="0" dirty="0" smtClean="0">
                <a:latin typeface="Calibri"/>
                <a:cs typeface="Calibri"/>
              </a:rPr>
              <a:t>e</a:t>
            </a:r>
            <a:r>
              <a:rPr sz="1700" spc="4" dirty="0" smtClean="0">
                <a:latin typeface="Calibri"/>
                <a:cs typeface="Calibri"/>
              </a:rPr>
              <a:t>n</a:t>
            </a:r>
            <a:r>
              <a:rPr sz="1700" spc="-9" dirty="0" smtClean="0">
                <a:latin typeface="Calibri"/>
                <a:cs typeface="Calibri"/>
              </a:rPr>
              <a:t>g</a:t>
            </a:r>
            <a:r>
              <a:rPr sz="1700" spc="0" dirty="0" smtClean="0">
                <a:latin typeface="Calibri"/>
                <a:cs typeface="Calibri"/>
              </a:rPr>
              <a:t>e</a:t>
            </a:r>
            <a:r>
              <a:rPr sz="1700" spc="4" dirty="0" smtClean="0">
                <a:latin typeface="Calibri"/>
                <a:cs typeface="Calibri"/>
              </a:rPr>
              <a:t>n</a:t>
            </a:r>
            <a:r>
              <a:rPr sz="1700" spc="0" dirty="0" smtClean="0">
                <a:latin typeface="Calibri"/>
                <a:cs typeface="Calibri"/>
              </a:rPr>
              <a:t>ai</a:t>
            </a:r>
            <a:r>
              <a:rPr sz="1700" spc="-29" dirty="0" smtClean="0">
                <a:latin typeface="Calibri"/>
                <a:cs typeface="Calibri"/>
              </a:rPr>
              <a:t> </a:t>
            </a:r>
            <a:r>
              <a:rPr sz="1700" spc="4" dirty="0" smtClean="0">
                <a:latin typeface="Calibri"/>
                <a:cs typeface="Calibri"/>
              </a:rPr>
              <a:t>h</a:t>
            </a:r>
            <a:r>
              <a:rPr sz="1700" spc="0" dirty="0" smtClean="0">
                <a:latin typeface="Calibri"/>
                <a:cs typeface="Calibri"/>
              </a:rPr>
              <a:t>a</a:t>
            </a:r>
            <a:r>
              <a:rPr sz="1700" spc="4" dirty="0" smtClean="0">
                <a:latin typeface="Calibri"/>
                <a:cs typeface="Calibri"/>
              </a:rPr>
              <a:t>s</a:t>
            </a:r>
            <a:r>
              <a:rPr sz="1700" spc="0" dirty="0" smtClean="0">
                <a:latin typeface="Calibri"/>
                <a:cs typeface="Calibri"/>
              </a:rPr>
              <a:t>i</a:t>
            </a:r>
            <a:r>
              <a:rPr sz="1700" spc="44" dirty="0" smtClean="0">
                <a:latin typeface="Calibri"/>
                <a:cs typeface="Calibri"/>
              </a:rPr>
              <a:t>l</a:t>
            </a:r>
            <a:r>
              <a:rPr sz="1700" spc="-4" dirty="0" smtClean="0">
                <a:latin typeface="Calibri"/>
                <a:cs typeface="Calibri"/>
              </a:rPr>
              <a:t>-h</a:t>
            </a:r>
            <a:r>
              <a:rPr sz="1700" spc="0" dirty="0" smtClean="0">
                <a:latin typeface="Calibri"/>
                <a:cs typeface="Calibri"/>
              </a:rPr>
              <a:t>a</a:t>
            </a:r>
            <a:r>
              <a:rPr sz="1700" spc="-4" dirty="0" smtClean="0">
                <a:latin typeface="Calibri"/>
                <a:cs typeface="Calibri"/>
              </a:rPr>
              <a:t>s</a:t>
            </a:r>
            <a:r>
              <a:rPr sz="1700" spc="-9" dirty="0" smtClean="0">
                <a:latin typeface="Calibri"/>
                <a:cs typeface="Calibri"/>
              </a:rPr>
              <a:t>i</a:t>
            </a:r>
            <a:r>
              <a:rPr sz="1700" spc="0" dirty="0" smtClean="0">
                <a:latin typeface="Calibri"/>
                <a:cs typeface="Calibri"/>
              </a:rPr>
              <a:t>l</a:t>
            </a:r>
            <a:r>
              <a:rPr sz="1700" spc="-29" dirty="0" smtClean="0">
                <a:latin typeface="Calibri"/>
                <a:cs typeface="Calibri"/>
              </a:rPr>
              <a:t> </a:t>
            </a:r>
            <a:r>
              <a:rPr sz="1700" spc="-54" dirty="0" smtClean="0">
                <a:latin typeface="Calibri"/>
                <a:cs typeface="Calibri"/>
              </a:rPr>
              <a:t>k</a:t>
            </a:r>
            <a:r>
              <a:rPr sz="1700" spc="0" dirty="0" smtClean="0">
                <a:latin typeface="Calibri"/>
                <a:cs typeface="Calibri"/>
              </a:rPr>
              <a:t>e</a:t>
            </a:r>
            <a:r>
              <a:rPr sz="1700" spc="4" dirty="0" smtClean="0">
                <a:latin typeface="Calibri"/>
                <a:cs typeface="Calibri"/>
              </a:rPr>
              <a:t>b</a:t>
            </a:r>
            <a:r>
              <a:rPr sz="1700" spc="0" dirty="0" smtClean="0">
                <a:latin typeface="Calibri"/>
                <a:cs typeface="Calibri"/>
              </a:rPr>
              <a:t>ija</a:t>
            </a:r>
            <a:r>
              <a:rPr sz="1700" spc="-14" dirty="0" smtClean="0">
                <a:latin typeface="Calibri"/>
                <a:cs typeface="Calibri"/>
              </a:rPr>
              <a:t>k</a:t>
            </a:r>
            <a:r>
              <a:rPr sz="1700" spc="0" dirty="0" smtClean="0">
                <a:latin typeface="Calibri"/>
                <a:cs typeface="Calibri"/>
              </a:rPr>
              <a:t>an</a:t>
            </a:r>
            <a:r>
              <a:rPr sz="1700" spc="-44" dirty="0" smtClean="0">
                <a:latin typeface="Calibri"/>
                <a:cs typeface="Calibri"/>
              </a:rPr>
              <a:t> </a:t>
            </a:r>
            <a:r>
              <a:rPr sz="1700" spc="-25" dirty="0" smtClean="0">
                <a:latin typeface="Calibri"/>
                <a:cs typeface="Calibri"/>
              </a:rPr>
              <a:t>y</a:t>
            </a:r>
            <a:r>
              <a:rPr sz="1700" spc="0" dirty="0" smtClean="0">
                <a:latin typeface="Calibri"/>
                <a:cs typeface="Calibri"/>
              </a:rPr>
              <a:t>a</a:t>
            </a:r>
            <a:r>
              <a:rPr sz="1700" spc="4" dirty="0" smtClean="0">
                <a:latin typeface="Calibri"/>
                <a:cs typeface="Calibri"/>
              </a:rPr>
              <a:t>n</a:t>
            </a:r>
            <a:r>
              <a:rPr sz="1700" spc="0" dirty="0" smtClean="0">
                <a:latin typeface="Calibri"/>
                <a:cs typeface="Calibri"/>
              </a:rPr>
              <a:t>g</a:t>
            </a:r>
            <a:r>
              <a:rPr sz="1700" spc="-9" dirty="0" smtClean="0">
                <a:latin typeface="Calibri"/>
                <a:cs typeface="Calibri"/>
              </a:rPr>
              <a:t> </a:t>
            </a:r>
            <a:r>
              <a:rPr sz="1700" spc="4" dirty="0" smtClean="0">
                <a:latin typeface="Calibri"/>
                <a:cs typeface="Calibri"/>
              </a:rPr>
              <a:t>s</a:t>
            </a:r>
            <a:r>
              <a:rPr sz="1700" spc="0" dirty="0" smtClean="0">
                <a:latin typeface="Calibri"/>
                <a:cs typeface="Calibri"/>
              </a:rPr>
              <a:t>e</a:t>
            </a:r>
            <a:r>
              <a:rPr sz="1700" spc="-9" dirty="0" smtClean="0">
                <a:latin typeface="Calibri"/>
                <a:cs typeface="Calibri"/>
              </a:rPr>
              <a:t>c</a:t>
            </a:r>
            <a:r>
              <a:rPr sz="1700" spc="0" dirty="0" smtClean="0">
                <a:latin typeface="Calibri"/>
                <a:cs typeface="Calibri"/>
              </a:rPr>
              <a:t>a</a:t>
            </a:r>
            <a:r>
              <a:rPr sz="1700" spc="-29" dirty="0" smtClean="0">
                <a:latin typeface="Calibri"/>
                <a:cs typeface="Calibri"/>
              </a:rPr>
              <a:t>r</a:t>
            </a:r>
            <a:r>
              <a:rPr sz="1700" spc="0" dirty="0" smtClean="0">
                <a:latin typeface="Calibri"/>
                <a:cs typeface="Calibri"/>
              </a:rPr>
              <a:t>a eks</a:t>
            </a:r>
            <a:r>
              <a:rPr sz="1700" spc="4" dirty="0" smtClean="0">
                <a:latin typeface="Calibri"/>
                <a:cs typeface="Calibri"/>
              </a:rPr>
              <a:t>p</a:t>
            </a:r>
            <a:r>
              <a:rPr sz="1700" spc="0" dirty="0" smtClean="0">
                <a:latin typeface="Calibri"/>
                <a:cs typeface="Calibri"/>
              </a:rPr>
              <a:t>li</a:t>
            </a:r>
            <a:r>
              <a:rPr sz="1700" spc="-9" dirty="0" smtClean="0">
                <a:latin typeface="Calibri"/>
                <a:cs typeface="Calibri"/>
              </a:rPr>
              <a:t>si</a:t>
            </a:r>
            <a:r>
              <a:rPr sz="1700" spc="0" dirty="0" smtClean="0">
                <a:latin typeface="Calibri"/>
                <a:cs typeface="Calibri"/>
              </a:rPr>
              <a:t>t</a:t>
            </a:r>
            <a:r>
              <a:rPr sz="1700" spc="-19" dirty="0" smtClean="0">
                <a:latin typeface="Calibri"/>
                <a:cs typeface="Calibri"/>
              </a:rPr>
              <a:t> </a:t>
            </a:r>
            <a:r>
              <a:rPr sz="1700" spc="4" dirty="0" smtClean="0">
                <a:latin typeface="Calibri"/>
                <a:cs typeface="Calibri"/>
              </a:rPr>
              <a:t>d</a:t>
            </a:r>
            <a:r>
              <a:rPr sz="1700" spc="0" dirty="0" smtClean="0">
                <a:latin typeface="Calibri"/>
                <a:cs typeface="Calibri"/>
              </a:rPr>
              <a:t>i</a:t>
            </a:r>
            <a:r>
              <a:rPr sz="1700" spc="9" dirty="0" smtClean="0">
                <a:latin typeface="Calibri"/>
                <a:cs typeface="Calibri"/>
              </a:rPr>
              <a:t>i</a:t>
            </a:r>
            <a:r>
              <a:rPr sz="1700" spc="-4" dirty="0" smtClean="0">
                <a:latin typeface="Calibri"/>
                <a:cs typeface="Calibri"/>
              </a:rPr>
              <a:t>n</a:t>
            </a:r>
            <a:r>
              <a:rPr sz="1700" spc="0" dirty="0" smtClean="0">
                <a:latin typeface="Calibri"/>
                <a:cs typeface="Calibri"/>
              </a:rPr>
              <a:t>g</a:t>
            </a:r>
            <a:r>
              <a:rPr sz="1700" spc="-4" dirty="0" smtClean="0">
                <a:latin typeface="Calibri"/>
                <a:cs typeface="Calibri"/>
              </a:rPr>
              <a:t>in</a:t>
            </a:r>
            <a:r>
              <a:rPr sz="1700" spc="-29" dirty="0" smtClean="0">
                <a:latin typeface="Calibri"/>
                <a:cs typeface="Calibri"/>
              </a:rPr>
              <a:t>k</a:t>
            </a:r>
            <a:r>
              <a:rPr sz="1700" spc="0" dirty="0" smtClean="0">
                <a:latin typeface="Calibri"/>
                <a:cs typeface="Calibri"/>
              </a:rPr>
              <a:t>an</a:t>
            </a:r>
            <a:r>
              <a:rPr sz="1700" spc="-44" dirty="0" smtClean="0">
                <a:latin typeface="Calibri"/>
                <a:cs typeface="Calibri"/>
              </a:rPr>
              <a:t> </a:t>
            </a:r>
            <a:r>
              <a:rPr sz="1700" spc="0" dirty="0" smtClean="0">
                <a:latin typeface="Calibri"/>
                <a:cs typeface="Calibri"/>
              </a:rPr>
              <a:t>o</a:t>
            </a:r>
            <a:r>
              <a:rPr sz="1700" spc="4" dirty="0" smtClean="0">
                <a:latin typeface="Calibri"/>
                <a:cs typeface="Calibri"/>
              </a:rPr>
              <a:t>l</a:t>
            </a:r>
            <a:r>
              <a:rPr sz="1700" spc="0" dirty="0" smtClean="0">
                <a:latin typeface="Calibri"/>
                <a:cs typeface="Calibri"/>
              </a:rPr>
              <a:t>eh</a:t>
            </a:r>
            <a:r>
              <a:rPr sz="1700" spc="-19" dirty="0" smtClean="0">
                <a:latin typeface="Calibri"/>
                <a:cs typeface="Calibri"/>
              </a:rPr>
              <a:t> </a:t>
            </a:r>
            <a:r>
              <a:rPr sz="1700" spc="4" dirty="0" smtClean="0">
                <a:latin typeface="Calibri"/>
                <a:cs typeface="Calibri"/>
              </a:rPr>
              <a:t>b</a:t>
            </a:r>
            <a:r>
              <a:rPr sz="1700" spc="0" dirty="0" smtClean="0">
                <a:latin typeface="Calibri"/>
                <a:cs typeface="Calibri"/>
              </a:rPr>
              <a:t>e</a:t>
            </a:r>
            <a:r>
              <a:rPr sz="1700" spc="9" dirty="0" smtClean="0">
                <a:latin typeface="Calibri"/>
                <a:cs typeface="Calibri"/>
              </a:rPr>
              <a:t>r</a:t>
            </a:r>
            <a:r>
              <a:rPr sz="1700" spc="4" dirty="0" smtClean="0">
                <a:latin typeface="Calibri"/>
                <a:cs typeface="Calibri"/>
              </a:rPr>
              <a:t>b</a:t>
            </a:r>
            <a:r>
              <a:rPr sz="1700" spc="0" dirty="0" smtClean="0">
                <a:latin typeface="Calibri"/>
                <a:cs typeface="Calibri"/>
              </a:rPr>
              <a:t>a</a:t>
            </a:r>
            <a:r>
              <a:rPr sz="1700" spc="-34" dirty="0" smtClean="0">
                <a:latin typeface="Calibri"/>
                <a:cs typeface="Calibri"/>
              </a:rPr>
              <a:t>g</a:t>
            </a:r>
            <a:r>
              <a:rPr sz="1700" spc="0" dirty="0" smtClean="0">
                <a:latin typeface="Calibri"/>
                <a:cs typeface="Calibri"/>
              </a:rPr>
              <a:t>ai</a:t>
            </a:r>
            <a:r>
              <a:rPr sz="1700" spc="-19" dirty="0" smtClean="0">
                <a:latin typeface="Calibri"/>
                <a:cs typeface="Calibri"/>
              </a:rPr>
              <a:t> </a:t>
            </a:r>
            <a:r>
              <a:rPr sz="1700" i="1" spc="-29" dirty="0" smtClean="0">
                <a:latin typeface="Calibri"/>
                <a:cs typeface="Calibri"/>
              </a:rPr>
              <a:t>s</a:t>
            </a:r>
            <a:r>
              <a:rPr sz="1700" i="1" spc="-19" dirty="0" smtClean="0">
                <a:latin typeface="Calibri"/>
                <a:cs typeface="Calibri"/>
              </a:rPr>
              <a:t>t</a:t>
            </a:r>
            <a:r>
              <a:rPr sz="1700" i="1" spc="0" dirty="0" smtClean="0">
                <a:latin typeface="Calibri"/>
                <a:cs typeface="Calibri"/>
              </a:rPr>
              <a:t>a</a:t>
            </a:r>
            <a:r>
              <a:rPr sz="1700" i="1" spc="-54" dirty="0" smtClean="0">
                <a:latin typeface="Calibri"/>
                <a:cs typeface="Calibri"/>
              </a:rPr>
              <a:t>k</a:t>
            </a:r>
            <a:r>
              <a:rPr sz="1700" i="1" spc="0" dirty="0" smtClean="0">
                <a:latin typeface="Calibri"/>
                <a:cs typeface="Calibri"/>
              </a:rPr>
              <a:t>eho</a:t>
            </a:r>
            <a:r>
              <a:rPr sz="1700" i="1" spc="4" dirty="0" smtClean="0">
                <a:latin typeface="Calibri"/>
                <a:cs typeface="Calibri"/>
              </a:rPr>
              <a:t>l</a:t>
            </a:r>
            <a:r>
              <a:rPr sz="1700" i="1" spc="0" dirty="0" smtClean="0">
                <a:latin typeface="Calibri"/>
                <a:cs typeface="Calibri"/>
              </a:rPr>
              <a:t>de</a:t>
            </a:r>
            <a:r>
              <a:rPr sz="1700" i="1" spc="4" dirty="0" smtClean="0">
                <a:latin typeface="Calibri"/>
                <a:cs typeface="Calibri"/>
              </a:rPr>
              <a:t>rs</a:t>
            </a:r>
            <a:r>
              <a:rPr sz="1700" spc="0" dirty="0" smtClean="0">
                <a:latin typeface="Calibri"/>
                <a:cs typeface="Calibri"/>
              </a:rPr>
              <a:t>.</a:t>
            </a:r>
            <a:r>
              <a:rPr sz="1700" spc="-9" dirty="0" smtClean="0">
                <a:latin typeface="Calibri"/>
                <a:cs typeface="Calibri"/>
              </a:rPr>
              <a:t> </a:t>
            </a:r>
            <a:r>
              <a:rPr sz="1700" spc="-39" dirty="0" smtClean="0">
                <a:latin typeface="Calibri"/>
                <a:cs typeface="Calibri"/>
              </a:rPr>
              <a:t>E</a:t>
            </a:r>
            <a:r>
              <a:rPr sz="1700" spc="-25" dirty="0" smtClean="0">
                <a:latin typeface="Calibri"/>
                <a:cs typeface="Calibri"/>
              </a:rPr>
              <a:t>v</a:t>
            </a:r>
            <a:r>
              <a:rPr sz="1700" spc="0" dirty="0" smtClean="0">
                <a:latin typeface="Calibri"/>
                <a:cs typeface="Calibri"/>
              </a:rPr>
              <a:t>al</a:t>
            </a:r>
            <a:r>
              <a:rPr sz="1700" spc="4" dirty="0" smtClean="0">
                <a:latin typeface="Calibri"/>
                <a:cs typeface="Calibri"/>
              </a:rPr>
              <a:t>u</a:t>
            </a:r>
            <a:r>
              <a:rPr sz="1700" spc="0" dirty="0" smtClean="0">
                <a:latin typeface="Calibri"/>
                <a:cs typeface="Calibri"/>
              </a:rPr>
              <a:t>a</a:t>
            </a:r>
            <a:r>
              <a:rPr sz="1700" spc="-4" dirty="0" smtClean="0">
                <a:latin typeface="Calibri"/>
                <a:cs typeface="Calibri"/>
              </a:rPr>
              <a:t>s</a:t>
            </a:r>
            <a:r>
              <a:rPr sz="1700" spc="0" dirty="0" smtClean="0">
                <a:latin typeface="Calibri"/>
                <a:cs typeface="Calibri"/>
              </a:rPr>
              <a:t>i</a:t>
            </a:r>
            <a:r>
              <a:rPr sz="1700" spc="-44" dirty="0" smtClean="0">
                <a:latin typeface="Calibri"/>
                <a:cs typeface="Calibri"/>
              </a:rPr>
              <a:t> </a:t>
            </a:r>
            <a:r>
              <a:rPr sz="1700" spc="-54" dirty="0" smtClean="0">
                <a:latin typeface="Calibri"/>
                <a:cs typeface="Calibri"/>
              </a:rPr>
              <a:t>k</a:t>
            </a:r>
            <a:r>
              <a:rPr sz="1700" spc="0" dirty="0" smtClean="0">
                <a:latin typeface="Calibri"/>
                <a:cs typeface="Calibri"/>
              </a:rPr>
              <a:t>e</a:t>
            </a:r>
            <a:r>
              <a:rPr sz="1700" spc="4" dirty="0" smtClean="0">
                <a:latin typeface="Calibri"/>
                <a:cs typeface="Calibri"/>
              </a:rPr>
              <a:t>putu</a:t>
            </a:r>
            <a:r>
              <a:rPr sz="1700" spc="-4" dirty="0" smtClean="0">
                <a:latin typeface="Calibri"/>
                <a:cs typeface="Calibri"/>
              </a:rPr>
              <a:t>s</a:t>
            </a:r>
            <a:r>
              <a:rPr sz="1700" spc="0" dirty="0" smtClean="0">
                <a:latin typeface="Calibri"/>
                <a:cs typeface="Calibri"/>
              </a:rPr>
              <a:t>an</a:t>
            </a:r>
            <a:r>
              <a:rPr sz="1700" spc="-44" dirty="0" smtClean="0">
                <a:latin typeface="Calibri"/>
                <a:cs typeface="Calibri"/>
              </a:rPr>
              <a:t> </a:t>
            </a:r>
            <a:r>
              <a:rPr sz="1700" spc="-19" dirty="0" smtClean="0">
                <a:latin typeface="Calibri"/>
                <a:cs typeface="Calibri"/>
              </a:rPr>
              <a:t>t</a:t>
            </a:r>
            <a:r>
              <a:rPr sz="1700" spc="0" dirty="0" smtClean="0">
                <a:latin typeface="Calibri"/>
                <a:cs typeface="Calibri"/>
              </a:rPr>
              <a:t>e</a:t>
            </a:r>
            <a:r>
              <a:rPr sz="1700" spc="4" dirty="0" smtClean="0">
                <a:latin typeface="Calibri"/>
                <a:cs typeface="Calibri"/>
              </a:rPr>
              <a:t>or</a:t>
            </a:r>
            <a:r>
              <a:rPr sz="1700" spc="0" dirty="0" smtClean="0">
                <a:latin typeface="Calibri"/>
                <a:cs typeface="Calibri"/>
              </a:rPr>
              <a:t>i</a:t>
            </a:r>
            <a:r>
              <a:rPr sz="1700" spc="9" dirty="0" smtClean="0">
                <a:latin typeface="Calibri"/>
                <a:cs typeface="Calibri"/>
              </a:rPr>
              <a:t>t</a:t>
            </a:r>
            <a:r>
              <a:rPr sz="1700" spc="0" dirty="0" smtClean="0">
                <a:latin typeface="Calibri"/>
                <a:cs typeface="Calibri"/>
              </a:rPr>
              <a:t>ik</a:t>
            </a:r>
            <a:r>
              <a:rPr sz="1700" spc="-14" dirty="0" smtClean="0">
                <a:latin typeface="Calibri"/>
                <a:cs typeface="Calibri"/>
              </a:rPr>
              <a:t> </a:t>
            </a:r>
            <a:r>
              <a:rPr sz="1700" spc="4" dirty="0" smtClean="0">
                <a:latin typeface="Calibri"/>
                <a:cs typeface="Calibri"/>
              </a:rPr>
              <a:t>b</a:t>
            </a:r>
            <a:r>
              <a:rPr sz="1700" spc="0" dirty="0" smtClean="0">
                <a:latin typeface="Calibri"/>
                <a:cs typeface="Calibri"/>
              </a:rPr>
              <a:t>e</a:t>
            </a:r>
            <a:r>
              <a:rPr sz="1700" spc="9" dirty="0" smtClean="0">
                <a:latin typeface="Calibri"/>
                <a:cs typeface="Calibri"/>
              </a:rPr>
              <a:t>r</a:t>
            </a:r>
            <a:r>
              <a:rPr sz="1700" spc="-4" dirty="0" smtClean="0">
                <a:latin typeface="Calibri"/>
                <a:cs typeface="Calibri"/>
              </a:rPr>
              <a:t>u</a:t>
            </a:r>
            <a:r>
              <a:rPr sz="1700" spc="4" dirty="0" smtClean="0">
                <a:latin typeface="Calibri"/>
                <a:cs typeface="Calibri"/>
              </a:rPr>
              <a:t>s</a:t>
            </a:r>
            <a:r>
              <a:rPr sz="1700" spc="-9" dirty="0" smtClean="0">
                <a:latin typeface="Calibri"/>
                <a:cs typeface="Calibri"/>
              </a:rPr>
              <a:t>a</a:t>
            </a:r>
            <a:r>
              <a:rPr sz="1700" spc="-4" dirty="0" smtClean="0">
                <a:latin typeface="Calibri"/>
                <a:cs typeface="Calibri"/>
              </a:rPr>
              <a:t>h</a:t>
            </a:r>
            <a:r>
              <a:rPr sz="1700" spc="0" dirty="0" smtClean="0">
                <a:latin typeface="Calibri"/>
                <a:cs typeface="Calibri"/>
              </a:rPr>
              <a:t>a </a:t>
            </a:r>
            <a:r>
              <a:rPr sz="1700" spc="4" dirty="0" smtClean="0">
                <a:latin typeface="Calibri"/>
                <a:cs typeface="Calibri"/>
              </a:rPr>
              <a:t>u</a:t>
            </a:r>
            <a:r>
              <a:rPr sz="1700" spc="-4" dirty="0" smtClean="0">
                <a:latin typeface="Calibri"/>
                <a:cs typeface="Calibri"/>
              </a:rPr>
              <a:t>n</a:t>
            </a:r>
            <a:r>
              <a:rPr sz="1700" spc="4" dirty="0" smtClean="0">
                <a:latin typeface="Calibri"/>
                <a:cs typeface="Calibri"/>
              </a:rPr>
              <a:t>t</a:t>
            </a:r>
            <a:r>
              <a:rPr sz="1700" spc="-4" dirty="0" smtClean="0">
                <a:latin typeface="Calibri"/>
                <a:cs typeface="Calibri"/>
              </a:rPr>
              <a:t>u</a:t>
            </a:r>
            <a:r>
              <a:rPr sz="1700" spc="0" dirty="0" smtClean="0">
                <a:latin typeface="Calibri"/>
                <a:cs typeface="Calibri"/>
              </a:rPr>
              <a:t>k</a:t>
            </a:r>
            <a:r>
              <a:rPr sz="1700" spc="-29" dirty="0" smtClean="0">
                <a:latin typeface="Calibri"/>
                <a:cs typeface="Calibri"/>
              </a:rPr>
              <a:t> </a:t>
            </a:r>
            <a:r>
              <a:rPr sz="1700" spc="-4" dirty="0" smtClean="0">
                <a:latin typeface="Calibri"/>
                <a:cs typeface="Calibri"/>
              </a:rPr>
              <a:t>m</a:t>
            </a:r>
            <a:r>
              <a:rPr sz="1700" spc="0" dirty="0" smtClean="0">
                <a:latin typeface="Calibri"/>
                <a:cs typeface="Calibri"/>
              </a:rPr>
              <a:t>e</a:t>
            </a:r>
            <a:r>
              <a:rPr sz="1700" spc="4" dirty="0" smtClean="0">
                <a:latin typeface="Calibri"/>
                <a:cs typeface="Calibri"/>
              </a:rPr>
              <a:t>n</a:t>
            </a:r>
            <a:r>
              <a:rPr sz="1700" spc="0" dirty="0" smtClean="0">
                <a:latin typeface="Calibri"/>
                <a:cs typeface="Calibri"/>
              </a:rPr>
              <a:t>ent</a:t>
            </a:r>
            <a:r>
              <a:rPr sz="1700" spc="4" dirty="0" smtClean="0">
                <a:latin typeface="Calibri"/>
                <a:cs typeface="Calibri"/>
              </a:rPr>
              <a:t>u</a:t>
            </a:r>
            <a:r>
              <a:rPr sz="1700" spc="-29" dirty="0" smtClean="0">
                <a:latin typeface="Calibri"/>
                <a:cs typeface="Calibri"/>
              </a:rPr>
              <a:t>k</a:t>
            </a:r>
            <a:r>
              <a:rPr sz="1700" spc="0" dirty="0" smtClean="0">
                <a:latin typeface="Calibri"/>
                <a:cs typeface="Calibri"/>
              </a:rPr>
              <a:t>an</a:t>
            </a:r>
            <a:r>
              <a:rPr sz="1700" spc="-44" dirty="0" smtClean="0">
                <a:latin typeface="Calibri"/>
                <a:cs typeface="Calibri"/>
              </a:rPr>
              <a:t> </a:t>
            </a:r>
            <a:r>
              <a:rPr sz="1700" spc="4" dirty="0" smtClean="0">
                <a:latin typeface="Calibri"/>
                <a:cs typeface="Calibri"/>
              </a:rPr>
              <a:t>s</a:t>
            </a:r>
            <a:r>
              <a:rPr sz="1700" spc="0" dirty="0" smtClean="0">
                <a:latin typeface="Calibri"/>
                <a:cs typeface="Calibri"/>
              </a:rPr>
              <a:t>a</a:t>
            </a:r>
            <a:r>
              <a:rPr sz="1700" spc="4" dirty="0" smtClean="0">
                <a:latin typeface="Calibri"/>
                <a:cs typeface="Calibri"/>
              </a:rPr>
              <a:t>s</a:t>
            </a:r>
            <a:r>
              <a:rPr sz="1700" spc="0" dirty="0" smtClean="0">
                <a:latin typeface="Calibri"/>
                <a:cs typeface="Calibri"/>
              </a:rPr>
              <a:t>a</a:t>
            </a:r>
            <a:r>
              <a:rPr sz="1700" spc="-29" dirty="0" smtClean="0">
                <a:latin typeface="Calibri"/>
                <a:cs typeface="Calibri"/>
              </a:rPr>
              <a:t>r</a:t>
            </a:r>
            <a:r>
              <a:rPr sz="1700" spc="0" dirty="0" smtClean="0">
                <a:latin typeface="Calibri"/>
                <a:cs typeface="Calibri"/>
              </a:rPr>
              <a:t>an</a:t>
            </a:r>
            <a:r>
              <a:rPr sz="1700" spc="-44" dirty="0" smtClean="0">
                <a:latin typeface="Calibri"/>
                <a:cs typeface="Calibri"/>
              </a:rPr>
              <a:t> </a:t>
            </a:r>
            <a:r>
              <a:rPr sz="1700" spc="4" dirty="0" smtClean="0">
                <a:latin typeface="Calibri"/>
                <a:cs typeface="Calibri"/>
              </a:rPr>
              <a:t>d</a:t>
            </a:r>
            <a:r>
              <a:rPr sz="1700" spc="0" dirty="0" smtClean="0">
                <a:latin typeface="Calibri"/>
                <a:cs typeface="Calibri"/>
              </a:rPr>
              <a:t>an</a:t>
            </a:r>
            <a:r>
              <a:rPr sz="1700" spc="-19" dirty="0" smtClean="0">
                <a:latin typeface="Calibri"/>
                <a:cs typeface="Calibri"/>
              </a:rPr>
              <a:t> </a:t>
            </a:r>
            <a:r>
              <a:rPr sz="1700" spc="4" dirty="0" smtClean="0">
                <a:latin typeface="Calibri"/>
                <a:cs typeface="Calibri"/>
              </a:rPr>
              <a:t>tu</a:t>
            </a:r>
            <a:r>
              <a:rPr sz="1700" spc="0" dirty="0" smtClean="0">
                <a:latin typeface="Calibri"/>
                <a:cs typeface="Calibri"/>
              </a:rPr>
              <a:t>j</a:t>
            </a:r>
            <a:r>
              <a:rPr sz="1700" spc="4" dirty="0" smtClean="0">
                <a:latin typeface="Calibri"/>
                <a:cs typeface="Calibri"/>
              </a:rPr>
              <a:t>u</a:t>
            </a:r>
            <a:r>
              <a:rPr sz="1700" spc="0" dirty="0" smtClean="0">
                <a:latin typeface="Calibri"/>
                <a:cs typeface="Calibri"/>
              </a:rPr>
              <a:t>an</a:t>
            </a:r>
            <a:r>
              <a:rPr sz="1700" spc="-34" dirty="0" smtClean="0">
                <a:latin typeface="Calibri"/>
                <a:cs typeface="Calibri"/>
              </a:rPr>
              <a:t> </a:t>
            </a:r>
            <a:r>
              <a:rPr sz="1700" spc="-25" dirty="0" smtClean="0">
                <a:latin typeface="Calibri"/>
                <a:cs typeface="Calibri"/>
              </a:rPr>
              <a:t>y</a:t>
            </a:r>
            <a:r>
              <a:rPr sz="1700" spc="0" dirty="0" smtClean="0">
                <a:latin typeface="Calibri"/>
                <a:cs typeface="Calibri"/>
              </a:rPr>
              <a:t>a</a:t>
            </a:r>
            <a:r>
              <a:rPr sz="1700" spc="4" dirty="0" smtClean="0">
                <a:latin typeface="Calibri"/>
                <a:cs typeface="Calibri"/>
              </a:rPr>
              <a:t>n</a:t>
            </a:r>
            <a:r>
              <a:rPr sz="1700" spc="0" dirty="0" smtClean="0">
                <a:latin typeface="Calibri"/>
                <a:cs typeface="Calibri"/>
              </a:rPr>
              <a:t>g</a:t>
            </a:r>
            <a:r>
              <a:rPr sz="1700" spc="-9" dirty="0" smtClean="0">
                <a:latin typeface="Calibri"/>
                <a:cs typeface="Calibri"/>
              </a:rPr>
              <a:t> </a:t>
            </a:r>
            <a:r>
              <a:rPr sz="1700" spc="-19" dirty="0" smtClean="0">
                <a:latin typeface="Calibri"/>
                <a:cs typeface="Calibri"/>
              </a:rPr>
              <a:t>t</a:t>
            </a:r>
            <a:r>
              <a:rPr sz="1700" spc="0" dirty="0" smtClean="0">
                <a:latin typeface="Calibri"/>
                <a:cs typeface="Calibri"/>
              </a:rPr>
              <a:t>e</a:t>
            </a:r>
            <a:r>
              <a:rPr sz="1700" spc="-14" dirty="0" smtClean="0">
                <a:latin typeface="Calibri"/>
                <a:cs typeface="Calibri"/>
              </a:rPr>
              <a:t>r</a:t>
            </a:r>
            <a:r>
              <a:rPr sz="1700" spc="4" dirty="0" smtClean="0">
                <a:latin typeface="Calibri"/>
                <a:cs typeface="Calibri"/>
              </a:rPr>
              <a:t>s</a:t>
            </a:r>
            <a:r>
              <a:rPr sz="1700" spc="0" dirty="0" smtClean="0">
                <a:latin typeface="Calibri"/>
                <a:cs typeface="Calibri"/>
              </a:rPr>
              <a:t>embu</a:t>
            </a:r>
            <a:r>
              <a:rPr sz="1700" spc="-34" dirty="0" smtClean="0">
                <a:latin typeface="Calibri"/>
                <a:cs typeface="Calibri"/>
              </a:rPr>
              <a:t>n</a:t>
            </a:r>
            <a:r>
              <a:rPr sz="1700" spc="0" dirty="0" smtClean="0">
                <a:latin typeface="Calibri"/>
                <a:cs typeface="Calibri"/>
              </a:rPr>
              <a:t>yi</a:t>
            </a:r>
            <a:r>
              <a:rPr sz="1700" spc="-34" dirty="0" smtClean="0">
                <a:latin typeface="Calibri"/>
                <a:cs typeface="Calibri"/>
              </a:rPr>
              <a:t> </a:t>
            </a:r>
            <a:r>
              <a:rPr sz="1700" spc="4" dirty="0" smtClean="0">
                <a:latin typeface="Calibri"/>
                <a:cs typeface="Calibri"/>
              </a:rPr>
              <a:t>d</a:t>
            </a:r>
            <a:r>
              <a:rPr sz="1700" spc="0" dirty="0" smtClean="0">
                <a:latin typeface="Calibri"/>
                <a:cs typeface="Calibri"/>
              </a:rPr>
              <a:t>an</a:t>
            </a:r>
            <a:r>
              <a:rPr sz="1700" spc="-19" dirty="0" smtClean="0">
                <a:latin typeface="Calibri"/>
                <a:cs typeface="Calibri"/>
              </a:rPr>
              <a:t> </a:t>
            </a:r>
            <a:r>
              <a:rPr sz="1700" spc="4" dirty="0" smtClean="0">
                <a:latin typeface="Calibri"/>
                <a:cs typeface="Calibri"/>
              </a:rPr>
              <a:t>d</a:t>
            </a:r>
            <a:r>
              <a:rPr sz="1700" spc="0" dirty="0" smtClean="0">
                <a:latin typeface="Calibri"/>
                <a:cs typeface="Calibri"/>
              </a:rPr>
              <a:t>i</a:t>
            </a:r>
            <a:r>
              <a:rPr sz="1700" spc="-25" dirty="0" smtClean="0">
                <a:latin typeface="Calibri"/>
                <a:cs typeface="Calibri"/>
              </a:rPr>
              <a:t>ny</a:t>
            </a:r>
            <a:r>
              <a:rPr sz="1700" spc="-9" dirty="0" smtClean="0">
                <a:latin typeface="Calibri"/>
                <a:cs typeface="Calibri"/>
              </a:rPr>
              <a:t>a</a:t>
            </a:r>
            <a:r>
              <a:rPr sz="1700" spc="-19" dirty="0" smtClean="0">
                <a:latin typeface="Calibri"/>
                <a:cs typeface="Calibri"/>
              </a:rPr>
              <a:t>t</a:t>
            </a:r>
            <a:r>
              <a:rPr sz="1700" spc="0" dirty="0" smtClean="0">
                <a:latin typeface="Calibri"/>
                <a:cs typeface="Calibri"/>
              </a:rPr>
              <a:t>a</a:t>
            </a:r>
            <a:r>
              <a:rPr sz="1700" spc="-29" dirty="0" smtClean="0">
                <a:latin typeface="Calibri"/>
                <a:cs typeface="Calibri"/>
              </a:rPr>
              <a:t>k</a:t>
            </a:r>
            <a:r>
              <a:rPr sz="1700" spc="0" dirty="0" smtClean="0">
                <a:latin typeface="Calibri"/>
                <a:cs typeface="Calibri"/>
              </a:rPr>
              <a:t>an</a:t>
            </a:r>
            <a:r>
              <a:rPr sz="1700" spc="-44" dirty="0" smtClean="0">
                <a:latin typeface="Calibri"/>
                <a:cs typeface="Calibri"/>
              </a:rPr>
              <a:t> </a:t>
            </a:r>
            <a:r>
              <a:rPr sz="1700" spc="0" dirty="0" smtClean="0">
                <a:latin typeface="Calibri"/>
                <a:cs typeface="Calibri"/>
              </a:rPr>
              <a:t>o</a:t>
            </a:r>
            <a:r>
              <a:rPr sz="1700" spc="4" dirty="0" smtClean="0">
                <a:latin typeface="Calibri"/>
                <a:cs typeface="Calibri"/>
              </a:rPr>
              <a:t>l</a:t>
            </a:r>
            <a:r>
              <a:rPr sz="1700" spc="0" dirty="0" smtClean="0">
                <a:latin typeface="Calibri"/>
                <a:cs typeface="Calibri"/>
              </a:rPr>
              <a:t>eh</a:t>
            </a:r>
            <a:r>
              <a:rPr sz="1700" spc="-4" dirty="0" smtClean="0">
                <a:latin typeface="Calibri"/>
                <a:cs typeface="Calibri"/>
              </a:rPr>
              <a:t> </a:t>
            </a:r>
            <a:r>
              <a:rPr sz="1700" spc="4" dirty="0" smtClean="0">
                <a:latin typeface="Calibri"/>
                <a:cs typeface="Calibri"/>
              </a:rPr>
              <a:t>p</a:t>
            </a:r>
            <a:r>
              <a:rPr sz="1700" spc="0" dirty="0" smtClean="0">
                <a:latin typeface="Calibri"/>
                <a:cs typeface="Calibri"/>
              </a:rPr>
              <a:t>a</a:t>
            </a:r>
            <a:r>
              <a:rPr sz="1700" spc="-29" dirty="0" smtClean="0">
                <a:latin typeface="Calibri"/>
                <a:cs typeface="Calibri"/>
              </a:rPr>
              <a:t>r</a:t>
            </a:r>
            <a:r>
              <a:rPr sz="1700" spc="0" dirty="0" smtClean="0">
                <a:latin typeface="Calibri"/>
                <a:cs typeface="Calibri"/>
              </a:rPr>
              <a:t>a</a:t>
            </a:r>
            <a:endParaRPr sz="17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35940" y="3166011"/>
            <a:ext cx="133604" cy="24180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839"/>
              </a:lnSpc>
              <a:spcBef>
                <a:spcPts val="92"/>
              </a:spcBef>
            </a:pPr>
            <a:r>
              <a:rPr sz="1700" spc="0" dirty="0" smtClean="0">
                <a:latin typeface="Arial"/>
                <a:cs typeface="Arial"/>
              </a:rPr>
              <a:t>•</a:t>
            </a:r>
            <a:endParaRPr sz="17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35940" y="4772561"/>
            <a:ext cx="133603" cy="2418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839"/>
              </a:lnSpc>
              <a:spcBef>
                <a:spcPts val="92"/>
              </a:spcBef>
            </a:pPr>
            <a:r>
              <a:rPr sz="1700" spc="0" dirty="0" smtClean="0">
                <a:latin typeface="Arial"/>
                <a:cs typeface="Arial"/>
              </a:rPr>
              <a:t>•</a:t>
            </a:r>
            <a:endParaRPr sz="17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78840" y="6081318"/>
            <a:ext cx="1215774" cy="24180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835"/>
              </a:lnSpc>
              <a:spcBef>
                <a:spcPts val="91"/>
              </a:spcBef>
            </a:pPr>
            <a:r>
              <a:rPr sz="2550" i="1" spc="-29" baseline="3212" dirty="0" smtClean="0">
                <a:latin typeface="Calibri"/>
                <a:cs typeface="Calibri"/>
              </a:rPr>
              <a:t>s</a:t>
            </a:r>
            <a:r>
              <a:rPr sz="2550" i="1" spc="-19" baseline="3212" dirty="0" smtClean="0">
                <a:latin typeface="Calibri"/>
                <a:cs typeface="Calibri"/>
              </a:rPr>
              <a:t>t</a:t>
            </a:r>
            <a:r>
              <a:rPr sz="2550" i="1" spc="0" baseline="3212" dirty="0" smtClean="0">
                <a:latin typeface="Calibri"/>
                <a:cs typeface="Calibri"/>
              </a:rPr>
              <a:t>a</a:t>
            </a:r>
            <a:r>
              <a:rPr sz="2550" i="1" spc="-54" baseline="3212" dirty="0" smtClean="0">
                <a:latin typeface="Calibri"/>
                <a:cs typeface="Calibri"/>
              </a:rPr>
              <a:t>k</a:t>
            </a:r>
            <a:r>
              <a:rPr sz="2550" i="1" spc="0" baseline="3212" dirty="0" smtClean="0">
                <a:latin typeface="Calibri"/>
                <a:cs typeface="Calibri"/>
              </a:rPr>
              <a:t>eho</a:t>
            </a:r>
            <a:r>
              <a:rPr sz="2550" i="1" spc="4" baseline="3212" dirty="0" smtClean="0">
                <a:latin typeface="Calibri"/>
                <a:cs typeface="Calibri"/>
              </a:rPr>
              <a:t>l</a:t>
            </a:r>
            <a:r>
              <a:rPr sz="2550" i="1" spc="0" baseline="3212" dirty="0" smtClean="0">
                <a:latin typeface="Calibri"/>
                <a:cs typeface="Calibri"/>
              </a:rPr>
              <a:t>de</a:t>
            </a:r>
            <a:r>
              <a:rPr sz="2550" i="1" spc="4" baseline="3212" dirty="0" smtClean="0">
                <a:latin typeface="Calibri"/>
                <a:cs typeface="Calibri"/>
              </a:rPr>
              <a:t>r</a:t>
            </a:r>
            <a:r>
              <a:rPr sz="2550" i="1" spc="0" baseline="3212" dirty="0" smtClean="0">
                <a:latin typeface="Calibri"/>
                <a:cs typeface="Calibri"/>
              </a:rPr>
              <a:t>s.</a:t>
            </a:r>
            <a:endParaRPr sz="1700">
              <a:latin typeface="Calibri"/>
              <a:cs typeface="Calibri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7973695" y="6118454"/>
            <a:ext cx="352169" cy="254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64"/>
              </a:lnSpc>
              <a:spcBef>
                <a:spcPts val="98"/>
              </a:spcBef>
            </a:pPr>
            <a:r>
              <a:rPr sz="1800" b="1" spc="4" dirty="0" smtClean="0">
                <a:solidFill>
                  <a:srgbClr val="FFFFFF"/>
                </a:solidFill>
                <a:latin typeface="Tahoma"/>
                <a:cs typeface="Tahoma"/>
              </a:rPr>
              <a:t>18</a:t>
            </a:r>
            <a:endParaRPr sz="1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21462"/>
            <a:ext cx="9115425" cy="68365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858125" y="6143637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1852" y="247350"/>
                </a:lnTo>
                <a:lnTo>
                  <a:pt x="7313" y="265682"/>
                </a:lnTo>
                <a:lnTo>
                  <a:pt x="28488" y="300859"/>
                </a:lnTo>
                <a:lnTo>
                  <a:pt x="62373" y="333659"/>
                </a:lnTo>
                <a:lnTo>
                  <a:pt x="107817" y="363612"/>
                </a:lnTo>
                <a:lnTo>
                  <a:pt x="163671" y="390248"/>
                </a:lnTo>
                <a:lnTo>
                  <a:pt x="228782" y="413096"/>
                </a:lnTo>
                <a:lnTo>
                  <a:pt x="302002" y="431686"/>
                </a:lnTo>
                <a:lnTo>
                  <a:pt x="341292" y="439237"/>
                </a:lnTo>
                <a:lnTo>
                  <a:pt x="382178" y="445546"/>
                </a:lnTo>
                <a:lnTo>
                  <a:pt x="424516" y="450556"/>
                </a:lnTo>
                <a:lnTo>
                  <a:pt x="468161" y="454208"/>
                </a:lnTo>
                <a:lnTo>
                  <a:pt x="512970" y="456442"/>
                </a:lnTo>
                <a:lnTo>
                  <a:pt x="558800" y="457200"/>
                </a:lnTo>
                <a:lnTo>
                  <a:pt x="604629" y="456442"/>
                </a:lnTo>
                <a:lnTo>
                  <a:pt x="649438" y="454208"/>
                </a:lnTo>
                <a:lnTo>
                  <a:pt x="693083" y="450556"/>
                </a:lnTo>
                <a:lnTo>
                  <a:pt x="735421" y="445546"/>
                </a:lnTo>
                <a:lnTo>
                  <a:pt x="776307" y="439237"/>
                </a:lnTo>
                <a:lnTo>
                  <a:pt x="815597" y="431686"/>
                </a:lnTo>
                <a:lnTo>
                  <a:pt x="853149" y="422953"/>
                </a:lnTo>
                <a:lnTo>
                  <a:pt x="922458" y="402175"/>
                </a:lnTo>
                <a:lnTo>
                  <a:pt x="983084" y="377374"/>
                </a:lnTo>
                <a:lnTo>
                  <a:pt x="1033877" y="349021"/>
                </a:lnTo>
                <a:lnTo>
                  <a:pt x="1073685" y="317586"/>
                </a:lnTo>
                <a:lnTo>
                  <a:pt x="1101359" y="283538"/>
                </a:lnTo>
                <a:lnTo>
                  <a:pt x="1115747" y="247350"/>
                </a:lnTo>
                <a:lnTo>
                  <a:pt x="1117600" y="228600"/>
                </a:lnTo>
                <a:lnTo>
                  <a:pt x="1115747" y="209851"/>
                </a:lnTo>
                <a:lnTo>
                  <a:pt x="1101359" y="173665"/>
                </a:lnTo>
                <a:lnTo>
                  <a:pt x="1073685" y="139619"/>
                </a:lnTo>
                <a:lnTo>
                  <a:pt x="1033877" y="108183"/>
                </a:lnTo>
                <a:lnTo>
                  <a:pt x="983084" y="79830"/>
                </a:lnTo>
                <a:lnTo>
                  <a:pt x="922458" y="55028"/>
                </a:lnTo>
                <a:lnTo>
                  <a:pt x="853149" y="34249"/>
                </a:lnTo>
                <a:lnTo>
                  <a:pt x="815597" y="25516"/>
                </a:lnTo>
                <a:lnTo>
                  <a:pt x="776307" y="17964"/>
                </a:lnTo>
                <a:lnTo>
                  <a:pt x="735421" y="11654"/>
                </a:lnTo>
                <a:lnTo>
                  <a:pt x="693083" y="6643"/>
                </a:lnTo>
                <a:lnTo>
                  <a:pt x="649438" y="2992"/>
                </a:lnTo>
                <a:lnTo>
                  <a:pt x="604629" y="757"/>
                </a:lnTo>
                <a:lnTo>
                  <a:pt x="558800" y="0"/>
                </a:lnTo>
                <a:lnTo>
                  <a:pt x="512970" y="757"/>
                </a:lnTo>
                <a:lnTo>
                  <a:pt x="468161" y="2992"/>
                </a:lnTo>
                <a:lnTo>
                  <a:pt x="424516" y="6643"/>
                </a:lnTo>
                <a:lnTo>
                  <a:pt x="382178" y="11654"/>
                </a:lnTo>
                <a:lnTo>
                  <a:pt x="341292" y="17964"/>
                </a:lnTo>
                <a:lnTo>
                  <a:pt x="302002" y="25516"/>
                </a:lnTo>
                <a:lnTo>
                  <a:pt x="264450" y="34249"/>
                </a:lnTo>
                <a:lnTo>
                  <a:pt x="195141" y="55028"/>
                </a:lnTo>
                <a:lnTo>
                  <a:pt x="134515" y="79830"/>
                </a:lnTo>
                <a:lnTo>
                  <a:pt x="83722" y="108183"/>
                </a:lnTo>
                <a:lnTo>
                  <a:pt x="43914" y="139619"/>
                </a:lnTo>
                <a:lnTo>
                  <a:pt x="16240" y="173665"/>
                </a:lnTo>
                <a:lnTo>
                  <a:pt x="1852" y="209851"/>
                </a:lnTo>
                <a:lnTo>
                  <a:pt x="0" y="228600"/>
                </a:lnTo>
                <a:close/>
              </a:path>
            </a:pathLst>
          </a:custGeom>
          <a:solidFill>
            <a:srgbClr val="0000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858125" y="6143637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7313" y="191520"/>
                </a:lnTo>
                <a:lnTo>
                  <a:pt x="28488" y="156345"/>
                </a:lnTo>
                <a:lnTo>
                  <a:pt x="62373" y="123545"/>
                </a:lnTo>
                <a:lnTo>
                  <a:pt x="107817" y="93592"/>
                </a:lnTo>
                <a:lnTo>
                  <a:pt x="163671" y="66955"/>
                </a:lnTo>
                <a:lnTo>
                  <a:pt x="228782" y="44106"/>
                </a:lnTo>
                <a:lnTo>
                  <a:pt x="302002" y="25516"/>
                </a:lnTo>
                <a:lnTo>
                  <a:pt x="341292" y="17964"/>
                </a:lnTo>
                <a:lnTo>
                  <a:pt x="382178" y="11654"/>
                </a:lnTo>
                <a:lnTo>
                  <a:pt x="424516" y="6643"/>
                </a:lnTo>
                <a:lnTo>
                  <a:pt x="468161" y="2992"/>
                </a:lnTo>
                <a:lnTo>
                  <a:pt x="512970" y="757"/>
                </a:lnTo>
                <a:lnTo>
                  <a:pt x="558800" y="0"/>
                </a:lnTo>
                <a:lnTo>
                  <a:pt x="604629" y="757"/>
                </a:lnTo>
                <a:lnTo>
                  <a:pt x="649438" y="2992"/>
                </a:lnTo>
                <a:lnTo>
                  <a:pt x="693083" y="6643"/>
                </a:lnTo>
                <a:lnTo>
                  <a:pt x="735421" y="11654"/>
                </a:lnTo>
                <a:lnTo>
                  <a:pt x="776307" y="17964"/>
                </a:lnTo>
                <a:lnTo>
                  <a:pt x="815597" y="25516"/>
                </a:lnTo>
                <a:lnTo>
                  <a:pt x="853149" y="34249"/>
                </a:lnTo>
                <a:lnTo>
                  <a:pt x="922458" y="55028"/>
                </a:lnTo>
                <a:lnTo>
                  <a:pt x="983084" y="79830"/>
                </a:lnTo>
                <a:lnTo>
                  <a:pt x="1033877" y="108183"/>
                </a:lnTo>
                <a:lnTo>
                  <a:pt x="1073685" y="139619"/>
                </a:lnTo>
                <a:lnTo>
                  <a:pt x="1101359" y="173665"/>
                </a:lnTo>
                <a:lnTo>
                  <a:pt x="1115747" y="209851"/>
                </a:lnTo>
                <a:lnTo>
                  <a:pt x="1117600" y="228600"/>
                </a:lnTo>
                <a:lnTo>
                  <a:pt x="1115747" y="247350"/>
                </a:lnTo>
                <a:lnTo>
                  <a:pt x="1101359" y="283538"/>
                </a:lnTo>
                <a:lnTo>
                  <a:pt x="1073685" y="317586"/>
                </a:lnTo>
                <a:lnTo>
                  <a:pt x="1033877" y="349021"/>
                </a:lnTo>
                <a:lnTo>
                  <a:pt x="983084" y="377374"/>
                </a:lnTo>
                <a:lnTo>
                  <a:pt x="922458" y="402175"/>
                </a:lnTo>
                <a:lnTo>
                  <a:pt x="853149" y="422953"/>
                </a:lnTo>
                <a:lnTo>
                  <a:pt x="815597" y="431686"/>
                </a:lnTo>
                <a:lnTo>
                  <a:pt x="776307" y="439237"/>
                </a:lnTo>
                <a:lnTo>
                  <a:pt x="735421" y="445546"/>
                </a:lnTo>
                <a:lnTo>
                  <a:pt x="693083" y="450556"/>
                </a:lnTo>
                <a:lnTo>
                  <a:pt x="649438" y="454208"/>
                </a:lnTo>
                <a:lnTo>
                  <a:pt x="604629" y="456442"/>
                </a:lnTo>
                <a:lnTo>
                  <a:pt x="558800" y="457200"/>
                </a:lnTo>
                <a:lnTo>
                  <a:pt x="512970" y="456442"/>
                </a:lnTo>
                <a:lnTo>
                  <a:pt x="468161" y="454208"/>
                </a:lnTo>
                <a:lnTo>
                  <a:pt x="424516" y="450556"/>
                </a:lnTo>
                <a:lnTo>
                  <a:pt x="382178" y="445546"/>
                </a:lnTo>
                <a:lnTo>
                  <a:pt x="341292" y="439237"/>
                </a:lnTo>
                <a:lnTo>
                  <a:pt x="302002" y="431686"/>
                </a:lnTo>
                <a:lnTo>
                  <a:pt x="264450" y="422953"/>
                </a:lnTo>
                <a:lnTo>
                  <a:pt x="195141" y="402175"/>
                </a:lnTo>
                <a:lnTo>
                  <a:pt x="134515" y="377374"/>
                </a:lnTo>
                <a:lnTo>
                  <a:pt x="83722" y="349021"/>
                </a:lnTo>
                <a:lnTo>
                  <a:pt x="43914" y="317586"/>
                </a:lnTo>
                <a:lnTo>
                  <a:pt x="16240" y="283538"/>
                </a:lnTo>
                <a:lnTo>
                  <a:pt x="1852" y="247350"/>
                </a:lnTo>
                <a:lnTo>
                  <a:pt x="0" y="228600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127492" y="6160008"/>
            <a:ext cx="600455" cy="5135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420100" y="6160008"/>
            <a:ext cx="374903" cy="51358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259318" y="6261406"/>
            <a:ext cx="352169" cy="25399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64"/>
              </a:lnSpc>
              <a:spcBef>
                <a:spcPts val="98"/>
              </a:spcBef>
            </a:pPr>
            <a:r>
              <a:rPr sz="1800" b="1" spc="4" dirty="0" smtClean="0">
                <a:solidFill>
                  <a:srgbClr val="FFFFFF"/>
                </a:solidFill>
                <a:latin typeface="Tahoma"/>
                <a:cs typeface="Tahoma"/>
              </a:rPr>
              <a:t>19</a:t>
            </a:r>
            <a:endParaRPr sz="1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ject 15"/>
          <p:cNvSpPr/>
          <p:nvPr/>
        </p:nvSpPr>
        <p:spPr>
          <a:xfrm>
            <a:off x="7786751" y="6215075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1852" y="247350"/>
                </a:lnTo>
                <a:lnTo>
                  <a:pt x="7313" y="265682"/>
                </a:lnTo>
                <a:lnTo>
                  <a:pt x="28488" y="300859"/>
                </a:lnTo>
                <a:lnTo>
                  <a:pt x="62373" y="333659"/>
                </a:lnTo>
                <a:lnTo>
                  <a:pt x="107817" y="363612"/>
                </a:lnTo>
                <a:lnTo>
                  <a:pt x="163671" y="390248"/>
                </a:lnTo>
                <a:lnTo>
                  <a:pt x="228782" y="413096"/>
                </a:lnTo>
                <a:lnTo>
                  <a:pt x="302002" y="431686"/>
                </a:lnTo>
                <a:lnTo>
                  <a:pt x="341292" y="439237"/>
                </a:lnTo>
                <a:lnTo>
                  <a:pt x="382178" y="445546"/>
                </a:lnTo>
                <a:lnTo>
                  <a:pt x="424516" y="450556"/>
                </a:lnTo>
                <a:lnTo>
                  <a:pt x="468161" y="454208"/>
                </a:lnTo>
                <a:lnTo>
                  <a:pt x="512970" y="456442"/>
                </a:lnTo>
                <a:lnTo>
                  <a:pt x="558800" y="457200"/>
                </a:lnTo>
                <a:lnTo>
                  <a:pt x="604629" y="456442"/>
                </a:lnTo>
                <a:lnTo>
                  <a:pt x="649438" y="454208"/>
                </a:lnTo>
                <a:lnTo>
                  <a:pt x="693083" y="450556"/>
                </a:lnTo>
                <a:lnTo>
                  <a:pt x="735421" y="445546"/>
                </a:lnTo>
                <a:lnTo>
                  <a:pt x="776307" y="439237"/>
                </a:lnTo>
                <a:lnTo>
                  <a:pt x="815597" y="431686"/>
                </a:lnTo>
                <a:lnTo>
                  <a:pt x="853149" y="422953"/>
                </a:lnTo>
                <a:lnTo>
                  <a:pt x="922458" y="402175"/>
                </a:lnTo>
                <a:lnTo>
                  <a:pt x="983084" y="377374"/>
                </a:lnTo>
                <a:lnTo>
                  <a:pt x="1033877" y="349021"/>
                </a:lnTo>
                <a:lnTo>
                  <a:pt x="1073685" y="317586"/>
                </a:lnTo>
                <a:lnTo>
                  <a:pt x="1101359" y="283538"/>
                </a:lnTo>
                <a:lnTo>
                  <a:pt x="1115747" y="247350"/>
                </a:lnTo>
                <a:lnTo>
                  <a:pt x="1117600" y="228600"/>
                </a:lnTo>
                <a:lnTo>
                  <a:pt x="1115747" y="209851"/>
                </a:lnTo>
                <a:lnTo>
                  <a:pt x="1101359" y="173665"/>
                </a:lnTo>
                <a:lnTo>
                  <a:pt x="1073685" y="139619"/>
                </a:lnTo>
                <a:lnTo>
                  <a:pt x="1033877" y="108183"/>
                </a:lnTo>
                <a:lnTo>
                  <a:pt x="983084" y="79830"/>
                </a:lnTo>
                <a:lnTo>
                  <a:pt x="922458" y="55028"/>
                </a:lnTo>
                <a:lnTo>
                  <a:pt x="853149" y="34249"/>
                </a:lnTo>
                <a:lnTo>
                  <a:pt x="815597" y="25516"/>
                </a:lnTo>
                <a:lnTo>
                  <a:pt x="776307" y="17964"/>
                </a:lnTo>
                <a:lnTo>
                  <a:pt x="735421" y="11654"/>
                </a:lnTo>
                <a:lnTo>
                  <a:pt x="693083" y="6643"/>
                </a:lnTo>
                <a:lnTo>
                  <a:pt x="649438" y="2992"/>
                </a:lnTo>
                <a:lnTo>
                  <a:pt x="604629" y="757"/>
                </a:lnTo>
                <a:lnTo>
                  <a:pt x="558800" y="0"/>
                </a:lnTo>
                <a:lnTo>
                  <a:pt x="512970" y="757"/>
                </a:lnTo>
                <a:lnTo>
                  <a:pt x="468161" y="2992"/>
                </a:lnTo>
                <a:lnTo>
                  <a:pt x="424516" y="6643"/>
                </a:lnTo>
                <a:lnTo>
                  <a:pt x="382178" y="11654"/>
                </a:lnTo>
                <a:lnTo>
                  <a:pt x="341292" y="17964"/>
                </a:lnTo>
                <a:lnTo>
                  <a:pt x="302002" y="25516"/>
                </a:lnTo>
                <a:lnTo>
                  <a:pt x="264450" y="34249"/>
                </a:lnTo>
                <a:lnTo>
                  <a:pt x="195141" y="55028"/>
                </a:lnTo>
                <a:lnTo>
                  <a:pt x="134515" y="79830"/>
                </a:lnTo>
                <a:lnTo>
                  <a:pt x="83722" y="108183"/>
                </a:lnTo>
                <a:lnTo>
                  <a:pt x="43914" y="139619"/>
                </a:lnTo>
                <a:lnTo>
                  <a:pt x="16240" y="173665"/>
                </a:lnTo>
                <a:lnTo>
                  <a:pt x="1852" y="209851"/>
                </a:lnTo>
                <a:lnTo>
                  <a:pt x="0" y="228600"/>
                </a:lnTo>
                <a:close/>
              </a:path>
            </a:pathLst>
          </a:custGeom>
          <a:solidFill>
            <a:srgbClr val="0000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7786751" y="6215075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7313" y="191520"/>
                </a:lnTo>
                <a:lnTo>
                  <a:pt x="28488" y="156345"/>
                </a:lnTo>
                <a:lnTo>
                  <a:pt x="62373" y="123545"/>
                </a:lnTo>
                <a:lnTo>
                  <a:pt x="107817" y="93592"/>
                </a:lnTo>
                <a:lnTo>
                  <a:pt x="163671" y="66955"/>
                </a:lnTo>
                <a:lnTo>
                  <a:pt x="228782" y="44106"/>
                </a:lnTo>
                <a:lnTo>
                  <a:pt x="302002" y="25516"/>
                </a:lnTo>
                <a:lnTo>
                  <a:pt x="341292" y="17964"/>
                </a:lnTo>
                <a:lnTo>
                  <a:pt x="382178" y="11654"/>
                </a:lnTo>
                <a:lnTo>
                  <a:pt x="424516" y="6643"/>
                </a:lnTo>
                <a:lnTo>
                  <a:pt x="468161" y="2992"/>
                </a:lnTo>
                <a:lnTo>
                  <a:pt x="512970" y="757"/>
                </a:lnTo>
                <a:lnTo>
                  <a:pt x="558800" y="0"/>
                </a:lnTo>
                <a:lnTo>
                  <a:pt x="604629" y="757"/>
                </a:lnTo>
                <a:lnTo>
                  <a:pt x="649438" y="2992"/>
                </a:lnTo>
                <a:lnTo>
                  <a:pt x="693083" y="6643"/>
                </a:lnTo>
                <a:lnTo>
                  <a:pt x="735421" y="11654"/>
                </a:lnTo>
                <a:lnTo>
                  <a:pt x="776307" y="17964"/>
                </a:lnTo>
                <a:lnTo>
                  <a:pt x="815597" y="25516"/>
                </a:lnTo>
                <a:lnTo>
                  <a:pt x="853149" y="34249"/>
                </a:lnTo>
                <a:lnTo>
                  <a:pt x="922458" y="55028"/>
                </a:lnTo>
                <a:lnTo>
                  <a:pt x="983084" y="79830"/>
                </a:lnTo>
                <a:lnTo>
                  <a:pt x="1033877" y="108183"/>
                </a:lnTo>
                <a:lnTo>
                  <a:pt x="1073685" y="139619"/>
                </a:lnTo>
                <a:lnTo>
                  <a:pt x="1101359" y="173665"/>
                </a:lnTo>
                <a:lnTo>
                  <a:pt x="1115747" y="209851"/>
                </a:lnTo>
                <a:lnTo>
                  <a:pt x="1117600" y="228600"/>
                </a:lnTo>
                <a:lnTo>
                  <a:pt x="1115747" y="247350"/>
                </a:lnTo>
                <a:lnTo>
                  <a:pt x="1101359" y="283538"/>
                </a:lnTo>
                <a:lnTo>
                  <a:pt x="1073685" y="317586"/>
                </a:lnTo>
                <a:lnTo>
                  <a:pt x="1033877" y="349021"/>
                </a:lnTo>
                <a:lnTo>
                  <a:pt x="983084" y="377374"/>
                </a:lnTo>
                <a:lnTo>
                  <a:pt x="922458" y="402175"/>
                </a:lnTo>
                <a:lnTo>
                  <a:pt x="853149" y="422953"/>
                </a:lnTo>
                <a:lnTo>
                  <a:pt x="815597" y="431686"/>
                </a:lnTo>
                <a:lnTo>
                  <a:pt x="776307" y="439237"/>
                </a:lnTo>
                <a:lnTo>
                  <a:pt x="735421" y="445546"/>
                </a:lnTo>
                <a:lnTo>
                  <a:pt x="693083" y="450556"/>
                </a:lnTo>
                <a:lnTo>
                  <a:pt x="649438" y="454208"/>
                </a:lnTo>
                <a:lnTo>
                  <a:pt x="604629" y="456442"/>
                </a:lnTo>
                <a:lnTo>
                  <a:pt x="558800" y="457200"/>
                </a:lnTo>
                <a:lnTo>
                  <a:pt x="512970" y="456442"/>
                </a:lnTo>
                <a:lnTo>
                  <a:pt x="468161" y="454208"/>
                </a:lnTo>
                <a:lnTo>
                  <a:pt x="424516" y="450556"/>
                </a:lnTo>
                <a:lnTo>
                  <a:pt x="382178" y="445546"/>
                </a:lnTo>
                <a:lnTo>
                  <a:pt x="341292" y="439237"/>
                </a:lnTo>
                <a:lnTo>
                  <a:pt x="302002" y="431686"/>
                </a:lnTo>
                <a:lnTo>
                  <a:pt x="264450" y="422953"/>
                </a:lnTo>
                <a:lnTo>
                  <a:pt x="195141" y="402175"/>
                </a:lnTo>
                <a:lnTo>
                  <a:pt x="134515" y="377374"/>
                </a:lnTo>
                <a:lnTo>
                  <a:pt x="83722" y="349021"/>
                </a:lnTo>
                <a:lnTo>
                  <a:pt x="43914" y="317586"/>
                </a:lnTo>
                <a:lnTo>
                  <a:pt x="16240" y="283538"/>
                </a:lnTo>
                <a:lnTo>
                  <a:pt x="1852" y="247350"/>
                </a:lnTo>
                <a:lnTo>
                  <a:pt x="0" y="228600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8129016" y="6231634"/>
            <a:ext cx="454151" cy="5135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8275320" y="6231634"/>
            <a:ext cx="374903" cy="5135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1243685" y="474472"/>
            <a:ext cx="6605680" cy="114249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ts val="4170"/>
              </a:lnSpc>
              <a:spcBef>
                <a:spcPts val="208"/>
              </a:spcBef>
            </a:pPr>
            <a:r>
              <a:rPr sz="6000" b="1" spc="0" baseline="3413" dirty="0" smtClean="0">
                <a:latin typeface="Calibri"/>
                <a:cs typeface="Calibri"/>
              </a:rPr>
              <a:t>Apa</a:t>
            </a:r>
            <a:r>
              <a:rPr sz="6000" b="1" spc="-44" baseline="3413" dirty="0" smtClean="0">
                <a:latin typeface="Calibri"/>
                <a:cs typeface="Calibri"/>
              </a:rPr>
              <a:t>k</a:t>
            </a:r>
            <a:r>
              <a:rPr sz="6000" b="1" spc="0" baseline="3413" dirty="0" smtClean="0">
                <a:latin typeface="Calibri"/>
                <a:cs typeface="Calibri"/>
              </a:rPr>
              <a:t>ah</a:t>
            </a:r>
            <a:r>
              <a:rPr sz="6000" b="1" spc="14" baseline="3413" dirty="0" smtClean="0">
                <a:latin typeface="Calibri"/>
                <a:cs typeface="Calibri"/>
              </a:rPr>
              <a:t> </a:t>
            </a:r>
            <a:r>
              <a:rPr sz="6000" b="1" spc="-59" baseline="3413" dirty="0" smtClean="0">
                <a:latin typeface="Calibri"/>
                <a:cs typeface="Calibri"/>
              </a:rPr>
              <a:t>y</a:t>
            </a:r>
            <a:r>
              <a:rPr sz="6000" b="1" spc="0" baseline="3413" dirty="0" smtClean="0">
                <a:latin typeface="Calibri"/>
                <a:cs typeface="Calibri"/>
              </a:rPr>
              <a:t>ang</a:t>
            </a:r>
            <a:r>
              <a:rPr sz="6000" b="1" spc="-60" baseline="3413" dirty="0" smtClean="0">
                <a:latin typeface="Calibri"/>
                <a:cs typeface="Calibri"/>
              </a:rPr>
              <a:t> </a:t>
            </a:r>
            <a:r>
              <a:rPr sz="6000" b="1" spc="0" baseline="3413" dirty="0" smtClean="0">
                <a:latin typeface="Calibri"/>
                <a:cs typeface="Calibri"/>
              </a:rPr>
              <a:t>di</a:t>
            </a:r>
            <a:r>
              <a:rPr sz="6000" b="1" spc="9" baseline="3413" dirty="0" smtClean="0">
                <a:latin typeface="Calibri"/>
                <a:cs typeface="Calibri"/>
              </a:rPr>
              <a:t>m</a:t>
            </a:r>
            <a:r>
              <a:rPr sz="6000" b="1" spc="0" baseline="3413" dirty="0" smtClean="0">
                <a:latin typeface="Calibri"/>
                <a:cs typeface="Calibri"/>
              </a:rPr>
              <a:t>a</a:t>
            </a:r>
            <a:r>
              <a:rPr sz="6000" b="1" spc="-39" baseline="3413" dirty="0" smtClean="0">
                <a:latin typeface="Calibri"/>
                <a:cs typeface="Calibri"/>
              </a:rPr>
              <a:t>k</a:t>
            </a:r>
            <a:r>
              <a:rPr sz="6000" b="1" spc="0" baseline="3413" dirty="0" smtClean="0">
                <a:latin typeface="Calibri"/>
                <a:cs typeface="Calibri"/>
              </a:rPr>
              <a:t>sud</a:t>
            </a:r>
            <a:r>
              <a:rPr sz="6000" b="1" spc="39" baseline="3413" dirty="0" smtClean="0">
                <a:latin typeface="Calibri"/>
                <a:cs typeface="Calibri"/>
              </a:rPr>
              <a:t> </a:t>
            </a:r>
            <a:r>
              <a:rPr sz="6000" b="1" spc="0" baseline="3413" dirty="0" smtClean="0">
                <a:latin typeface="Calibri"/>
                <a:cs typeface="Calibri"/>
              </a:rPr>
              <a:t>den</a:t>
            </a:r>
            <a:r>
              <a:rPr sz="6000" b="1" spc="-59" baseline="3413" dirty="0" smtClean="0">
                <a:latin typeface="Calibri"/>
                <a:cs typeface="Calibri"/>
              </a:rPr>
              <a:t>g</a:t>
            </a:r>
            <a:r>
              <a:rPr sz="6000" b="1" spc="0" baseline="3413" dirty="0" smtClean="0">
                <a:latin typeface="Calibri"/>
                <a:cs typeface="Calibri"/>
              </a:rPr>
              <a:t>an</a:t>
            </a:r>
            <a:endParaRPr sz="4000">
              <a:latin typeface="Calibri"/>
              <a:cs typeface="Calibri"/>
            </a:endParaRPr>
          </a:p>
          <a:p>
            <a:pPr marL="574611" marR="610297" algn="ctr">
              <a:lnSpc>
                <a:spcPts val="4800"/>
              </a:lnSpc>
              <a:spcBef>
                <a:spcPts val="31"/>
              </a:spcBef>
            </a:pPr>
            <a:r>
              <a:rPr sz="6000" b="1" spc="0" baseline="1365" dirty="0" smtClean="0">
                <a:latin typeface="Calibri"/>
                <a:cs typeface="Calibri"/>
              </a:rPr>
              <a:t>moni</a:t>
            </a:r>
            <a:r>
              <a:rPr sz="6000" b="1" spc="-34" baseline="1365" dirty="0" smtClean="0">
                <a:latin typeface="Calibri"/>
                <a:cs typeface="Calibri"/>
              </a:rPr>
              <a:t>t</a:t>
            </a:r>
            <a:r>
              <a:rPr sz="6000" b="1" spc="0" baseline="1365" dirty="0" smtClean="0">
                <a:latin typeface="Calibri"/>
                <a:cs typeface="Calibri"/>
              </a:rPr>
              <a:t>oring</a:t>
            </a:r>
            <a:r>
              <a:rPr sz="6000" b="1" spc="29" baseline="1365" dirty="0" smtClean="0">
                <a:latin typeface="Calibri"/>
                <a:cs typeface="Calibri"/>
              </a:rPr>
              <a:t> </a:t>
            </a:r>
            <a:r>
              <a:rPr sz="6000" b="1" spc="0" baseline="1365" dirty="0" smtClean="0">
                <a:latin typeface="Calibri"/>
                <a:cs typeface="Calibri"/>
              </a:rPr>
              <a:t>dan </a:t>
            </a:r>
            <a:r>
              <a:rPr sz="6000" b="1" spc="-25" baseline="1365" dirty="0" smtClean="0">
                <a:latin typeface="Calibri"/>
                <a:cs typeface="Calibri"/>
              </a:rPr>
              <a:t>e</a:t>
            </a:r>
            <a:r>
              <a:rPr sz="6000" b="1" spc="-54" baseline="1365" dirty="0" smtClean="0">
                <a:latin typeface="Calibri"/>
                <a:cs typeface="Calibri"/>
              </a:rPr>
              <a:t>v</a:t>
            </a:r>
            <a:r>
              <a:rPr sz="6000" b="1" spc="0" baseline="1365" dirty="0" smtClean="0">
                <a:latin typeface="Calibri"/>
                <a:cs typeface="Calibri"/>
              </a:rPr>
              <a:t>aluasi?</a:t>
            </a:r>
            <a:endParaRPr sz="40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07288" y="2161565"/>
            <a:ext cx="7485900" cy="69618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45"/>
              </a:lnSpc>
              <a:spcBef>
                <a:spcPts val="127"/>
              </a:spcBef>
            </a:pPr>
            <a:r>
              <a:rPr sz="3600" spc="0" baseline="3413" dirty="0" smtClean="0">
                <a:latin typeface="Calibri"/>
                <a:cs typeface="Calibri"/>
              </a:rPr>
              <a:t>• </a:t>
            </a:r>
            <a:r>
              <a:rPr sz="3600" b="1" spc="0" baseline="3413" dirty="0" smtClean="0">
                <a:latin typeface="Calibri"/>
                <a:cs typeface="Calibri"/>
              </a:rPr>
              <a:t>M</a:t>
            </a:r>
            <a:r>
              <a:rPr sz="3600" b="1" spc="9" baseline="3413" dirty="0" smtClean="0">
                <a:latin typeface="Calibri"/>
                <a:cs typeface="Calibri"/>
              </a:rPr>
              <a:t>o</a:t>
            </a:r>
            <a:r>
              <a:rPr sz="3600" b="1" spc="0" baseline="3413" dirty="0" smtClean="0">
                <a:latin typeface="Calibri"/>
                <a:cs typeface="Calibri"/>
              </a:rPr>
              <a:t>ni</a:t>
            </a:r>
            <a:r>
              <a:rPr sz="3600" b="1" spc="-34" baseline="3413" dirty="0" smtClean="0">
                <a:latin typeface="Calibri"/>
                <a:cs typeface="Calibri"/>
              </a:rPr>
              <a:t>t</a:t>
            </a:r>
            <a:r>
              <a:rPr sz="3600" b="1" spc="0" baseline="3413" dirty="0" smtClean="0">
                <a:latin typeface="Calibri"/>
                <a:cs typeface="Calibri"/>
              </a:rPr>
              <a:t>oring</a:t>
            </a:r>
            <a:r>
              <a:rPr sz="3600" b="1" spc="-9" baseline="3413" dirty="0" smtClean="0">
                <a:latin typeface="Calibri"/>
                <a:cs typeface="Calibri"/>
              </a:rPr>
              <a:t> </a:t>
            </a:r>
            <a:r>
              <a:rPr sz="3600" b="1" spc="0" baseline="3413" dirty="0" smtClean="0">
                <a:latin typeface="Calibri"/>
                <a:cs typeface="Calibri"/>
              </a:rPr>
              <a:t>adalah</a:t>
            </a:r>
            <a:r>
              <a:rPr sz="3600" b="1" spc="4" baseline="3413" dirty="0" smtClean="0">
                <a:latin typeface="Calibri"/>
                <a:cs typeface="Calibri"/>
              </a:rPr>
              <a:t> </a:t>
            </a:r>
            <a:r>
              <a:rPr sz="3600" b="1" spc="-25" baseline="3413" dirty="0" smtClean="0">
                <a:latin typeface="Calibri"/>
                <a:cs typeface="Calibri"/>
              </a:rPr>
              <a:t>k</a:t>
            </a:r>
            <a:r>
              <a:rPr sz="3600" b="1" spc="0" baseline="3413" dirty="0" smtClean="0">
                <a:latin typeface="Calibri"/>
                <a:cs typeface="Calibri"/>
              </a:rPr>
              <a:t>umpu</a:t>
            </a:r>
            <a:r>
              <a:rPr sz="3600" b="1" spc="-4" baseline="3413" dirty="0" smtClean="0">
                <a:latin typeface="Calibri"/>
                <a:cs typeface="Calibri"/>
              </a:rPr>
              <a:t>l</a:t>
            </a:r>
            <a:r>
              <a:rPr sz="3600" b="1" spc="0" baseline="3413" dirty="0" smtClean="0">
                <a:latin typeface="Calibri"/>
                <a:cs typeface="Calibri"/>
              </a:rPr>
              <a:t>an i</a:t>
            </a:r>
            <a:r>
              <a:rPr sz="3600" b="1" spc="-19" baseline="3413" dirty="0" smtClean="0">
                <a:latin typeface="Calibri"/>
                <a:cs typeface="Calibri"/>
              </a:rPr>
              <a:t>n</a:t>
            </a:r>
            <a:r>
              <a:rPr sz="3600" b="1" spc="-39" baseline="3413" dirty="0" smtClean="0">
                <a:latin typeface="Calibri"/>
                <a:cs typeface="Calibri"/>
              </a:rPr>
              <a:t>f</a:t>
            </a:r>
            <a:r>
              <a:rPr sz="3600" b="1" spc="0" baseline="3413" dirty="0" smtClean="0">
                <a:latin typeface="Calibri"/>
                <a:cs typeface="Calibri"/>
              </a:rPr>
              <a:t>or</a:t>
            </a:r>
            <a:r>
              <a:rPr sz="3600" b="1" spc="4" baseline="3413" dirty="0" smtClean="0">
                <a:latin typeface="Calibri"/>
                <a:cs typeface="Calibri"/>
              </a:rPr>
              <a:t>m</a:t>
            </a:r>
            <a:r>
              <a:rPr sz="3600" b="1" spc="0" baseline="3413" dirty="0" smtClean="0">
                <a:latin typeface="Calibri"/>
                <a:cs typeface="Calibri"/>
              </a:rPr>
              <a:t>a</a:t>
            </a:r>
            <a:r>
              <a:rPr sz="3600" b="1" spc="4" baseline="3413" dirty="0" smtClean="0">
                <a:latin typeface="Calibri"/>
                <a:cs typeface="Calibri"/>
              </a:rPr>
              <a:t>s</a:t>
            </a:r>
            <a:r>
              <a:rPr sz="3600" b="1" spc="0" baseline="3413" dirty="0" smtClean="0">
                <a:latin typeface="Calibri"/>
                <a:cs typeface="Calibri"/>
              </a:rPr>
              <a:t>i</a:t>
            </a:r>
            <a:r>
              <a:rPr sz="3600" b="1" spc="-14" baseline="3413" dirty="0" smtClean="0">
                <a:latin typeface="Calibri"/>
                <a:cs typeface="Calibri"/>
              </a:rPr>
              <a:t> </a:t>
            </a:r>
            <a:r>
              <a:rPr sz="3600" b="1" spc="0" baseline="3413" dirty="0" smtClean="0">
                <a:latin typeface="Calibri"/>
                <a:cs typeface="Calibri"/>
              </a:rPr>
              <a:t>s</a:t>
            </a:r>
            <a:r>
              <a:rPr sz="3600" b="1" spc="4" baseline="3413" dirty="0" smtClean="0">
                <a:latin typeface="Calibri"/>
                <a:cs typeface="Calibri"/>
              </a:rPr>
              <a:t>e</a:t>
            </a:r>
            <a:r>
              <a:rPr sz="3600" b="1" spc="0" baseline="3413" dirty="0" smtClean="0">
                <a:latin typeface="Calibri"/>
                <a:cs typeface="Calibri"/>
              </a:rPr>
              <a:t>ca</a:t>
            </a:r>
            <a:r>
              <a:rPr sz="3600" b="1" spc="-50" baseline="3413" dirty="0" smtClean="0">
                <a:latin typeface="Calibri"/>
                <a:cs typeface="Calibri"/>
              </a:rPr>
              <a:t>r</a:t>
            </a:r>
            <a:r>
              <a:rPr sz="3600" b="1" spc="0" baseline="3413" dirty="0" smtClean="0">
                <a:latin typeface="Calibri"/>
                <a:cs typeface="Calibri"/>
              </a:rPr>
              <a:t>a</a:t>
            </a:r>
            <a:r>
              <a:rPr sz="3600" b="1" spc="-9" baseline="3413" dirty="0" smtClean="0">
                <a:latin typeface="Calibri"/>
                <a:cs typeface="Calibri"/>
              </a:rPr>
              <a:t> </a:t>
            </a:r>
            <a:r>
              <a:rPr sz="3600" b="1" spc="0" baseline="3413" dirty="0" smtClean="0">
                <a:latin typeface="Calibri"/>
                <a:cs typeface="Calibri"/>
              </a:rPr>
              <a:t>si</a:t>
            </a:r>
            <a:r>
              <a:rPr sz="3600" b="1" spc="-19" baseline="3413" dirty="0" smtClean="0">
                <a:latin typeface="Calibri"/>
                <a:cs typeface="Calibri"/>
              </a:rPr>
              <a:t>s</a:t>
            </a:r>
            <a:r>
              <a:rPr sz="3600" b="1" spc="-29" baseline="3413" dirty="0" smtClean="0">
                <a:latin typeface="Calibri"/>
                <a:cs typeface="Calibri"/>
              </a:rPr>
              <a:t>t</a:t>
            </a:r>
            <a:r>
              <a:rPr sz="3600" b="1" spc="0" baseline="3413" dirty="0" smtClean="0">
                <a:latin typeface="Calibri"/>
                <a:cs typeface="Calibri"/>
              </a:rPr>
              <a:t>e</a:t>
            </a:r>
            <a:r>
              <a:rPr sz="3600" b="1" spc="4" baseline="3413" dirty="0" smtClean="0">
                <a:latin typeface="Calibri"/>
                <a:cs typeface="Calibri"/>
              </a:rPr>
              <a:t>m</a:t>
            </a:r>
            <a:r>
              <a:rPr sz="3600" b="1" spc="-19" baseline="3413" dirty="0" smtClean="0">
                <a:latin typeface="Calibri"/>
                <a:cs typeface="Calibri"/>
              </a:rPr>
              <a:t>a</a:t>
            </a:r>
            <a:r>
              <a:rPr sz="3600" b="1" spc="0" baseline="3413" dirty="0" smtClean="0">
                <a:latin typeface="Calibri"/>
                <a:cs typeface="Calibri"/>
              </a:rPr>
              <a:t>t</a:t>
            </a:r>
            <a:r>
              <a:rPr sz="3600" b="1" spc="-9" baseline="3413" dirty="0" smtClean="0">
                <a:latin typeface="Calibri"/>
                <a:cs typeface="Calibri"/>
              </a:rPr>
              <a:t>i</a:t>
            </a:r>
            <a:r>
              <a:rPr sz="3600" b="1" spc="0" baseline="3413" dirty="0" smtClean="0">
                <a:latin typeface="Calibri"/>
                <a:cs typeface="Calibri"/>
              </a:rPr>
              <a:t>k</a:t>
            </a:r>
            <a:endParaRPr sz="2400">
              <a:latin typeface="Calibri"/>
              <a:cs typeface="Calibri"/>
            </a:endParaRPr>
          </a:p>
          <a:p>
            <a:pPr marL="195884" marR="45765">
              <a:lnSpc>
                <a:spcPts val="2880"/>
              </a:lnSpc>
              <a:spcBef>
                <a:spcPts val="16"/>
              </a:spcBef>
            </a:pPr>
            <a:r>
              <a:rPr sz="3600" b="1" spc="0" baseline="1137" dirty="0" smtClean="0">
                <a:latin typeface="Calibri"/>
                <a:cs typeface="Calibri"/>
              </a:rPr>
              <a:t>dan analisis</a:t>
            </a:r>
            <a:r>
              <a:rPr sz="3600" b="1" spc="-34" baseline="1137" dirty="0" smtClean="0">
                <a:latin typeface="Calibri"/>
                <a:cs typeface="Calibri"/>
              </a:rPr>
              <a:t>n</a:t>
            </a:r>
            <a:r>
              <a:rPr sz="3600" b="1" spc="-29" baseline="1137" dirty="0" smtClean="0">
                <a:latin typeface="Calibri"/>
                <a:cs typeface="Calibri"/>
              </a:rPr>
              <a:t>y</a:t>
            </a:r>
            <a:r>
              <a:rPr sz="3600" b="1" spc="0" baseline="1137" dirty="0" smtClean="0">
                <a:latin typeface="Calibri"/>
                <a:cs typeface="Calibri"/>
              </a:rPr>
              <a:t>a</a:t>
            </a:r>
            <a:r>
              <a:rPr sz="3600" b="1" spc="14" baseline="1137" dirty="0" smtClean="0">
                <a:latin typeface="Calibri"/>
                <a:cs typeface="Calibri"/>
              </a:rPr>
              <a:t> </a:t>
            </a:r>
            <a:r>
              <a:rPr sz="3600" b="1" spc="0" baseline="1137" dirty="0" smtClean="0">
                <a:latin typeface="Calibri"/>
                <a:cs typeface="Calibri"/>
              </a:rPr>
              <a:t>s</a:t>
            </a:r>
            <a:r>
              <a:rPr sz="3600" b="1" spc="9" baseline="1137" dirty="0" smtClean="0">
                <a:latin typeface="Calibri"/>
                <a:cs typeface="Calibri"/>
              </a:rPr>
              <a:t>e</a:t>
            </a:r>
            <a:r>
              <a:rPr sz="3600" b="1" spc="0" baseline="1137" dirty="0" smtClean="0">
                <a:latin typeface="Calibri"/>
                <a:cs typeface="Calibri"/>
              </a:rPr>
              <a:t>la</a:t>
            </a:r>
            <a:r>
              <a:rPr sz="3600" b="1" spc="9" baseline="1137" dirty="0" smtClean="0">
                <a:latin typeface="Calibri"/>
                <a:cs typeface="Calibri"/>
              </a:rPr>
              <a:t>m</a:t>
            </a:r>
            <a:r>
              <a:rPr sz="3600" b="1" spc="0" baseline="1137" dirty="0" smtClean="0">
                <a:latin typeface="Calibri"/>
                <a:cs typeface="Calibri"/>
              </a:rPr>
              <a:t>a</a:t>
            </a:r>
            <a:r>
              <a:rPr sz="3600" b="1" spc="-9" baseline="1137" dirty="0" smtClean="0">
                <a:latin typeface="Calibri"/>
                <a:cs typeface="Calibri"/>
              </a:rPr>
              <a:t> </a:t>
            </a:r>
            <a:r>
              <a:rPr sz="3600" b="1" spc="0" baseline="1137" dirty="0" smtClean="0">
                <a:latin typeface="Calibri"/>
                <a:cs typeface="Calibri"/>
              </a:rPr>
              <a:t>su</a:t>
            </a:r>
            <a:r>
              <a:rPr sz="3600" b="1" spc="-14" baseline="1137" dirty="0" smtClean="0">
                <a:latin typeface="Calibri"/>
                <a:cs typeface="Calibri"/>
              </a:rPr>
              <a:t>a</a:t>
            </a:r>
            <a:r>
              <a:rPr sz="3600" b="1" spc="0" baseline="1137" dirty="0" smtClean="0">
                <a:latin typeface="Calibri"/>
                <a:cs typeface="Calibri"/>
              </a:rPr>
              <a:t>tu</a:t>
            </a:r>
            <a:r>
              <a:rPr sz="3600" b="1" spc="14" baseline="1137" dirty="0" smtClean="0">
                <a:latin typeface="Calibri"/>
                <a:cs typeface="Calibri"/>
              </a:rPr>
              <a:t> </a:t>
            </a:r>
            <a:r>
              <a:rPr sz="3600" b="1" spc="0" baseline="1137" dirty="0" smtClean="0">
                <a:latin typeface="Calibri"/>
                <a:cs typeface="Calibri"/>
              </a:rPr>
              <a:t>p</a:t>
            </a:r>
            <a:r>
              <a:rPr sz="3600" b="1" spc="-25" baseline="1137" dirty="0" smtClean="0">
                <a:latin typeface="Calibri"/>
                <a:cs typeface="Calibri"/>
              </a:rPr>
              <a:t>r</a:t>
            </a:r>
            <a:r>
              <a:rPr sz="3600" b="1" spc="0" baseline="1137" dirty="0" smtClean="0">
                <a:latin typeface="Calibri"/>
                <a:cs typeface="Calibri"/>
              </a:rPr>
              <a:t>o</a:t>
            </a:r>
            <a:r>
              <a:rPr sz="3600" b="1" spc="-19" baseline="1137" dirty="0" smtClean="0">
                <a:latin typeface="Calibri"/>
                <a:cs typeface="Calibri"/>
              </a:rPr>
              <a:t>y</a:t>
            </a:r>
            <a:r>
              <a:rPr sz="3600" b="1" spc="0" baseline="1137" dirty="0" smtClean="0">
                <a:latin typeface="Calibri"/>
                <a:cs typeface="Calibri"/>
              </a:rPr>
              <a:t>ek</a:t>
            </a:r>
            <a:r>
              <a:rPr sz="3600" b="1" spc="-19" baseline="1137" dirty="0" smtClean="0">
                <a:latin typeface="Calibri"/>
                <a:cs typeface="Calibri"/>
              </a:rPr>
              <a:t> </a:t>
            </a:r>
            <a:r>
              <a:rPr sz="3600" b="1" spc="0" baseline="1137" dirty="0" smtClean="0">
                <a:latin typeface="Calibri"/>
                <a:cs typeface="Calibri"/>
              </a:rPr>
              <a:t>berj</a:t>
            </a:r>
            <a:r>
              <a:rPr sz="3600" b="1" spc="4" baseline="1137" dirty="0" smtClean="0">
                <a:latin typeface="Calibri"/>
                <a:cs typeface="Calibri"/>
              </a:rPr>
              <a:t>a</a:t>
            </a:r>
            <a:r>
              <a:rPr sz="3600" b="1" spc="0" baseline="1137" dirty="0" smtClean="0">
                <a:latin typeface="Calibri"/>
                <a:cs typeface="Calibri"/>
              </a:rPr>
              <a:t>lan.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07288" y="2966466"/>
            <a:ext cx="6764343" cy="69596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45"/>
              </a:lnSpc>
              <a:spcBef>
                <a:spcPts val="127"/>
              </a:spcBef>
            </a:pPr>
            <a:r>
              <a:rPr sz="3600" spc="0" baseline="3413" dirty="0" smtClean="0">
                <a:latin typeface="Calibri"/>
                <a:cs typeface="Calibri"/>
              </a:rPr>
              <a:t>• </a:t>
            </a:r>
            <a:r>
              <a:rPr sz="3600" b="1" spc="-50" baseline="3413" dirty="0" smtClean="0">
                <a:latin typeface="Calibri"/>
                <a:cs typeface="Calibri"/>
              </a:rPr>
              <a:t>E</a:t>
            </a:r>
            <a:r>
              <a:rPr sz="3600" b="1" spc="-29" baseline="3413" dirty="0" smtClean="0">
                <a:latin typeface="Calibri"/>
                <a:cs typeface="Calibri"/>
              </a:rPr>
              <a:t>v</a:t>
            </a:r>
            <a:r>
              <a:rPr sz="3600" b="1" spc="0" baseline="3413" dirty="0" smtClean="0">
                <a:latin typeface="Calibri"/>
                <a:cs typeface="Calibri"/>
              </a:rPr>
              <a:t>alua</a:t>
            </a:r>
            <a:r>
              <a:rPr sz="3600" b="1" spc="9" baseline="3413" dirty="0" smtClean="0">
                <a:latin typeface="Calibri"/>
                <a:cs typeface="Calibri"/>
              </a:rPr>
              <a:t>s</a:t>
            </a:r>
            <a:r>
              <a:rPr sz="3600" b="1" spc="0" baseline="3413" dirty="0" smtClean="0">
                <a:latin typeface="Calibri"/>
                <a:cs typeface="Calibri"/>
              </a:rPr>
              <a:t>i adalah perb</a:t>
            </a:r>
            <a:r>
              <a:rPr sz="3600" b="1" spc="4" baseline="3413" dirty="0" smtClean="0">
                <a:latin typeface="Calibri"/>
                <a:cs typeface="Calibri"/>
              </a:rPr>
              <a:t>a</a:t>
            </a:r>
            <a:r>
              <a:rPr sz="3600" b="1" spc="0" baseline="3413" dirty="0" smtClean="0">
                <a:latin typeface="Calibri"/>
                <a:cs typeface="Calibri"/>
              </a:rPr>
              <a:t>nd</a:t>
            </a:r>
            <a:r>
              <a:rPr sz="3600" b="1" spc="-4" baseline="3413" dirty="0" smtClean="0">
                <a:latin typeface="Calibri"/>
                <a:cs typeface="Calibri"/>
              </a:rPr>
              <a:t>i</a:t>
            </a:r>
            <a:r>
              <a:rPr sz="3600" b="1" spc="0" baseline="3413" dirty="0" smtClean="0">
                <a:latin typeface="Calibri"/>
                <a:cs typeface="Calibri"/>
              </a:rPr>
              <a:t>n</a:t>
            </a:r>
            <a:r>
              <a:rPr sz="3600" b="1" spc="-34" baseline="3413" dirty="0" smtClean="0">
                <a:latin typeface="Calibri"/>
                <a:cs typeface="Calibri"/>
              </a:rPr>
              <a:t>g</a:t>
            </a:r>
            <a:r>
              <a:rPr sz="3600" b="1" spc="0" baseline="3413" dirty="0" smtClean="0">
                <a:latin typeface="Calibri"/>
                <a:cs typeface="Calibri"/>
              </a:rPr>
              <a:t>an da</a:t>
            </a:r>
            <a:r>
              <a:rPr sz="3600" b="1" spc="9" baseline="3413" dirty="0" smtClean="0">
                <a:latin typeface="Calibri"/>
                <a:cs typeface="Calibri"/>
              </a:rPr>
              <a:t>m</a:t>
            </a:r>
            <a:r>
              <a:rPr sz="3600" b="1" spc="0" baseline="3413" dirty="0" smtClean="0">
                <a:latin typeface="Calibri"/>
                <a:cs typeface="Calibri"/>
              </a:rPr>
              <a:t>pak p</a:t>
            </a:r>
            <a:r>
              <a:rPr sz="3600" b="1" spc="-25" baseline="3413" dirty="0" smtClean="0">
                <a:latin typeface="Calibri"/>
                <a:cs typeface="Calibri"/>
              </a:rPr>
              <a:t>r</a:t>
            </a:r>
            <a:r>
              <a:rPr sz="3600" b="1" spc="0" baseline="3413" dirty="0" smtClean="0">
                <a:latin typeface="Calibri"/>
                <a:cs typeface="Calibri"/>
              </a:rPr>
              <a:t>o</a:t>
            </a:r>
            <a:r>
              <a:rPr sz="3600" b="1" spc="-19" baseline="3413" dirty="0" smtClean="0">
                <a:latin typeface="Calibri"/>
                <a:cs typeface="Calibri"/>
              </a:rPr>
              <a:t>y</a:t>
            </a:r>
            <a:r>
              <a:rPr sz="3600" b="1" spc="0" baseline="3413" dirty="0" smtClean="0">
                <a:latin typeface="Calibri"/>
                <a:cs typeface="Calibri"/>
              </a:rPr>
              <a:t>ek</a:t>
            </a:r>
            <a:r>
              <a:rPr sz="3600" b="1" spc="-19" baseline="3413" dirty="0" smtClean="0">
                <a:latin typeface="Calibri"/>
                <a:cs typeface="Calibri"/>
              </a:rPr>
              <a:t> </a:t>
            </a:r>
            <a:r>
              <a:rPr sz="3600" b="1" spc="-29" baseline="3413" dirty="0" smtClean="0">
                <a:latin typeface="Calibri"/>
                <a:cs typeface="Calibri"/>
              </a:rPr>
              <a:t>y</a:t>
            </a:r>
            <a:r>
              <a:rPr sz="3600" b="1" spc="0" baseline="3413" dirty="0" smtClean="0">
                <a:latin typeface="Calibri"/>
                <a:cs typeface="Calibri"/>
              </a:rPr>
              <a:t>ang</a:t>
            </a:r>
            <a:endParaRPr sz="2400">
              <a:latin typeface="Calibri"/>
              <a:cs typeface="Calibri"/>
            </a:endParaRPr>
          </a:p>
          <a:p>
            <a:pPr marL="195884" marR="45720">
              <a:lnSpc>
                <a:spcPts val="2880"/>
              </a:lnSpc>
              <a:spcBef>
                <a:spcPts val="16"/>
              </a:spcBef>
            </a:pPr>
            <a:r>
              <a:rPr sz="3600" b="1" spc="-29" baseline="1137" dirty="0" smtClean="0">
                <a:latin typeface="Calibri"/>
                <a:cs typeface="Calibri"/>
              </a:rPr>
              <a:t>t</a:t>
            </a:r>
            <a:r>
              <a:rPr sz="3600" b="1" spc="0" baseline="1137" dirty="0" smtClean="0">
                <a:latin typeface="Calibri"/>
                <a:cs typeface="Calibri"/>
              </a:rPr>
              <a:t>erh</a:t>
            </a:r>
            <a:r>
              <a:rPr sz="3600" b="1" spc="4" baseline="1137" dirty="0" smtClean="0">
                <a:latin typeface="Calibri"/>
                <a:cs typeface="Calibri"/>
              </a:rPr>
              <a:t>a</a:t>
            </a:r>
            <a:r>
              <a:rPr sz="3600" b="1" spc="0" baseline="1137" dirty="0" smtClean="0">
                <a:latin typeface="Calibri"/>
                <a:cs typeface="Calibri"/>
              </a:rPr>
              <a:t>dap</a:t>
            </a:r>
            <a:r>
              <a:rPr sz="3600" b="1" spc="9" baseline="1137" dirty="0" smtClean="0">
                <a:latin typeface="Calibri"/>
                <a:cs typeface="Calibri"/>
              </a:rPr>
              <a:t> </a:t>
            </a:r>
            <a:r>
              <a:rPr sz="3600" b="1" spc="-25" baseline="1137" dirty="0" smtClean="0">
                <a:latin typeface="Calibri"/>
                <a:cs typeface="Calibri"/>
              </a:rPr>
              <a:t>r</a:t>
            </a:r>
            <a:r>
              <a:rPr sz="3600" b="1" spc="0" baseline="1137" dirty="0" smtClean="0">
                <a:latin typeface="Calibri"/>
                <a:cs typeface="Calibri"/>
              </a:rPr>
              <a:t>encana</a:t>
            </a:r>
            <a:r>
              <a:rPr sz="3600" b="1" spc="-9" baseline="1137" dirty="0" smtClean="0">
                <a:latin typeface="Calibri"/>
                <a:cs typeface="Calibri"/>
              </a:rPr>
              <a:t> </a:t>
            </a:r>
            <a:r>
              <a:rPr sz="3600" b="1" spc="-19" baseline="1137" dirty="0" smtClean="0">
                <a:latin typeface="Calibri"/>
                <a:cs typeface="Calibri"/>
              </a:rPr>
              <a:t>s</a:t>
            </a:r>
            <a:r>
              <a:rPr sz="3600" b="1" spc="0" baseline="1137" dirty="0" smtClean="0">
                <a:latin typeface="Calibri"/>
                <a:cs typeface="Calibri"/>
              </a:rPr>
              <a:t>t</a:t>
            </a:r>
            <a:r>
              <a:rPr sz="3600" b="1" spc="-54" baseline="1137" dirty="0" smtClean="0">
                <a:latin typeface="Calibri"/>
                <a:cs typeface="Calibri"/>
              </a:rPr>
              <a:t>r</a:t>
            </a:r>
            <a:r>
              <a:rPr sz="3600" b="1" spc="-19" baseline="1137" dirty="0" smtClean="0">
                <a:latin typeface="Calibri"/>
                <a:cs typeface="Calibri"/>
              </a:rPr>
              <a:t>a</a:t>
            </a:r>
            <a:r>
              <a:rPr sz="3600" b="1" spc="-29" baseline="1137" dirty="0" smtClean="0">
                <a:latin typeface="Calibri"/>
                <a:cs typeface="Calibri"/>
              </a:rPr>
              <a:t>t</a:t>
            </a:r>
            <a:r>
              <a:rPr sz="3600" b="1" spc="0" baseline="1137" dirty="0" smtClean="0">
                <a:latin typeface="Calibri"/>
                <a:cs typeface="Calibri"/>
              </a:rPr>
              <a:t>e</a:t>
            </a:r>
            <a:r>
              <a:rPr sz="3600" b="1" spc="9" baseline="1137" dirty="0" smtClean="0">
                <a:latin typeface="Calibri"/>
                <a:cs typeface="Calibri"/>
              </a:rPr>
              <a:t>g</a:t>
            </a:r>
            <a:r>
              <a:rPr sz="3600" b="1" spc="0" baseline="1137" dirty="0" smtClean="0">
                <a:latin typeface="Calibri"/>
                <a:cs typeface="Calibri"/>
              </a:rPr>
              <a:t>is </a:t>
            </a:r>
            <a:r>
              <a:rPr sz="3600" b="1" spc="-29" baseline="1137" dirty="0" smtClean="0">
                <a:latin typeface="Calibri"/>
                <a:cs typeface="Calibri"/>
              </a:rPr>
              <a:t>y</a:t>
            </a:r>
            <a:r>
              <a:rPr sz="3600" b="1" spc="0" baseline="1137" dirty="0" smtClean="0">
                <a:latin typeface="Calibri"/>
                <a:cs typeface="Calibri"/>
              </a:rPr>
              <a:t>ang</a:t>
            </a:r>
            <a:r>
              <a:rPr sz="3600" b="1" spc="4" baseline="1137" dirty="0" smtClean="0">
                <a:latin typeface="Calibri"/>
                <a:cs typeface="Calibri"/>
              </a:rPr>
              <a:t> </a:t>
            </a:r>
            <a:r>
              <a:rPr sz="3600" b="1" spc="0" baseline="1137" dirty="0" smtClean="0">
                <a:latin typeface="Calibri"/>
                <a:cs typeface="Calibri"/>
              </a:rPr>
              <a:t>d</a:t>
            </a:r>
            <a:r>
              <a:rPr sz="3600" b="1" spc="-4" baseline="1137" dirty="0" smtClean="0">
                <a:latin typeface="Calibri"/>
                <a:cs typeface="Calibri"/>
              </a:rPr>
              <a:t>i</a:t>
            </a:r>
            <a:r>
              <a:rPr sz="3600" b="1" spc="0" baseline="1137" dirty="0" smtClean="0">
                <a:latin typeface="Calibri"/>
                <a:cs typeface="Calibri"/>
              </a:rPr>
              <a:t>set</a:t>
            </a:r>
            <a:r>
              <a:rPr sz="3600" b="1" spc="-4" baseline="1137" dirty="0" smtClean="0">
                <a:latin typeface="Calibri"/>
                <a:cs typeface="Calibri"/>
              </a:rPr>
              <a:t>u</a:t>
            </a:r>
            <a:r>
              <a:rPr sz="3600" b="1" spc="0" baseline="1137" dirty="0" smtClean="0">
                <a:latin typeface="Calibri"/>
                <a:cs typeface="Calibri"/>
              </a:rPr>
              <a:t>jui.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7270191" y="2966466"/>
            <a:ext cx="769310" cy="330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45"/>
              </a:lnSpc>
              <a:spcBef>
                <a:spcPts val="127"/>
              </a:spcBef>
            </a:pPr>
            <a:r>
              <a:rPr sz="3600" b="1" spc="-50" baseline="3413" dirty="0" smtClean="0">
                <a:latin typeface="Calibri"/>
                <a:cs typeface="Calibri"/>
              </a:rPr>
              <a:t>n</a:t>
            </a:r>
            <a:r>
              <a:rPr sz="3600" b="1" spc="-29" baseline="3413" dirty="0" smtClean="0">
                <a:latin typeface="Calibri"/>
                <a:cs typeface="Calibri"/>
              </a:rPr>
              <a:t>y</a:t>
            </a:r>
            <a:r>
              <a:rPr sz="3600" b="1" spc="-19" baseline="3413" dirty="0" smtClean="0">
                <a:latin typeface="Calibri"/>
                <a:cs typeface="Calibri"/>
              </a:rPr>
              <a:t>a</a:t>
            </a:r>
            <a:r>
              <a:rPr sz="3600" b="1" spc="-29" baseline="3413" dirty="0" smtClean="0">
                <a:latin typeface="Calibri"/>
                <a:cs typeface="Calibri"/>
              </a:rPr>
              <a:t>t</a:t>
            </a:r>
            <a:r>
              <a:rPr sz="3600" b="1" spc="0" baseline="3413" dirty="0" smtClean="0">
                <a:latin typeface="Calibri"/>
                <a:cs typeface="Calibri"/>
              </a:rPr>
              <a:t>a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07288" y="3771163"/>
            <a:ext cx="223107" cy="3305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45"/>
              </a:lnSpc>
              <a:spcBef>
                <a:spcPts val="127"/>
              </a:spcBef>
            </a:pPr>
            <a:r>
              <a:rPr sz="3600" spc="0" baseline="3413" dirty="0" smtClean="0">
                <a:latin typeface="Calibri"/>
                <a:cs typeface="Calibri"/>
              </a:rPr>
              <a:t>•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28573" y="3771163"/>
            <a:ext cx="2086808" cy="3305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45"/>
              </a:lnSpc>
              <a:spcBef>
                <a:spcPts val="127"/>
              </a:spcBef>
            </a:pPr>
            <a:r>
              <a:rPr sz="3600" b="1" spc="0" baseline="3413" dirty="0" smtClean="0">
                <a:latin typeface="Calibri"/>
                <a:cs typeface="Calibri"/>
              </a:rPr>
              <a:t>Ti</a:t>
            </a:r>
            <a:r>
              <a:rPr sz="3600" b="1" spc="-34" baseline="3413" dirty="0" smtClean="0">
                <a:latin typeface="Calibri"/>
                <a:cs typeface="Calibri"/>
              </a:rPr>
              <a:t>g</a:t>
            </a:r>
            <a:r>
              <a:rPr sz="3600" b="1" spc="0" baseline="3413" dirty="0" smtClean="0">
                <a:latin typeface="Calibri"/>
                <a:cs typeface="Calibri"/>
              </a:rPr>
              <a:t>a</a:t>
            </a:r>
            <a:r>
              <a:rPr sz="3600" b="1" spc="-9" baseline="3413" dirty="0" smtClean="0">
                <a:latin typeface="Calibri"/>
                <a:cs typeface="Calibri"/>
              </a:rPr>
              <a:t> </a:t>
            </a:r>
            <a:r>
              <a:rPr sz="3600" b="1" spc="-39" baseline="3413" dirty="0" smtClean="0">
                <a:latin typeface="Calibri"/>
                <a:cs typeface="Calibri"/>
              </a:rPr>
              <a:t>f</a:t>
            </a:r>
            <a:r>
              <a:rPr sz="3600" b="1" spc="0" baseline="3413" dirty="0" smtClean="0">
                <a:latin typeface="Calibri"/>
                <a:cs typeface="Calibri"/>
              </a:rPr>
              <a:t>ak</a:t>
            </a:r>
            <a:r>
              <a:rPr sz="3600" b="1" spc="-34" baseline="3413" dirty="0" smtClean="0">
                <a:latin typeface="Calibri"/>
                <a:cs typeface="Calibri"/>
              </a:rPr>
              <a:t>t</a:t>
            </a:r>
            <a:r>
              <a:rPr sz="3600" b="1" spc="0" baseline="3413" dirty="0" smtClean="0">
                <a:latin typeface="Calibri"/>
                <a:cs typeface="Calibri"/>
              </a:rPr>
              <a:t>or </a:t>
            </a:r>
            <a:r>
              <a:rPr sz="3600" b="1" spc="-29" baseline="3413" dirty="0" smtClean="0">
                <a:latin typeface="Calibri"/>
                <a:cs typeface="Calibri"/>
              </a:rPr>
              <a:t>y</a:t>
            </a:r>
            <a:r>
              <a:rPr sz="3600" b="1" spc="0" baseline="3413" dirty="0" smtClean="0">
                <a:latin typeface="Calibri"/>
                <a:cs typeface="Calibri"/>
              </a:rPr>
              <a:t>ang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811829" y="3771163"/>
            <a:ext cx="735602" cy="3305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45"/>
              </a:lnSpc>
              <a:spcBef>
                <a:spcPts val="127"/>
              </a:spcBef>
            </a:pPr>
            <a:r>
              <a:rPr sz="3600" b="1" spc="0" baseline="3413" dirty="0" smtClean="0">
                <a:latin typeface="Calibri"/>
                <a:cs typeface="Calibri"/>
              </a:rPr>
              <a:t>perlu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545301" y="3771163"/>
            <a:ext cx="1684643" cy="3305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45"/>
              </a:lnSpc>
              <a:spcBef>
                <a:spcPts val="127"/>
              </a:spcBef>
            </a:pPr>
            <a:r>
              <a:rPr sz="3600" b="1" spc="0" baseline="3413" dirty="0" smtClean="0">
                <a:latin typeface="Calibri"/>
                <a:cs typeface="Calibri"/>
              </a:rPr>
              <a:t>diperh</a:t>
            </a:r>
            <a:r>
              <a:rPr sz="3600" b="1" spc="-25" baseline="3413" dirty="0" smtClean="0">
                <a:latin typeface="Calibri"/>
                <a:cs typeface="Calibri"/>
              </a:rPr>
              <a:t>a</a:t>
            </a:r>
            <a:r>
              <a:rPr sz="3600" b="1" spc="0" baseline="3413" dirty="0" smtClean="0">
                <a:latin typeface="Calibri"/>
                <a:cs typeface="Calibri"/>
              </a:rPr>
              <a:t>t</a:t>
            </a:r>
            <a:r>
              <a:rPr sz="3600" b="1" spc="-9" baseline="3413" dirty="0" smtClean="0">
                <a:latin typeface="Calibri"/>
                <a:cs typeface="Calibri"/>
              </a:rPr>
              <a:t>i</a:t>
            </a:r>
            <a:r>
              <a:rPr sz="3600" b="1" spc="-19" baseline="3413" dirty="0" smtClean="0">
                <a:latin typeface="Calibri"/>
                <a:cs typeface="Calibri"/>
              </a:rPr>
              <a:t>k</a:t>
            </a:r>
            <a:r>
              <a:rPr sz="3600" b="1" spc="0" baseline="3413" dirty="0" smtClean="0">
                <a:latin typeface="Calibri"/>
                <a:cs typeface="Calibri"/>
              </a:rPr>
              <a:t>an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228869" y="3771163"/>
            <a:ext cx="859253" cy="3305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45"/>
              </a:lnSpc>
              <a:spcBef>
                <a:spcPts val="127"/>
              </a:spcBef>
            </a:pPr>
            <a:r>
              <a:rPr sz="3600" b="1" spc="0" baseline="3413" dirty="0" smtClean="0">
                <a:latin typeface="Calibri"/>
                <a:cs typeface="Calibri"/>
              </a:rPr>
              <a:t>dalam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084993" y="3771163"/>
            <a:ext cx="952657" cy="3305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45"/>
              </a:lnSpc>
              <a:spcBef>
                <a:spcPts val="127"/>
              </a:spcBef>
            </a:pPr>
            <a:r>
              <a:rPr sz="3600" b="1" spc="0" baseline="3413" dirty="0" smtClean="0">
                <a:latin typeface="Calibri"/>
                <a:cs typeface="Calibri"/>
              </a:rPr>
              <a:t>M</a:t>
            </a:r>
            <a:r>
              <a:rPr sz="3600" b="1" spc="9" baseline="3413" dirty="0" smtClean="0">
                <a:latin typeface="Calibri"/>
                <a:cs typeface="Calibri"/>
              </a:rPr>
              <a:t>o</a:t>
            </a:r>
            <a:r>
              <a:rPr sz="3600" b="1" spc="0" baseline="3413" dirty="0" smtClean="0">
                <a:latin typeface="Calibri"/>
                <a:cs typeface="Calibri"/>
              </a:rPr>
              <a:t>n</a:t>
            </a:r>
            <a:r>
              <a:rPr sz="3600" b="1" spc="-54" baseline="3413" dirty="0" smtClean="0">
                <a:latin typeface="Calibri"/>
                <a:cs typeface="Calibri"/>
              </a:rPr>
              <a:t>E</a:t>
            </a:r>
            <a:r>
              <a:rPr sz="3600" b="1" spc="0" baseline="3413" dirty="0" smtClean="0">
                <a:latin typeface="Calibri"/>
                <a:cs typeface="Calibri"/>
              </a:rPr>
              <a:t>v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93191" y="4314571"/>
            <a:ext cx="255697" cy="123431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197">
              <a:lnSpc>
                <a:spcPts val="2950"/>
              </a:lnSpc>
              <a:spcBef>
                <a:spcPts val="147"/>
              </a:spcBef>
            </a:pPr>
            <a:r>
              <a:rPr sz="4200" spc="0" baseline="2925" dirty="0" smtClean="0">
                <a:latin typeface="Calibri"/>
                <a:cs typeface="Calibri"/>
              </a:rPr>
              <a:t>–</a:t>
            </a:r>
            <a:endParaRPr sz="2800">
              <a:latin typeface="Calibri"/>
              <a:cs typeface="Calibri"/>
            </a:endParaRPr>
          </a:p>
          <a:p>
            <a:pPr marL="12700">
              <a:lnSpc>
                <a:spcPts val="3365"/>
              </a:lnSpc>
              <a:spcBef>
                <a:spcPts val="20"/>
              </a:spcBef>
            </a:pPr>
            <a:r>
              <a:rPr sz="4200" spc="0" baseline="1950" dirty="0" smtClean="0">
                <a:latin typeface="Calibri"/>
                <a:cs typeface="Calibri"/>
              </a:rPr>
              <a:t>–</a:t>
            </a:r>
            <a:endParaRPr sz="2800">
              <a:latin typeface="Calibri"/>
              <a:cs typeface="Calibri"/>
            </a:endParaRPr>
          </a:p>
          <a:p>
            <a:pPr marL="12700" marR="197">
              <a:lnSpc>
                <a:spcPts val="3360"/>
              </a:lnSpc>
            </a:pPr>
            <a:r>
              <a:rPr sz="4200" spc="0" baseline="1950" dirty="0" smtClean="0">
                <a:latin typeface="Calibri"/>
                <a:cs typeface="Calibri"/>
              </a:rPr>
              <a:t>–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52271" y="4314571"/>
            <a:ext cx="1542275" cy="123431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53309">
              <a:lnSpc>
                <a:spcPts val="2950"/>
              </a:lnSpc>
              <a:spcBef>
                <a:spcPts val="147"/>
              </a:spcBef>
            </a:pPr>
            <a:r>
              <a:rPr sz="4200" spc="-79" baseline="2925" dirty="0" smtClean="0">
                <a:latin typeface="Calibri"/>
                <a:cs typeface="Calibri"/>
              </a:rPr>
              <a:t>E</a:t>
            </a:r>
            <a:r>
              <a:rPr sz="4200" spc="0" baseline="2925" dirty="0" smtClean="0">
                <a:latin typeface="Calibri"/>
                <a:cs typeface="Calibri"/>
              </a:rPr>
              <a:t>fi</a:t>
            </a:r>
            <a:r>
              <a:rPr sz="4200" spc="-9" baseline="2925" dirty="0" smtClean="0">
                <a:latin typeface="Calibri"/>
                <a:cs typeface="Calibri"/>
              </a:rPr>
              <a:t>s</a:t>
            </a:r>
            <a:r>
              <a:rPr sz="4200" spc="0" baseline="2925" dirty="0" smtClean="0">
                <a:latin typeface="Calibri"/>
                <a:cs typeface="Calibri"/>
              </a:rPr>
              <a:t>ie</a:t>
            </a:r>
            <a:r>
              <a:rPr sz="4200" spc="-9" baseline="2925" dirty="0" smtClean="0">
                <a:latin typeface="Calibri"/>
                <a:cs typeface="Calibri"/>
              </a:rPr>
              <a:t>n</a:t>
            </a:r>
            <a:r>
              <a:rPr sz="4200" spc="0" baseline="2925" dirty="0" smtClean="0">
                <a:latin typeface="Calibri"/>
                <a:cs typeface="Calibri"/>
              </a:rPr>
              <a:t>si</a:t>
            </a:r>
            <a:endParaRPr sz="2800">
              <a:latin typeface="Calibri"/>
              <a:cs typeface="Calibri"/>
            </a:endParaRPr>
          </a:p>
          <a:p>
            <a:pPr marL="12700">
              <a:lnSpc>
                <a:spcPts val="3365"/>
              </a:lnSpc>
              <a:spcBef>
                <a:spcPts val="20"/>
              </a:spcBef>
            </a:pPr>
            <a:r>
              <a:rPr sz="4200" spc="-79" baseline="1950" dirty="0" smtClean="0">
                <a:latin typeface="Calibri"/>
                <a:cs typeface="Calibri"/>
              </a:rPr>
              <a:t>E</a:t>
            </a:r>
            <a:r>
              <a:rPr sz="4200" spc="-75" baseline="1950" dirty="0" smtClean="0">
                <a:latin typeface="Calibri"/>
                <a:cs typeface="Calibri"/>
              </a:rPr>
              <a:t>f</a:t>
            </a:r>
            <a:r>
              <a:rPr sz="4200" spc="0" baseline="1950" dirty="0" smtClean="0">
                <a:latin typeface="Calibri"/>
                <a:cs typeface="Calibri"/>
              </a:rPr>
              <a:t>e</a:t>
            </a:r>
            <a:r>
              <a:rPr sz="4200" spc="-9" baseline="1950" dirty="0" smtClean="0">
                <a:latin typeface="Calibri"/>
                <a:cs typeface="Calibri"/>
              </a:rPr>
              <a:t>k</a:t>
            </a:r>
            <a:r>
              <a:rPr sz="4200" spc="0" baseline="1950" dirty="0" smtClean="0">
                <a:latin typeface="Calibri"/>
                <a:cs typeface="Calibri"/>
              </a:rPr>
              <a:t>t</a:t>
            </a:r>
            <a:r>
              <a:rPr sz="4200" spc="-4" baseline="1950" dirty="0" smtClean="0">
                <a:latin typeface="Calibri"/>
                <a:cs typeface="Calibri"/>
              </a:rPr>
              <a:t>i</a:t>
            </a:r>
            <a:r>
              <a:rPr sz="4200" spc="0" baseline="1950" dirty="0" smtClean="0">
                <a:latin typeface="Calibri"/>
                <a:cs typeface="Calibri"/>
              </a:rPr>
              <a:t>v</a:t>
            </a:r>
            <a:r>
              <a:rPr sz="4200" spc="-9" baseline="1950" dirty="0" smtClean="0">
                <a:latin typeface="Calibri"/>
                <a:cs typeface="Calibri"/>
              </a:rPr>
              <a:t>i</a:t>
            </a:r>
            <a:r>
              <a:rPr sz="4200" spc="-34" baseline="1950" dirty="0" smtClean="0">
                <a:latin typeface="Calibri"/>
                <a:cs typeface="Calibri"/>
              </a:rPr>
              <a:t>t</a:t>
            </a:r>
            <a:r>
              <a:rPr sz="4200" spc="0" baseline="1950" dirty="0" smtClean="0">
                <a:latin typeface="Calibri"/>
                <a:cs typeface="Calibri"/>
              </a:rPr>
              <a:t>as</a:t>
            </a:r>
            <a:endParaRPr sz="2800">
              <a:latin typeface="Calibri"/>
              <a:cs typeface="Calibri"/>
            </a:endParaRPr>
          </a:p>
          <a:p>
            <a:pPr marL="12700" marR="53309">
              <a:lnSpc>
                <a:spcPts val="3360"/>
              </a:lnSpc>
            </a:pPr>
            <a:r>
              <a:rPr sz="4200" spc="0" baseline="1950" dirty="0" smtClean="0">
                <a:latin typeface="Calibri"/>
                <a:cs typeface="Calibri"/>
              </a:rPr>
              <a:t>Dampak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8261096" y="6332729"/>
            <a:ext cx="205243" cy="25399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64"/>
              </a:lnSpc>
              <a:spcBef>
                <a:spcPts val="98"/>
              </a:spcBef>
            </a:pPr>
            <a:r>
              <a:rPr sz="1800" b="1" spc="0" dirty="0" smtClean="0">
                <a:solidFill>
                  <a:srgbClr val="FFFFFF"/>
                </a:solidFill>
                <a:latin typeface="Tahoma"/>
                <a:cs typeface="Tahoma"/>
              </a:rPr>
              <a:t>2</a:t>
            </a:r>
            <a:endParaRPr sz="1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42849" y="71412"/>
            <a:ext cx="8758301" cy="656869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858125" y="6072200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1852" y="247350"/>
                </a:lnTo>
                <a:lnTo>
                  <a:pt x="7313" y="265682"/>
                </a:lnTo>
                <a:lnTo>
                  <a:pt x="28488" y="300859"/>
                </a:lnTo>
                <a:lnTo>
                  <a:pt x="62373" y="333659"/>
                </a:lnTo>
                <a:lnTo>
                  <a:pt x="107817" y="363612"/>
                </a:lnTo>
                <a:lnTo>
                  <a:pt x="163671" y="390248"/>
                </a:lnTo>
                <a:lnTo>
                  <a:pt x="228782" y="413096"/>
                </a:lnTo>
                <a:lnTo>
                  <a:pt x="302002" y="431686"/>
                </a:lnTo>
                <a:lnTo>
                  <a:pt x="341292" y="439237"/>
                </a:lnTo>
                <a:lnTo>
                  <a:pt x="382178" y="445546"/>
                </a:lnTo>
                <a:lnTo>
                  <a:pt x="424516" y="450556"/>
                </a:lnTo>
                <a:lnTo>
                  <a:pt x="468161" y="454208"/>
                </a:lnTo>
                <a:lnTo>
                  <a:pt x="512970" y="456442"/>
                </a:lnTo>
                <a:lnTo>
                  <a:pt x="558800" y="457200"/>
                </a:lnTo>
                <a:lnTo>
                  <a:pt x="604629" y="456442"/>
                </a:lnTo>
                <a:lnTo>
                  <a:pt x="649438" y="454208"/>
                </a:lnTo>
                <a:lnTo>
                  <a:pt x="693083" y="450556"/>
                </a:lnTo>
                <a:lnTo>
                  <a:pt x="735421" y="445546"/>
                </a:lnTo>
                <a:lnTo>
                  <a:pt x="776307" y="439237"/>
                </a:lnTo>
                <a:lnTo>
                  <a:pt x="815597" y="431686"/>
                </a:lnTo>
                <a:lnTo>
                  <a:pt x="853149" y="422953"/>
                </a:lnTo>
                <a:lnTo>
                  <a:pt x="922458" y="402175"/>
                </a:lnTo>
                <a:lnTo>
                  <a:pt x="983084" y="377374"/>
                </a:lnTo>
                <a:lnTo>
                  <a:pt x="1033877" y="349021"/>
                </a:lnTo>
                <a:lnTo>
                  <a:pt x="1073685" y="317586"/>
                </a:lnTo>
                <a:lnTo>
                  <a:pt x="1101359" y="283538"/>
                </a:lnTo>
                <a:lnTo>
                  <a:pt x="1115747" y="247350"/>
                </a:lnTo>
                <a:lnTo>
                  <a:pt x="1117600" y="228600"/>
                </a:lnTo>
                <a:lnTo>
                  <a:pt x="1115747" y="209851"/>
                </a:lnTo>
                <a:lnTo>
                  <a:pt x="1101359" y="173665"/>
                </a:lnTo>
                <a:lnTo>
                  <a:pt x="1073685" y="139619"/>
                </a:lnTo>
                <a:lnTo>
                  <a:pt x="1033877" y="108183"/>
                </a:lnTo>
                <a:lnTo>
                  <a:pt x="983084" y="79830"/>
                </a:lnTo>
                <a:lnTo>
                  <a:pt x="922458" y="55028"/>
                </a:lnTo>
                <a:lnTo>
                  <a:pt x="853149" y="34249"/>
                </a:lnTo>
                <a:lnTo>
                  <a:pt x="815597" y="25516"/>
                </a:lnTo>
                <a:lnTo>
                  <a:pt x="776307" y="17964"/>
                </a:lnTo>
                <a:lnTo>
                  <a:pt x="735421" y="11654"/>
                </a:lnTo>
                <a:lnTo>
                  <a:pt x="693083" y="6643"/>
                </a:lnTo>
                <a:lnTo>
                  <a:pt x="649438" y="2992"/>
                </a:lnTo>
                <a:lnTo>
                  <a:pt x="604629" y="757"/>
                </a:lnTo>
                <a:lnTo>
                  <a:pt x="558800" y="0"/>
                </a:lnTo>
                <a:lnTo>
                  <a:pt x="512970" y="757"/>
                </a:lnTo>
                <a:lnTo>
                  <a:pt x="468161" y="2992"/>
                </a:lnTo>
                <a:lnTo>
                  <a:pt x="424516" y="6643"/>
                </a:lnTo>
                <a:lnTo>
                  <a:pt x="382178" y="11654"/>
                </a:lnTo>
                <a:lnTo>
                  <a:pt x="341292" y="17964"/>
                </a:lnTo>
                <a:lnTo>
                  <a:pt x="302002" y="25516"/>
                </a:lnTo>
                <a:lnTo>
                  <a:pt x="264450" y="34249"/>
                </a:lnTo>
                <a:lnTo>
                  <a:pt x="195141" y="55028"/>
                </a:lnTo>
                <a:lnTo>
                  <a:pt x="134515" y="79830"/>
                </a:lnTo>
                <a:lnTo>
                  <a:pt x="83722" y="108183"/>
                </a:lnTo>
                <a:lnTo>
                  <a:pt x="43914" y="139619"/>
                </a:lnTo>
                <a:lnTo>
                  <a:pt x="16240" y="173665"/>
                </a:lnTo>
                <a:lnTo>
                  <a:pt x="1852" y="209851"/>
                </a:lnTo>
                <a:lnTo>
                  <a:pt x="0" y="228600"/>
                </a:lnTo>
                <a:close/>
              </a:path>
            </a:pathLst>
          </a:custGeom>
          <a:solidFill>
            <a:srgbClr val="0000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858125" y="6072200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7313" y="191520"/>
                </a:lnTo>
                <a:lnTo>
                  <a:pt x="28488" y="156345"/>
                </a:lnTo>
                <a:lnTo>
                  <a:pt x="62373" y="123545"/>
                </a:lnTo>
                <a:lnTo>
                  <a:pt x="107817" y="93592"/>
                </a:lnTo>
                <a:lnTo>
                  <a:pt x="163671" y="66955"/>
                </a:lnTo>
                <a:lnTo>
                  <a:pt x="228782" y="44106"/>
                </a:lnTo>
                <a:lnTo>
                  <a:pt x="302002" y="25516"/>
                </a:lnTo>
                <a:lnTo>
                  <a:pt x="341292" y="17964"/>
                </a:lnTo>
                <a:lnTo>
                  <a:pt x="382178" y="11654"/>
                </a:lnTo>
                <a:lnTo>
                  <a:pt x="424516" y="6643"/>
                </a:lnTo>
                <a:lnTo>
                  <a:pt x="468161" y="2992"/>
                </a:lnTo>
                <a:lnTo>
                  <a:pt x="512970" y="757"/>
                </a:lnTo>
                <a:lnTo>
                  <a:pt x="558800" y="0"/>
                </a:lnTo>
                <a:lnTo>
                  <a:pt x="604629" y="757"/>
                </a:lnTo>
                <a:lnTo>
                  <a:pt x="649438" y="2992"/>
                </a:lnTo>
                <a:lnTo>
                  <a:pt x="693083" y="6643"/>
                </a:lnTo>
                <a:lnTo>
                  <a:pt x="735421" y="11654"/>
                </a:lnTo>
                <a:lnTo>
                  <a:pt x="776307" y="17964"/>
                </a:lnTo>
                <a:lnTo>
                  <a:pt x="815597" y="25516"/>
                </a:lnTo>
                <a:lnTo>
                  <a:pt x="853149" y="34249"/>
                </a:lnTo>
                <a:lnTo>
                  <a:pt x="922458" y="55028"/>
                </a:lnTo>
                <a:lnTo>
                  <a:pt x="983084" y="79830"/>
                </a:lnTo>
                <a:lnTo>
                  <a:pt x="1033877" y="108183"/>
                </a:lnTo>
                <a:lnTo>
                  <a:pt x="1073685" y="139619"/>
                </a:lnTo>
                <a:lnTo>
                  <a:pt x="1101359" y="173665"/>
                </a:lnTo>
                <a:lnTo>
                  <a:pt x="1115747" y="209851"/>
                </a:lnTo>
                <a:lnTo>
                  <a:pt x="1117600" y="228600"/>
                </a:lnTo>
                <a:lnTo>
                  <a:pt x="1115747" y="247350"/>
                </a:lnTo>
                <a:lnTo>
                  <a:pt x="1101359" y="283538"/>
                </a:lnTo>
                <a:lnTo>
                  <a:pt x="1073685" y="317586"/>
                </a:lnTo>
                <a:lnTo>
                  <a:pt x="1033877" y="349021"/>
                </a:lnTo>
                <a:lnTo>
                  <a:pt x="983084" y="377374"/>
                </a:lnTo>
                <a:lnTo>
                  <a:pt x="922458" y="402175"/>
                </a:lnTo>
                <a:lnTo>
                  <a:pt x="853149" y="422953"/>
                </a:lnTo>
                <a:lnTo>
                  <a:pt x="815597" y="431686"/>
                </a:lnTo>
                <a:lnTo>
                  <a:pt x="776307" y="439237"/>
                </a:lnTo>
                <a:lnTo>
                  <a:pt x="735421" y="445546"/>
                </a:lnTo>
                <a:lnTo>
                  <a:pt x="693083" y="450556"/>
                </a:lnTo>
                <a:lnTo>
                  <a:pt x="649438" y="454208"/>
                </a:lnTo>
                <a:lnTo>
                  <a:pt x="604629" y="456442"/>
                </a:lnTo>
                <a:lnTo>
                  <a:pt x="558800" y="457200"/>
                </a:lnTo>
                <a:lnTo>
                  <a:pt x="512970" y="456442"/>
                </a:lnTo>
                <a:lnTo>
                  <a:pt x="468161" y="454208"/>
                </a:lnTo>
                <a:lnTo>
                  <a:pt x="424516" y="450556"/>
                </a:lnTo>
                <a:lnTo>
                  <a:pt x="382178" y="445546"/>
                </a:lnTo>
                <a:lnTo>
                  <a:pt x="341292" y="439237"/>
                </a:lnTo>
                <a:lnTo>
                  <a:pt x="302002" y="431686"/>
                </a:lnTo>
                <a:lnTo>
                  <a:pt x="264450" y="422953"/>
                </a:lnTo>
                <a:lnTo>
                  <a:pt x="195141" y="402175"/>
                </a:lnTo>
                <a:lnTo>
                  <a:pt x="134515" y="377374"/>
                </a:lnTo>
                <a:lnTo>
                  <a:pt x="83722" y="349021"/>
                </a:lnTo>
                <a:lnTo>
                  <a:pt x="43914" y="317586"/>
                </a:lnTo>
                <a:lnTo>
                  <a:pt x="16240" y="283538"/>
                </a:lnTo>
                <a:lnTo>
                  <a:pt x="1852" y="247350"/>
                </a:lnTo>
                <a:lnTo>
                  <a:pt x="0" y="228600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127492" y="6088380"/>
            <a:ext cx="600455" cy="5135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420100" y="6088380"/>
            <a:ext cx="374903" cy="51358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518450" y="785749"/>
            <a:ext cx="267423" cy="571500"/>
          </a:xfrm>
          <a:custGeom>
            <a:avLst/>
            <a:gdLst/>
            <a:ahLst/>
            <a:cxnLst/>
            <a:rect l="l" t="t" r="r" b="b"/>
            <a:pathLst>
              <a:path w="267423" h="571500">
                <a:moveTo>
                  <a:pt x="0" y="571500"/>
                </a:moveTo>
                <a:lnTo>
                  <a:pt x="267423" y="571500"/>
                </a:lnTo>
                <a:lnTo>
                  <a:pt x="267423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018387" y="0"/>
            <a:ext cx="500062" cy="1974469"/>
          </a:xfrm>
          <a:custGeom>
            <a:avLst/>
            <a:gdLst/>
            <a:ahLst/>
            <a:cxnLst/>
            <a:rect l="l" t="t" r="r" b="b"/>
            <a:pathLst>
              <a:path w="500062" h="1974469">
                <a:moveTo>
                  <a:pt x="0" y="1974469"/>
                </a:moveTo>
                <a:lnTo>
                  <a:pt x="500062" y="1974469"/>
                </a:lnTo>
                <a:lnTo>
                  <a:pt x="500062" y="0"/>
                </a:lnTo>
                <a:lnTo>
                  <a:pt x="0" y="0"/>
                </a:lnTo>
                <a:lnTo>
                  <a:pt x="0" y="197446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259318" y="6189778"/>
            <a:ext cx="352169" cy="254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64"/>
              </a:lnSpc>
              <a:spcBef>
                <a:spcPts val="98"/>
              </a:spcBef>
            </a:pPr>
            <a:r>
              <a:rPr sz="1800" b="1" spc="4" dirty="0" smtClean="0">
                <a:solidFill>
                  <a:srgbClr val="FFFFFF"/>
                </a:solidFill>
                <a:latin typeface="Tahoma"/>
                <a:cs typeface="Tahoma"/>
              </a:rPr>
              <a:t>20</a:t>
            </a:r>
            <a:endParaRPr sz="1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-134162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786751" y="6215075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1852" y="247350"/>
                </a:lnTo>
                <a:lnTo>
                  <a:pt x="7313" y="265682"/>
                </a:lnTo>
                <a:lnTo>
                  <a:pt x="28488" y="300859"/>
                </a:lnTo>
                <a:lnTo>
                  <a:pt x="62373" y="333659"/>
                </a:lnTo>
                <a:lnTo>
                  <a:pt x="107817" y="363612"/>
                </a:lnTo>
                <a:lnTo>
                  <a:pt x="163671" y="390248"/>
                </a:lnTo>
                <a:lnTo>
                  <a:pt x="228782" y="413096"/>
                </a:lnTo>
                <a:lnTo>
                  <a:pt x="302002" y="431686"/>
                </a:lnTo>
                <a:lnTo>
                  <a:pt x="341292" y="439237"/>
                </a:lnTo>
                <a:lnTo>
                  <a:pt x="382178" y="445546"/>
                </a:lnTo>
                <a:lnTo>
                  <a:pt x="424516" y="450556"/>
                </a:lnTo>
                <a:lnTo>
                  <a:pt x="468161" y="454208"/>
                </a:lnTo>
                <a:lnTo>
                  <a:pt x="512970" y="456442"/>
                </a:lnTo>
                <a:lnTo>
                  <a:pt x="558800" y="457200"/>
                </a:lnTo>
                <a:lnTo>
                  <a:pt x="604629" y="456442"/>
                </a:lnTo>
                <a:lnTo>
                  <a:pt x="649438" y="454208"/>
                </a:lnTo>
                <a:lnTo>
                  <a:pt x="693083" y="450556"/>
                </a:lnTo>
                <a:lnTo>
                  <a:pt x="735421" y="445546"/>
                </a:lnTo>
                <a:lnTo>
                  <a:pt x="776307" y="439237"/>
                </a:lnTo>
                <a:lnTo>
                  <a:pt x="815597" y="431686"/>
                </a:lnTo>
                <a:lnTo>
                  <a:pt x="853149" y="422953"/>
                </a:lnTo>
                <a:lnTo>
                  <a:pt x="922458" y="402175"/>
                </a:lnTo>
                <a:lnTo>
                  <a:pt x="983084" y="377374"/>
                </a:lnTo>
                <a:lnTo>
                  <a:pt x="1033877" y="349021"/>
                </a:lnTo>
                <a:lnTo>
                  <a:pt x="1073685" y="317586"/>
                </a:lnTo>
                <a:lnTo>
                  <a:pt x="1101359" y="283538"/>
                </a:lnTo>
                <a:lnTo>
                  <a:pt x="1115747" y="247350"/>
                </a:lnTo>
                <a:lnTo>
                  <a:pt x="1117600" y="228600"/>
                </a:lnTo>
                <a:lnTo>
                  <a:pt x="1115747" y="209851"/>
                </a:lnTo>
                <a:lnTo>
                  <a:pt x="1101359" y="173665"/>
                </a:lnTo>
                <a:lnTo>
                  <a:pt x="1073685" y="139619"/>
                </a:lnTo>
                <a:lnTo>
                  <a:pt x="1033877" y="108183"/>
                </a:lnTo>
                <a:lnTo>
                  <a:pt x="983084" y="79830"/>
                </a:lnTo>
                <a:lnTo>
                  <a:pt x="922458" y="55028"/>
                </a:lnTo>
                <a:lnTo>
                  <a:pt x="853149" y="34249"/>
                </a:lnTo>
                <a:lnTo>
                  <a:pt x="815597" y="25516"/>
                </a:lnTo>
                <a:lnTo>
                  <a:pt x="776307" y="17964"/>
                </a:lnTo>
                <a:lnTo>
                  <a:pt x="735421" y="11654"/>
                </a:lnTo>
                <a:lnTo>
                  <a:pt x="693083" y="6643"/>
                </a:lnTo>
                <a:lnTo>
                  <a:pt x="649438" y="2992"/>
                </a:lnTo>
                <a:lnTo>
                  <a:pt x="604629" y="757"/>
                </a:lnTo>
                <a:lnTo>
                  <a:pt x="558800" y="0"/>
                </a:lnTo>
                <a:lnTo>
                  <a:pt x="512970" y="757"/>
                </a:lnTo>
                <a:lnTo>
                  <a:pt x="468161" y="2992"/>
                </a:lnTo>
                <a:lnTo>
                  <a:pt x="424516" y="6643"/>
                </a:lnTo>
                <a:lnTo>
                  <a:pt x="382178" y="11654"/>
                </a:lnTo>
                <a:lnTo>
                  <a:pt x="341292" y="17964"/>
                </a:lnTo>
                <a:lnTo>
                  <a:pt x="302002" y="25516"/>
                </a:lnTo>
                <a:lnTo>
                  <a:pt x="264450" y="34249"/>
                </a:lnTo>
                <a:lnTo>
                  <a:pt x="195141" y="55028"/>
                </a:lnTo>
                <a:lnTo>
                  <a:pt x="134515" y="79830"/>
                </a:lnTo>
                <a:lnTo>
                  <a:pt x="83722" y="108183"/>
                </a:lnTo>
                <a:lnTo>
                  <a:pt x="43914" y="139619"/>
                </a:lnTo>
                <a:lnTo>
                  <a:pt x="16240" y="173665"/>
                </a:lnTo>
                <a:lnTo>
                  <a:pt x="1852" y="209851"/>
                </a:lnTo>
                <a:lnTo>
                  <a:pt x="0" y="228600"/>
                </a:lnTo>
                <a:close/>
              </a:path>
            </a:pathLst>
          </a:custGeom>
          <a:solidFill>
            <a:srgbClr val="0000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786751" y="6215075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7313" y="191520"/>
                </a:lnTo>
                <a:lnTo>
                  <a:pt x="28488" y="156345"/>
                </a:lnTo>
                <a:lnTo>
                  <a:pt x="62373" y="123545"/>
                </a:lnTo>
                <a:lnTo>
                  <a:pt x="107817" y="93592"/>
                </a:lnTo>
                <a:lnTo>
                  <a:pt x="163671" y="66955"/>
                </a:lnTo>
                <a:lnTo>
                  <a:pt x="228782" y="44106"/>
                </a:lnTo>
                <a:lnTo>
                  <a:pt x="302002" y="25516"/>
                </a:lnTo>
                <a:lnTo>
                  <a:pt x="341292" y="17964"/>
                </a:lnTo>
                <a:lnTo>
                  <a:pt x="382178" y="11654"/>
                </a:lnTo>
                <a:lnTo>
                  <a:pt x="424516" y="6643"/>
                </a:lnTo>
                <a:lnTo>
                  <a:pt x="468161" y="2992"/>
                </a:lnTo>
                <a:lnTo>
                  <a:pt x="512970" y="757"/>
                </a:lnTo>
                <a:lnTo>
                  <a:pt x="558800" y="0"/>
                </a:lnTo>
                <a:lnTo>
                  <a:pt x="604629" y="757"/>
                </a:lnTo>
                <a:lnTo>
                  <a:pt x="649438" y="2992"/>
                </a:lnTo>
                <a:lnTo>
                  <a:pt x="693083" y="6643"/>
                </a:lnTo>
                <a:lnTo>
                  <a:pt x="735421" y="11654"/>
                </a:lnTo>
                <a:lnTo>
                  <a:pt x="776307" y="17964"/>
                </a:lnTo>
                <a:lnTo>
                  <a:pt x="815597" y="25516"/>
                </a:lnTo>
                <a:lnTo>
                  <a:pt x="853149" y="34249"/>
                </a:lnTo>
                <a:lnTo>
                  <a:pt x="922458" y="55028"/>
                </a:lnTo>
                <a:lnTo>
                  <a:pt x="983084" y="79830"/>
                </a:lnTo>
                <a:lnTo>
                  <a:pt x="1033877" y="108183"/>
                </a:lnTo>
                <a:lnTo>
                  <a:pt x="1073685" y="139619"/>
                </a:lnTo>
                <a:lnTo>
                  <a:pt x="1101359" y="173665"/>
                </a:lnTo>
                <a:lnTo>
                  <a:pt x="1115747" y="209851"/>
                </a:lnTo>
                <a:lnTo>
                  <a:pt x="1117600" y="228600"/>
                </a:lnTo>
                <a:lnTo>
                  <a:pt x="1115747" y="247350"/>
                </a:lnTo>
                <a:lnTo>
                  <a:pt x="1101359" y="283538"/>
                </a:lnTo>
                <a:lnTo>
                  <a:pt x="1073685" y="317586"/>
                </a:lnTo>
                <a:lnTo>
                  <a:pt x="1033877" y="349021"/>
                </a:lnTo>
                <a:lnTo>
                  <a:pt x="983084" y="377374"/>
                </a:lnTo>
                <a:lnTo>
                  <a:pt x="922458" y="402175"/>
                </a:lnTo>
                <a:lnTo>
                  <a:pt x="853149" y="422953"/>
                </a:lnTo>
                <a:lnTo>
                  <a:pt x="815597" y="431686"/>
                </a:lnTo>
                <a:lnTo>
                  <a:pt x="776307" y="439237"/>
                </a:lnTo>
                <a:lnTo>
                  <a:pt x="735421" y="445546"/>
                </a:lnTo>
                <a:lnTo>
                  <a:pt x="693083" y="450556"/>
                </a:lnTo>
                <a:lnTo>
                  <a:pt x="649438" y="454208"/>
                </a:lnTo>
                <a:lnTo>
                  <a:pt x="604629" y="456442"/>
                </a:lnTo>
                <a:lnTo>
                  <a:pt x="558800" y="457200"/>
                </a:lnTo>
                <a:lnTo>
                  <a:pt x="512970" y="456442"/>
                </a:lnTo>
                <a:lnTo>
                  <a:pt x="468161" y="454208"/>
                </a:lnTo>
                <a:lnTo>
                  <a:pt x="424516" y="450556"/>
                </a:lnTo>
                <a:lnTo>
                  <a:pt x="382178" y="445546"/>
                </a:lnTo>
                <a:lnTo>
                  <a:pt x="341292" y="439237"/>
                </a:lnTo>
                <a:lnTo>
                  <a:pt x="302002" y="431686"/>
                </a:lnTo>
                <a:lnTo>
                  <a:pt x="264450" y="422953"/>
                </a:lnTo>
                <a:lnTo>
                  <a:pt x="195141" y="402175"/>
                </a:lnTo>
                <a:lnTo>
                  <a:pt x="134515" y="377374"/>
                </a:lnTo>
                <a:lnTo>
                  <a:pt x="83722" y="349021"/>
                </a:lnTo>
                <a:lnTo>
                  <a:pt x="43914" y="317586"/>
                </a:lnTo>
                <a:lnTo>
                  <a:pt x="16240" y="283538"/>
                </a:lnTo>
                <a:lnTo>
                  <a:pt x="1852" y="247350"/>
                </a:lnTo>
                <a:lnTo>
                  <a:pt x="0" y="228600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055864" y="6231634"/>
            <a:ext cx="600455" cy="5135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348472" y="6231634"/>
            <a:ext cx="374903" cy="51358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000099" y="714375"/>
            <a:ext cx="642937" cy="571500"/>
          </a:xfrm>
          <a:custGeom>
            <a:avLst/>
            <a:gdLst/>
            <a:ahLst/>
            <a:cxnLst/>
            <a:rect l="l" t="t" r="r" b="b"/>
            <a:pathLst>
              <a:path w="642937" h="571500">
                <a:moveTo>
                  <a:pt x="0" y="571500"/>
                </a:moveTo>
                <a:lnTo>
                  <a:pt x="642937" y="571500"/>
                </a:lnTo>
                <a:lnTo>
                  <a:pt x="642937" y="0"/>
                </a:lnTo>
                <a:lnTo>
                  <a:pt x="0" y="0"/>
                </a:lnTo>
                <a:lnTo>
                  <a:pt x="0" y="5715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85724" y="1285875"/>
            <a:ext cx="500062" cy="428625"/>
          </a:xfrm>
          <a:custGeom>
            <a:avLst/>
            <a:gdLst/>
            <a:ahLst/>
            <a:cxnLst/>
            <a:rect l="l" t="t" r="r" b="b"/>
            <a:pathLst>
              <a:path w="500062" h="428625">
                <a:moveTo>
                  <a:pt x="0" y="428625"/>
                </a:moveTo>
                <a:lnTo>
                  <a:pt x="500062" y="428625"/>
                </a:lnTo>
                <a:lnTo>
                  <a:pt x="500062" y="0"/>
                </a:lnTo>
                <a:lnTo>
                  <a:pt x="0" y="0"/>
                </a:lnTo>
                <a:lnTo>
                  <a:pt x="0" y="428625"/>
                </a:lnTo>
                <a:close/>
              </a:path>
            </a:pathLst>
          </a:custGeom>
          <a:solidFill>
            <a:srgbClr val="FFFFC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187944" y="6332729"/>
            <a:ext cx="352169" cy="25399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64"/>
              </a:lnSpc>
              <a:spcBef>
                <a:spcPts val="98"/>
              </a:spcBef>
            </a:pPr>
            <a:r>
              <a:rPr sz="1800" b="1" spc="4" dirty="0" smtClean="0">
                <a:solidFill>
                  <a:srgbClr val="FFFFFF"/>
                </a:solidFill>
                <a:latin typeface="Tahoma"/>
                <a:cs typeface="Tahoma"/>
              </a:rPr>
              <a:t>21</a:t>
            </a:r>
            <a:endParaRPr sz="1800">
              <a:latin typeface="Tahoma"/>
              <a:cs typeface="Tahoma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285724" y="1285875"/>
            <a:ext cx="500062" cy="42862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0"/>
          <p:cNvSpPr/>
          <p:nvPr/>
        </p:nvSpPr>
        <p:spPr>
          <a:xfrm>
            <a:off x="7572375" y="6000762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1852" y="247350"/>
                </a:lnTo>
                <a:lnTo>
                  <a:pt x="7313" y="265682"/>
                </a:lnTo>
                <a:lnTo>
                  <a:pt x="28488" y="300859"/>
                </a:lnTo>
                <a:lnTo>
                  <a:pt x="62373" y="333659"/>
                </a:lnTo>
                <a:lnTo>
                  <a:pt x="107817" y="363612"/>
                </a:lnTo>
                <a:lnTo>
                  <a:pt x="163671" y="390248"/>
                </a:lnTo>
                <a:lnTo>
                  <a:pt x="228782" y="413096"/>
                </a:lnTo>
                <a:lnTo>
                  <a:pt x="302002" y="431686"/>
                </a:lnTo>
                <a:lnTo>
                  <a:pt x="341292" y="439237"/>
                </a:lnTo>
                <a:lnTo>
                  <a:pt x="382178" y="445546"/>
                </a:lnTo>
                <a:lnTo>
                  <a:pt x="424516" y="450556"/>
                </a:lnTo>
                <a:lnTo>
                  <a:pt x="468161" y="454208"/>
                </a:lnTo>
                <a:lnTo>
                  <a:pt x="512970" y="456442"/>
                </a:lnTo>
                <a:lnTo>
                  <a:pt x="558800" y="457200"/>
                </a:lnTo>
                <a:lnTo>
                  <a:pt x="604629" y="456442"/>
                </a:lnTo>
                <a:lnTo>
                  <a:pt x="649438" y="454208"/>
                </a:lnTo>
                <a:lnTo>
                  <a:pt x="693083" y="450556"/>
                </a:lnTo>
                <a:lnTo>
                  <a:pt x="735421" y="445546"/>
                </a:lnTo>
                <a:lnTo>
                  <a:pt x="776307" y="439237"/>
                </a:lnTo>
                <a:lnTo>
                  <a:pt x="815597" y="431686"/>
                </a:lnTo>
                <a:lnTo>
                  <a:pt x="853149" y="422953"/>
                </a:lnTo>
                <a:lnTo>
                  <a:pt x="922458" y="402175"/>
                </a:lnTo>
                <a:lnTo>
                  <a:pt x="983084" y="377374"/>
                </a:lnTo>
                <a:lnTo>
                  <a:pt x="1033877" y="349021"/>
                </a:lnTo>
                <a:lnTo>
                  <a:pt x="1073685" y="317586"/>
                </a:lnTo>
                <a:lnTo>
                  <a:pt x="1101359" y="283538"/>
                </a:lnTo>
                <a:lnTo>
                  <a:pt x="1115747" y="247350"/>
                </a:lnTo>
                <a:lnTo>
                  <a:pt x="1117600" y="228600"/>
                </a:lnTo>
                <a:lnTo>
                  <a:pt x="1115747" y="209851"/>
                </a:lnTo>
                <a:lnTo>
                  <a:pt x="1101359" y="173665"/>
                </a:lnTo>
                <a:lnTo>
                  <a:pt x="1073685" y="139619"/>
                </a:lnTo>
                <a:lnTo>
                  <a:pt x="1033877" y="108183"/>
                </a:lnTo>
                <a:lnTo>
                  <a:pt x="983084" y="79830"/>
                </a:lnTo>
                <a:lnTo>
                  <a:pt x="922458" y="55028"/>
                </a:lnTo>
                <a:lnTo>
                  <a:pt x="853149" y="34249"/>
                </a:lnTo>
                <a:lnTo>
                  <a:pt x="815597" y="25516"/>
                </a:lnTo>
                <a:lnTo>
                  <a:pt x="776307" y="17964"/>
                </a:lnTo>
                <a:lnTo>
                  <a:pt x="735421" y="11654"/>
                </a:lnTo>
                <a:lnTo>
                  <a:pt x="693083" y="6643"/>
                </a:lnTo>
                <a:lnTo>
                  <a:pt x="649438" y="2992"/>
                </a:lnTo>
                <a:lnTo>
                  <a:pt x="604629" y="757"/>
                </a:lnTo>
                <a:lnTo>
                  <a:pt x="558800" y="0"/>
                </a:lnTo>
                <a:lnTo>
                  <a:pt x="512970" y="757"/>
                </a:lnTo>
                <a:lnTo>
                  <a:pt x="468161" y="2992"/>
                </a:lnTo>
                <a:lnTo>
                  <a:pt x="424516" y="6643"/>
                </a:lnTo>
                <a:lnTo>
                  <a:pt x="382178" y="11654"/>
                </a:lnTo>
                <a:lnTo>
                  <a:pt x="341292" y="17964"/>
                </a:lnTo>
                <a:lnTo>
                  <a:pt x="302002" y="25516"/>
                </a:lnTo>
                <a:lnTo>
                  <a:pt x="264450" y="34249"/>
                </a:lnTo>
                <a:lnTo>
                  <a:pt x="195141" y="55028"/>
                </a:lnTo>
                <a:lnTo>
                  <a:pt x="134515" y="79830"/>
                </a:lnTo>
                <a:lnTo>
                  <a:pt x="83722" y="108183"/>
                </a:lnTo>
                <a:lnTo>
                  <a:pt x="43914" y="139619"/>
                </a:lnTo>
                <a:lnTo>
                  <a:pt x="16240" y="173665"/>
                </a:lnTo>
                <a:lnTo>
                  <a:pt x="1852" y="209851"/>
                </a:lnTo>
                <a:lnTo>
                  <a:pt x="0" y="228600"/>
                </a:lnTo>
                <a:close/>
              </a:path>
            </a:pathLst>
          </a:custGeom>
          <a:solidFill>
            <a:srgbClr val="0000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572375" y="6000762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7313" y="191520"/>
                </a:lnTo>
                <a:lnTo>
                  <a:pt x="28488" y="156345"/>
                </a:lnTo>
                <a:lnTo>
                  <a:pt x="62373" y="123545"/>
                </a:lnTo>
                <a:lnTo>
                  <a:pt x="107817" y="93592"/>
                </a:lnTo>
                <a:lnTo>
                  <a:pt x="163671" y="66955"/>
                </a:lnTo>
                <a:lnTo>
                  <a:pt x="228782" y="44106"/>
                </a:lnTo>
                <a:lnTo>
                  <a:pt x="302002" y="25516"/>
                </a:lnTo>
                <a:lnTo>
                  <a:pt x="341292" y="17964"/>
                </a:lnTo>
                <a:lnTo>
                  <a:pt x="382178" y="11654"/>
                </a:lnTo>
                <a:lnTo>
                  <a:pt x="424516" y="6643"/>
                </a:lnTo>
                <a:lnTo>
                  <a:pt x="468161" y="2992"/>
                </a:lnTo>
                <a:lnTo>
                  <a:pt x="512970" y="757"/>
                </a:lnTo>
                <a:lnTo>
                  <a:pt x="558800" y="0"/>
                </a:lnTo>
                <a:lnTo>
                  <a:pt x="604629" y="757"/>
                </a:lnTo>
                <a:lnTo>
                  <a:pt x="649438" y="2992"/>
                </a:lnTo>
                <a:lnTo>
                  <a:pt x="693083" y="6643"/>
                </a:lnTo>
                <a:lnTo>
                  <a:pt x="735421" y="11654"/>
                </a:lnTo>
                <a:lnTo>
                  <a:pt x="776307" y="17964"/>
                </a:lnTo>
                <a:lnTo>
                  <a:pt x="815597" y="25516"/>
                </a:lnTo>
                <a:lnTo>
                  <a:pt x="853149" y="34249"/>
                </a:lnTo>
                <a:lnTo>
                  <a:pt x="922458" y="55028"/>
                </a:lnTo>
                <a:lnTo>
                  <a:pt x="983084" y="79830"/>
                </a:lnTo>
                <a:lnTo>
                  <a:pt x="1033877" y="108183"/>
                </a:lnTo>
                <a:lnTo>
                  <a:pt x="1073685" y="139619"/>
                </a:lnTo>
                <a:lnTo>
                  <a:pt x="1101359" y="173665"/>
                </a:lnTo>
                <a:lnTo>
                  <a:pt x="1115747" y="209851"/>
                </a:lnTo>
                <a:lnTo>
                  <a:pt x="1117600" y="228600"/>
                </a:lnTo>
                <a:lnTo>
                  <a:pt x="1115747" y="247350"/>
                </a:lnTo>
                <a:lnTo>
                  <a:pt x="1101359" y="283538"/>
                </a:lnTo>
                <a:lnTo>
                  <a:pt x="1073685" y="317586"/>
                </a:lnTo>
                <a:lnTo>
                  <a:pt x="1033877" y="349021"/>
                </a:lnTo>
                <a:lnTo>
                  <a:pt x="983084" y="377374"/>
                </a:lnTo>
                <a:lnTo>
                  <a:pt x="922458" y="402175"/>
                </a:lnTo>
                <a:lnTo>
                  <a:pt x="853149" y="422953"/>
                </a:lnTo>
                <a:lnTo>
                  <a:pt x="815597" y="431686"/>
                </a:lnTo>
                <a:lnTo>
                  <a:pt x="776307" y="439237"/>
                </a:lnTo>
                <a:lnTo>
                  <a:pt x="735421" y="445546"/>
                </a:lnTo>
                <a:lnTo>
                  <a:pt x="693083" y="450556"/>
                </a:lnTo>
                <a:lnTo>
                  <a:pt x="649438" y="454208"/>
                </a:lnTo>
                <a:lnTo>
                  <a:pt x="604629" y="456442"/>
                </a:lnTo>
                <a:lnTo>
                  <a:pt x="558800" y="457200"/>
                </a:lnTo>
                <a:lnTo>
                  <a:pt x="512970" y="456442"/>
                </a:lnTo>
                <a:lnTo>
                  <a:pt x="468161" y="454208"/>
                </a:lnTo>
                <a:lnTo>
                  <a:pt x="424516" y="450556"/>
                </a:lnTo>
                <a:lnTo>
                  <a:pt x="382178" y="445546"/>
                </a:lnTo>
                <a:lnTo>
                  <a:pt x="341292" y="439237"/>
                </a:lnTo>
                <a:lnTo>
                  <a:pt x="302002" y="431686"/>
                </a:lnTo>
                <a:lnTo>
                  <a:pt x="264450" y="422953"/>
                </a:lnTo>
                <a:lnTo>
                  <a:pt x="195141" y="402175"/>
                </a:lnTo>
                <a:lnTo>
                  <a:pt x="134515" y="377374"/>
                </a:lnTo>
                <a:lnTo>
                  <a:pt x="83722" y="349021"/>
                </a:lnTo>
                <a:lnTo>
                  <a:pt x="43914" y="317586"/>
                </a:lnTo>
                <a:lnTo>
                  <a:pt x="16240" y="283538"/>
                </a:lnTo>
                <a:lnTo>
                  <a:pt x="1852" y="247350"/>
                </a:lnTo>
                <a:lnTo>
                  <a:pt x="0" y="228600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840980" y="6016752"/>
            <a:ext cx="600455" cy="5135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133588" y="6016752"/>
            <a:ext cx="374903" cy="5135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535940" y="601497"/>
            <a:ext cx="7424141" cy="132826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824101" marR="41833">
              <a:lnSpc>
                <a:spcPts val="4585"/>
              </a:lnSpc>
              <a:spcBef>
                <a:spcPts val="229"/>
              </a:spcBef>
            </a:pPr>
            <a:r>
              <a:rPr sz="6600" b="1" spc="0" baseline="3103" dirty="0" smtClean="0">
                <a:latin typeface="Calibri"/>
                <a:cs typeface="Calibri"/>
              </a:rPr>
              <a:t>D</a:t>
            </a:r>
            <a:r>
              <a:rPr sz="6600" b="1" spc="-39" baseline="3103" dirty="0" smtClean="0">
                <a:latin typeface="Calibri"/>
                <a:cs typeface="Calibri"/>
              </a:rPr>
              <a:t>a</a:t>
            </a:r>
            <a:r>
              <a:rPr sz="6600" b="1" spc="-50" baseline="3103" dirty="0" smtClean="0">
                <a:latin typeface="Calibri"/>
                <a:cs typeface="Calibri"/>
              </a:rPr>
              <a:t>t</a:t>
            </a:r>
            <a:r>
              <a:rPr sz="6600" b="1" spc="0" baseline="3103" dirty="0" smtClean="0">
                <a:latin typeface="Calibri"/>
                <a:cs typeface="Calibri"/>
              </a:rPr>
              <a:t>a dan</a:t>
            </a:r>
            <a:r>
              <a:rPr sz="6600" b="1" spc="24" baseline="3103" dirty="0" smtClean="0">
                <a:latin typeface="Calibri"/>
                <a:cs typeface="Calibri"/>
              </a:rPr>
              <a:t> </a:t>
            </a:r>
            <a:r>
              <a:rPr sz="6600" b="1" spc="0" baseline="3103" dirty="0" smtClean="0">
                <a:latin typeface="Calibri"/>
                <a:cs typeface="Calibri"/>
              </a:rPr>
              <a:t>I</a:t>
            </a:r>
            <a:r>
              <a:rPr sz="6600" b="1" spc="-25" baseline="3103" dirty="0" smtClean="0">
                <a:latin typeface="Calibri"/>
                <a:cs typeface="Calibri"/>
              </a:rPr>
              <a:t>n</a:t>
            </a:r>
            <a:r>
              <a:rPr sz="6600" b="1" spc="-69" baseline="3103" dirty="0" smtClean="0">
                <a:latin typeface="Calibri"/>
                <a:cs typeface="Calibri"/>
              </a:rPr>
              <a:t>f</a:t>
            </a:r>
            <a:r>
              <a:rPr sz="6600" b="1" spc="0" baseline="3103" dirty="0" smtClean="0">
                <a:latin typeface="Calibri"/>
                <a:cs typeface="Calibri"/>
              </a:rPr>
              <a:t>ormasi</a:t>
            </a:r>
            <a:endParaRPr sz="4400">
              <a:latin typeface="Calibri"/>
              <a:cs typeface="Calibri"/>
            </a:endParaRPr>
          </a:p>
          <a:p>
            <a:pPr marL="12700">
              <a:lnSpc>
                <a:spcPct val="101725"/>
              </a:lnSpc>
              <a:spcBef>
                <a:spcPts val="2899"/>
              </a:spcBef>
            </a:pPr>
            <a:r>
              <a:rPr sz="2200" spc="0" dirty="0" smtClean="0">
                <a:latin typeface="Calibri"/>
                <a:cs typeface="Calibri"/>
              </a:rPr>
              <a:t>M</a:t>
            </a:r>
            <a:r>
              <a:rPr sz="2200" spc="-19" dirty="0" smtClean="0">
                <a:latin typeface="Calibri"/>
                <a:cs typeface="Calibri"/>
              </a:rPr>
              <a:t>e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4" dirty="0" smtClean="0">
                <a:latin typeface="Calibri"/>
                <a:cs typeface="Calibri"/>
              </a:rPr>
              <a:t>o</a:t>
            </a:r>
            <a:r>
              <a:rPr sz="2200" spc="0" dirty="0" smtClean="0">
                <a:latin typeface="Calibri"/>
                <a:cs typeface="Calibri"/>
              </a:rPr>
              <a:t>de</a:t>
            </a:r>
            <a:r>
              <a:rPr sz="2200" spc="-38" dirty="0" smtClean="0">
                <a:latin typeface="Calibri"/>
                <a:cs typeface="Calibri"/>
              </a:rPr>
              <a:t> </a:t>
            </a:r>
            <a:r>
              <a:rPr sz="2200" spc="-34" dirty="0" smtClean="0">
                <a:latin typeface="Calibri"/>
                <a:cs typeface="Calibri"/>
              </a:rPr>
              <a:t>y</a:t>
            </a:r>
            <a:r>
              <a:rPr sz="2200" spc="0" dirty="0" smtClean="0">
                <a:latin typeface="Calibri"/>
                <a:cs typeface="Calibri"/>
              </a:rPr>
              <a:t>ang</a:t>
            </a:r>
            <a:r>
              <a:rPr sz="2200" spc="-37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dap</a:t>
            </a:r>
            <a:r>
              <a:rPr sz="2200" spc="-19" dirty="0" smtClean="0">
                <a:latin typeface="Calibri"/>
                <a:cs typeface="Calibri"/>
              </a:rPr>
              <a:t>a</a:t>
            </a:r>
            <a:r>
              <a:rPr sz="2200" spc="0" dirty="0" smtClean="0">
                <a:latin typeface="Calibri"/>
                <a:cs typeface="Calibri"/>
              </a:rPr>
              <a:t>t</a:t>
            </a:r>
            <a:r>
              <a:rPr sz="2200" spc="-54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diguna</a:t>
            </a:r>
            <a:r>
              <a:rPr sz="2200" spc="-39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an</a:t>
            </a:r>
            <a:r>
              <a:rPr sz="2200" spc="-107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u</a:t>
            </a:r>
            <a:r>
              <a:rPr sz="2200" spc="-29" dirty="0" smtClean="0">
                <a:latin typeface="Calibri"/>
                <a:cs typeface="Calibri"/>
              </a:rPr>
              <a:t>n</a:t>
            </a:r>
            <a:r>
              <a:rPr sz="2200" spc="0" dirty="0" smtClean="0">
                <a:latin typeface="Calibri"/>
                <a:cs typeface="Calibri"/>
              </a:rPr>
              <a:t>tuk</a:t>
            </a:r>
            <a:r>
              <a:rPr sz="2200" spc="-51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men</a:t>
            </a:r>
            <a:r>
              <a:rPr sz="2200" spc="-4" dirty="0" smtClean="0">
                <a:latin typeface="Calibri"/>
                <a:cs typeface="Calibri"/>
              </a:rPr>
              <a:t>g</a:t>
            </a:r>
            <a:r>
              <a:rPr sz="2200" spc="0" dirty="0" smtClean="0">
                <a:latin typeface="Calibri"/>
                <a:cs typeface="Calibri"/>
              </a:rPr>
              <a:t>umpul</a:t>
            </a:r>
            <a:r>
              <a:rPr sz="2200" spc="-44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an</a:t>
            </a:r>
            <a:r>
              <a:rPr sz="2200" spc="-119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d</a:t>
            </a:r>
            <a:r>
              <a:rPr sz="2200" spc="-19" dirty="0" smtClean="0">
                <a:latin typeface="Calibri"/>
                <a:cs typeface="Calibri"/>
              </a:rPr>
              <a:t>a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a,</a:t>
            </a:r>
            <a:r>
              <a:rPr sz="2200" spc="-38" dirty="0" smtClean="0">
                <a:latin typeface="Calibri"/>
                <a:cs typeface="Calibri"/>
              </a:rPr>
              <a:t> </a:t>
            </a:r>
            <a:r>
              <a:rPr sz="2200" spc="-39" dirty="0" smtClean="0">
                <a:latin typeface="Calibri"/>
                <a:cs typeface="Calibri"/>
              </a:rPr>
              <a:t>y</a:t>
            </a:r>
            <a:r>
              <a:rPr sz="2200" spc="0" dirty="0" smtClean="0">
                <a:latin typeface="Calibri"/>
                <a:cs typeface="Calibri"/>
              </a:rPr>
              <a:t>akni:</a:t>
            </a:r>
            <a:endParaRPr sz="22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35940" y="1943684"/>
            <a:ext cx="164998" cy="3045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350"/>
              </a:lnSpc>
              <a:spcBef>
                <a:spcPts val="117"/>
              </a:spcBef>
            </a:pPr>
            <a:r>
              <a:rPr sz="2200" spc="0" dirty="0" smtClean="0">
                <a:latin typeface="Arial"/>
                <a:cs typeface="Arial"/>
              </a:rPr>
              <a:t>•</a:t>
            </a:r>
            <a:endParaRPr sz="22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78840" y="1960524"/>
            <a:ext cx="7617558" cy="325607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38459">
              <a:lnSpc>
                <a:spcPts val="2280"/>
              </a:lnSpc>
              <a:spcBef>
                <a:spcPts val="114"/>
              </a:spcBef>
            </a:pPr>
            <a:r>
              <a:rPr sz="3300" spc="0" baseline="1241" dirty="0" smtClean="0">
                <a:latin typeface="Calibri"/>
                <a:cs typeface="Calibri"/>
              </a:rPr>
              <a:t>D</a:t>
            </a:r>
            <a:r>
              <a:rPr sz="3300" spc="4" baseline="1241" dirty="0" smtClean="0">
                <a:latin typeface="Calibri"/>
                <a:cs typeface="Calibri"/>
              </a:rPr>
              <a:t>o</a:t>
            </a:r>
            <a:r>
              <a:rPr sz="3300" spc="-29" baseline="1241" dirty="0" smtClean="0">
                <a:latin typeface="Calibri"/>
                <a:cs typeface="Calibri"/>
              </a:rPr>
              <a:t>k</a:t>
            </a:r>
            <a:r>
              <a:rPr sz="3300" spc="0" baseline="1241" dirty="0" smtClean="0">
                <a:latin typeface="Calibri"/>
                <a:cs typeface="Calibri"/>
              </a:rPr>
              <a:t>u</a:t>
            </a:r>
            <a:r>
              <a:rPr sz="3300" spc="-4" baseline="1241" dirty="0" smtClean="0">
                <a:latin typeface="Calibri"/>
                <a:cs typeface="Calibri"/>
              </a:rPr>
              <a:t>m</a:t>
            </a:r>
            <a:r>
              <a:rPr sz="3300" spc="0" baseline="1241" dirty="0" smtClean="0">
                <a:latin typeface="Calibri"/>
                <a:cs typeface="Calibri"/>
              </a:rPr>
              <a:t>e</a:t>
            </a:r>
            <a:r>
              <a:rPr sz="3300" spc="-29" baseline="1241" dirty="0" smtClean="0">
                <a:latin typeface="Calibri"/>
                <a:cs typeface="Calibri"/>
              </a:rPr>
              <a:t>nt</a:t>
            </a:r>
            <a:r>
              <a:rPr sz="3300" spc="0" baseline="1241" dirty="0" smtClean="0">
                <a:latin typeface="Calibri"/>
                <a:cs typeface="Calibri"/>
              </a:rPr>
              <a:t>a</a:t>
            </a:r>
            <a:r>
              <a:rPr sz="3300" spc="4" baseline="1241" dirty="0" smtClean="0">
                <a:latin typeface="Calibri"/>
                <a:cs typeface="Calibri"/>
              </a:rPr>
              <a:t>s</a:t>
            </a:r>
            <a:r>
              <a:rPr sz="3300" spc="0" baseline="1241" dirty="0" smtClean="0">
                <a:latin typeface="Calibri"/>
                <a:cs typeface="Calibri"/>
              </a:rPr>
              <a:t>i</a:t>
            </a:r>
            <a:r>
              <a:rPr sz="3300" spc="-44" baseline="1241" dirty="0" smtClean="0">
                <a:latin typeface="Calibri"/>
                <a:cs typeface="Calibri"/>
              </a:rPr>
              <a:t> </a:t>
            </a:r>
            <a:r>
              <a:rPr sz="3300" spc="0" baseline="1241" dirty="0" smtClean="0">
                <a:latin typeface="Calibri"/>
                <a:cs typeface="Calibri"/>
              </a:rPr>
              <a:t>da</a:t>
            </a:r>
            <a:r>
              <a:rPr sz="3300" spc="4" baseline="1241" dirty="0" smtClean="0">
                <a:latin typeface="Calibri"/>
                <a:cs typeface="Calibri"/>
              </a:rPr>
              <a:t>r</a:t>
            </a:r>
            <a:r>
              <a:rPr sz="3300" spc="0" baseline="1241" dirty="0" smtClean="0">
                <a:latin typeface="Calibri"/>
                <a:cs typeface="Calibri"/>
              </a:rPr>
              <a:t>i</a:t>
            </a:r>
            <a:r>
              <a:rPr sz="3300" spc="-14" baseline="1241" dirty="0" smtClean="0">
                <a:latin typeface="Calibri"/>
                <a:cs typeface="Calibri"/>
              </a:rPr>
              <a:t> </a:t>
            </a:r>
            <a:r>
              <a:rPr sz="3300" spc="0" baseline="1241" dirty="0" smtClean="0">
                <a:latin typeface="Calibri"/>
                <a:cs typeface="Calibri"/>
              </a:rPr>
              <a:t>lapo</a:t>
            </a:r>
            <a:r>
              <a:rPr sz="3300" spc="-39" baseline="1241" dirty="0" smtClean="0">
                <a:latin typeface="Calibri"/>
                <a:cs typeface="Calibri"/>
              </a:rPr>
              <a:t>r</a:t>
            </a:r>
            <a:r>
              <a:rPr sz="3300" spc="0" baseline="1241" dirty="0" smtClean="0">
                <a:latin typeface="Calibri"/>
                <a:cs typeface="Calibri"/>
              </a:rPr>
              <a:t>an</a:t>
            </a:r>
            <a:r>
              <a:rPr sz="3300" spc="-37" baseline="1241" dirty="0" smtClean="0">
                <a:latin typeface="Calibri"/>
                <a:cs typeface="Calibri"/>
              </a:rPr>
              <a:t> </a:t>
            </a:r>
            <a:r>
              <a:rPr sz="3300" spc="-75" baseline="1241" dirty="0" smtClean="0">
                <a:latin typeface="Calibri"/>
                <a:cs typeface="Calibri"/>
              </a:rPr>
              <a:t>k</a:t>
            </a:r>
            <a:r>
              <a:rPr sz="3300" spc="0" baseline="1241" dirty="0" smtClean="0">
                <a:latin typeface="Calibri"/>
                <a:cs typeface="Calibri"/>
              </a:rPr>
              <a:t>eg</a:t>
            </a:r>
            <a:r>
              <a:rPr sz="3300" spc="-4" baseline="1241" dirty="0" smtClean="0">
                <a:latin typeface="Calibri"/>
                <a:cs typeface="Calibri"/>
              </a:rPr>
              <a:t>i</a:t>
            </a:r>
            <a:r>
              <a:rPr sz="3300" spc="-19" baseline="1241" dirty="0" smtClean="0">
                <a:latin typeface="Calibri"/>
                <a:cs typeface="Calibri"/>
              </a:rPr>
              <a:t>a</a:t>
            </a:r>
            <a:r>
              <a:rPr sz="3300" spc="-29" baseline="1241" dirty="0" smtClean="0">
                <a:latin typeface="Calibri"/>
                <a:cs typeface="Calibri"/>
              </a:rPr>
              <a:t>t</a:t>
            </a:r>
            <a:r>
              <a:rPr sz="3300" spc="0" baseline="1241" dirty="0" smtClean="0">
                <a:latin typeface="Calibri"/>
                <a:cs typeface="Calibri"/>
              </a:rPr>
              <a:t>an,</a:t>
            </a:r>
            <a:r>
              <a:rPr sz="3300" spc="-28" baseline="1241" dirty="0" smtClean="0">
                <a:latin typeface="Calibri"/>
                <a:cs typeface="Calibri"/>
              </a:rPr>
              <a:t> </a:t>
            </a:r>
            <a:r>
              <a:rPr sz="3300" spc="0" baseline="1241" dirty="0" smtClean="0">
                <a:latin typeface="Calibri"/>
                <a:cs typeface="Calibri"/>
              </a:rPr>
              <a:t>baik</a:t>
            </a:r>
            <a:r>
              <a:rPr sz="3300" spc="-9" baseline="1241" dirty="0" smtClean="0">
                <a:latin typeface="Calibri"/>
                <a:cs typeface="Calibri"/>
              </a:rPr>
              <a:t> </a:t>
            </a:r>
            <a:r>
              <a:rPr sz="3300" spc="0" baseline="1241" dirty="0" smtClean="0">
                <a:latin typeface="Calibri"/>
                <a:cs typeface="Calibri"/>
              </a:rPr>
              <a:t>lapo</a:t>
            </a:r>
            <a:r>
              <a:rPr sz="3300" spc="-39" baseline="1241" dirty="0" smtClean="0">
                <a:latin typeface="Calibri"/>
                <a:cs typeface="Calibri"/>
              </a:rPr>
              <a:t>r</a:t>
            </a:r>
            <a:r>
              <a:rPr sz="3300" spc="0" baseline="1241" dirty="0" smtClean="0">
                <a:latin typeface="Calibri"/>
                <a:cs typeface="Calibri"/>
              </a:rPr>
              <a:t>an</a:t>
            </a:r>
            <a:r>
              <a:rPr sz="3300" spc="-52" baseline="1241" dirty="0" smtClean="0">
                <a:latin typeface="Calibri"/>
                <a:cs typeface="Calibri"/>
              </a:rPr>
              <a:t> </a:t>
            </a:r>
            <a:r>
              <a:rPr sz="3300" spc="-29" baseline="1241" dirty="0" smtClean="0">
                <a:latin typeface="Calibri"/>
                <a:cs typeface="Calibri"/>
              </a:rPr>
              <a:t>t</a:t>
            </a:r>
            <a:r>
              <a:rPr sz="3300" spc="0" baseline="1241" dirty="0" smtClean="0">
                <a:latin typeface="Calibri"/>
                <a:cs typeface="Calibri"/>
              </a:rPr>
              <a:t>ahunan,</a:t>
            </a:r>
            <a:endParaRPr sz="2200">
              <a:latin typeface="Calibri"/>
              <a:cs typeface="Calibri"/>
            </a:endParaRPr>
          </a:p>
          <a:p>
            <a:pPr marL="12700" marR="38459">
              <a:lnSpc>
                <a:spcPts val="2175"/>
              </a:lnSpc>
            </a:pPr>
            <a:r>
              <a:rPr sz="3300" spc="0" baseline="3723" dirty="0" smtClean="0">
                <a:latin typeface="Calibri"/>
                <a:cs typeface="Calibri"/>
              </a:rPr>
              <a:t>seme</a:t>
            </a:r>
            <a:r>
              <a:rPr sz="3300" spc="-19" baseline="3723" dirty="0" smtClean="0">
                <a:latin typeface="Calibri"/>
                <a:cs typeface="Calibri"/>
              </a:rPr>
              <a:t>s</a:t>
            </a:r>
            <a:r>
              <a:rPr sz="3300" spc="-29" baseline="3723" dirty="0" smtClean="0">
                <a:latin typeface="Calibri"/>
                <a:cs typeface="Calibri"/>
              </a:rPr>
              <a:t>t</a:t>
            </a:r>
            <a:r>
              <a:rPr sz="3300" spc="0" baseline="3723" dirty="0" smtClean="0">
                <a:latin typeface="Calibri"/>
                <a:cs typeface="Calibri"/>
              </a:rPr>
              <a:t>e</a:t>
            </a:r>
            <a:r>
              <a:rPr sz="3300" spc="-44" baseline="3723" dirty="0" smtClean="0">
                <a:latin typeface="Calibri"/>
                <a:cs typeface="Calibri"/>
              </a:rPr>
              <a:t>r</a:t>
            </a:r>
            <a:r>
              <a:rPr sz="3300" spc="0" baseline="3723" dirty="0" smtClean="0">
                <a:latin typeface="Calibri"/>
                <a:cs typeface="Calibri"/>
              </a:rPr>
              <a:t>an,</a:t>
            </a:r>
            <a:r>
              <a:rPr sz="3300" spc="-67" baseline="3723" dirty="0" smtClean="0">
                <a:latin typeface="Calibri"/>
                <a:cs typeface="Calibri"/>
              </a:rPr>
              <a:t> </a:t>
            </a:r>
            <a:r>
              <a:rPr sz="3300" spc="-19" baseline="3723" dirty="0" smtClean="0">
                <a:latin typeface="Calibri"/>
                <a:cs typeface="Calibri"/>
              </a:rPr>
              <a:t>a</a:t>
            </a:r>
            <a:r>
              <a:rPr sz="3300" spc="-29" baseline="3723" dirty="0" smtClean="0">
                <a:latin typeface="Calibri"/>
                <a:cs typeface="Calibri"/>
              </a:rPr>
              <a:t>t</a:t>
            </a:r>
            <a:r>
              <a:rPr sz="3300" spc="0" baseline="3723" dirty="0" smtClean="0">
                <a:latin typeface="Calibri"/>
                <a:cs typeface="Calibri"/>
              </a:rPr>
              <a:t>au</a:t>
            </a:r>
            <a:r>
              <a:rPr sz="3300" spc="-32" baseline="3723" dirty="0" smtClean="0">
                <a:latin typeface="Calibri"/>
                <a:cs typeface="Calibri"/>
              </a:rPr>
              <a:t> </a:t>
            </a:r>
            <a:r>
              <a:rPr sz="3300" spc="0" baseline="3723" dirty="0" smtClean="0">
                <a:latin typeface="Calibri"/>
                <a:cs typeface="Calibri"/>
              </a:rPr>
              <a:t>bulanan.</a:t>
            </a:r>
            <a:endParaRPr sz="2200">
              <a:latin typeface="Calibri"/>
              <a:cs typeface="Calibri"/>
            </a:endParaRPr>
          </a:p>
          <a:p>
            <a:pPr marL="12700" marR="387180">
              <a:lnSpc>
                <a:spcPts val="2685"/>
              </a:lnSpc>
              <a:spcBef>
                <a:spcPts val="86"/>
              </a:spcBef>
            </a:pPr>
            <a:r>
              <a:rPr sz="2200" spc="0" dirty="0" smtClean="0">
                <a:latin typeface="Calibri"/>
                <a:cs typeface="Calibri"/>
              </a:rPr>
              <a:t>Su</a:t>
            </a:r>
            <a:r>
              <a:rPr sz="2200" spc="19" dirty="0" smtClean="0">
                <a:latin typeface="Calibri"/>
                <a:cs typeface="Calibri"/>
              </a:rPr>
              <a:t>r</a:t>
            </a:r>
            <a:r>
              <a:rPr sz="2200" spc="-29" dirty="0" smtClean="0">
                <a:latin typeface="Calibri"/>
                <a:cs typeface="Calibri"/>
              </a:rPr>
              <a:t>v</a:t>
            </a:r>
            <a:r>
              <a:rPr sz="2200" spc="0" dirty="0" smtClean="0">
                <a:latin typeface="Calibri"/>
                <a:cs typeface="Calibri"/>
              </a:rPr>
              <a:t>ai</a:t>
            </a:r>
            <a:r>
              <a:rPr sz="2200" spc="-69" dirty="0" smtClean="0">
                <a:latin typeface="Calibri"/>
                <a:cs typeface="Calibri"/>
              </a:rPr>
              <a:t> 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erhadap</a:t>
            </a:r>
            <a:r>
              <a:rPr sz="2200" spc="-74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p</a:t>
            </a:r>
            <a:r>
              <a:rPr sz="2200" spc="-34" dirty="0" smtClean="0">
                <a:latin typeface="Calibri"/>
                <a:cs typeface="Calibri"/>
              </a:rPr>
              <a:t>r</a:t>
            </a:r>
            <a:r>
              <a:rPr sz="2200" spc="4" dirty="0" smtClean="0">
                <a:latin typeface="Calibri"/>
                <a:cs typeface="Calibri"/>
              </a:rPr>
              <a:t>o</a:t>
            </a:r>
            <a:r>
              <a:rPr sz="2200" spc="0" dirty="0" smtClean="0">
                <a:latin typeface="Calibri"/>
                <a:cs typeface="Calibri"/>
              </a:rPr>
              <a:t>g</a:t>
            </a:r>
            <a:r>
              <a:rPr sz="2200" spc="-44" dirty="0" smtClean="0">
                <a:latin typeface="Calibri"/>
                <a:cs typeface="Calibri"/>
              </a:rPr>
              <a:t>r</a:t>
            </a:r>
            <a:r>
              <a:rPr sz="2200" spc="0" dirty="0" smtClean="0">
                <a:latin typeface="Calibri"/>
                <a:cs typeface="Calibri"/>
              </a:rPr>
              <a:t>am</a:t>
            </a:r>
            <a:r>
              <a:rPr sz="2200" spc="-76" dirty="0" smtClean="0">
                <a:latin typeface="Calibri"/>
                <a:cs typeface="Calibri"/>
              </a:rPr>
              <a:t> </a:t>
            </a:r>
            <a:r>
              <a:rPr sz="2200" spc="-34" dirty="0" smtClean="0">
                <a:latin typeface="Calibri"/>
                <a:cs typeface="Calibri"/>
              </a:rPr>
              <a:t>y</a:t>
            </a:r>
            <a:r>
              <a:rPr sz="2200" spc="0" dirty="0" smtClean="0">
                <a:latin typeface="Calibri"/>
                <a:cs typeface="Calibri"/>
              </a:rPr>
              <a:t>ang</a:t>
            </a:r>
            <a:r>
              <a:rPr sz="2200" spc="-37" dirty="0" smtClean="0">
                <a:latin typeface="Calibri"/>
                <a:cs typeface="Calibri"/>
              </a:rPr>
              <a:t> 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elah</a:t>
            </a:r>
            <a:r>
              <a:rPr sz="2200" spc="-33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diimp</a:t>
            </a:r>
            <a:r>
              <a:rPr sz="2200" spc="-4" dirty="0" smtClean="0">
                <a:latin typeface="Calibri"/>
                <a:cs typeface="Calibri"/>
              </a:rPr>
              <a:t>l</a:t>
            </a:r>
            <a:r>
              <a:rPr sz="2200" spc="0" dirty="0" smtClean="0">
                <a:latin typeface="Calibri"/>
                <a:cs typeface="Calibri"/>
              </a:rPr>
              <a:t>eme</a:t>
            </a:r>
            <a:r>
              <a:rPr sz="2200" spc="-29" dirty="0" smtClean="0">
                <a:latin typeface="Calibri"/>
                <a:cs typeface="Calibri"/>
              </a:rPr>
              <a:t>nt</a:t>
            </a:r>
            <a:r>
              <a:rPr sz="2200" spc="0" dirty="0" smtClean="0">
                <a:latin typeface="Calibri"/>
                <a:cs typeface="Calibri"/>
              </a:rPr>
              <a:t>a</a:t>
            </a:r>
            <a:r>
              <a:rPr sz="2200" spc="4" dirty="0" smtClean="0">
                <a:latin typeface="Calibri"/>
                <a:cs typeface="Calibri"/>
              </a:rPr>
              <a:t>s</a:t>
            </a:r>
            <a:r>
              <a:rPr sz="2200" spc="0" dirty="0" smtClean="0">
                <a:latin typeface="Calibri"/>
                <a:cs typeface="Calibri"/>
              </a:rPr>
              <a:t>i</a:t>
            </a:r>
            <a:r>
              <a:rPr sz="2200" spc="-39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an</a:t>
            </a:r>
            <a:r>
              <a:rPr sz="2200" spc="-143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den</a:t>
            </a:r>
            <a:r>
              <a:rPr sz="2200" spc="-39" dirty="0" smtClean="0">
                <a:latin typeface="Calibri"/>
                <a:cs typeface="Calibri"/>
              </a:rPr>
              <a:t>g</a:t>
            </a:r>
            <a:r>
              <a:rPr sz="2200" spc="0" dirty="0" smtClean="0">
                <a:latin typeface="Calibri"/>
                <a:cs typeface="Calibri"/>
              </a:rPr>
              <a:t>an </a:t>
            </a:r>
            <a:endParaRPr sz="2200">
              <a:latin typeface="Calibri"/>
              <a:cs typeface="Calibri"/>
            </a:endParaRPr>
          </a:p>
          <a:p>
            <a:pPr marL="12700" marR="387180">
              <a:lnSpc>
                <a:spcPts val="2685"/>
              </a:lnSpc>
            </a:pPr>
            <a:r>
              <a:rPr sz="2200" spc="0" dirty="0" smtClean="0">
                <a:latin typeface="Calibri"/>
                <a:cs typeface="Calibri"/>
              </a:rPr>
              <a:t>me</a:t>
            </a:r>
            <a:r>
              <a:rPr sz="2200" spc="-4" dirty="0" smtClean="0">
                <a:latin typeface="Calibri"/>
                <a:cs typeface="Calibri"/>
              </a:rPr>
              <a:t>m</a:t>
            </a:r>
            <a:r>
              <a:rPr sz="2200" spc="0" dirty="0" smtClean="0">
                <a:latin typeface="Calibri"/>
                <a:cs typeface="Calibri"/>
              </a:rPr>
              <a:t>pe</a:t>
            </a:r>
            <a:r>
              <a:rPr sz="2200" spc="-34" dirty="0" smtClean="0">
                <a:latin typeface="Calibri"/>
                <a:cs typeface="Calibri"/>
              </a:rPr>
              <a:t>r</a:t>
            </a:r>
            <a:r>
              <a:rPr sz="2200" spc="0" dirty="0" smtClean="0">
                <a:latin typeface="Calibri"/>
                <a:cs typeface="Calibri"/>
              </a:rPr>
              <a:t>si</a:t>
            </a:r>
            <a:r>
              <a:rPr sz="2200" spc="4" dirty="0" smtClean="0">
                <a:latin typeface="Calibri"/>
                <a:cs typeface="Calibri"/>
              </a:rPr>
              <a:t>a</a:t>
            </a:r>
            <a:r>
              <a:rPr sz="2200" spc="0" dirty="0" smtClean="0">
                <a:latin typeface="Calibri"/>
                <a:cs typeface="Calibri"/>
              </a:rPr>
              <a:t>p</a:t>
            </a:r>
            <a:r>
              <a:rPr sz="2200" spc="-39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an</a:t>
            </a:r>
            <a:r>
              <a:rPr sz="2200" spc="-138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in</a:t>
            </a:r>
            <a:r>
              <a:rPr sz="2200" spc="-19" dirty="0" smtClean="0">
                <a:latin typeface="Calibri"/>
                <a:cs typeface="Calibri"/>
              </a:rPr>
              <a:t>s</a:t>
            </a:r>
            <a:r>
              <a:rPr sz="2200" spc="0" dirty="0" smtClean="0">
                <a:latin typeface="Calibri"/>
                <a:cs typeface="Calibri"/>
              </a:rPr>
              <a:t>trum</a:t>
            </a:r>
            <a:r>
              <a:rPr sz="2200" spc="-4" dirty="0" smtClean="0">
                <a:latin typeface="Calibri"/>
                <a:cs typeface="Calibri"/>
              </a:rPr>
              <a:t>e</a:t>
            </a:r>
            <a:r>
              <a:rPr sz="2200" spc="0" dirty="0" smtClean="0">
                <a:latin typeface="Calibri"/>
                <a:cs typeface="Calibri"/>
              </a:rPr>
              <a:t>n</a:t>
            </a:r>
            <a:r>
              <a:rPr sz="2200" spc="-76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su</a:t>
            </a:r>
            <a:r>
              <a:rPr sz="2200" spc="29" dirty="0" smtClean="0">
                <a:latin typeface="Calibri"/>
                <a:cs typeface="Calibri"/>
              </a:rPr>
              <a:t>r</a:t>
            </a:r>
            <a:r>
              <a:rPr sz="2200" spc="-29" dirty="0" smtClean="0">
                <a:latin typeface="Calibri"/>
                <a:cs typeface="Calibri"/>
              </a:rPr>
              <a:t>v</a:t>
            </a:r>
            <a:r>
              <a:rPr sz="2200" spc="0" dirty="0" smtClean="0">
                <a:latin typeface="Calibri"/>
                <a:cs typeface="Calibri"/>
              </a:rPr>
              <a:t>ai,</a:t>
            </a:r>
            <a:r>
              <a:rPr sz="2200" spc="-78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seperti</a:t>
            </a:r>
            <a:r>
              <a:rPr sz="2200" spc="-62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daf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ar</a:t>
            </a:r>
            <a:r>
              <a:rPr sz="2200" spc="-54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per</a:t>
            </a:r>
            <a:r>
              <a:rPr sz="2200" spc="-25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a</a:t>
            </a:r>
            <a:r>
              <a:rPr sz="2200" spc="-34" dirty="0" smtClean="0">
                <a:latin typeface="Calibri"/>
                <a:cs typeface="Calibri"/>
              </a:rPr>
              <a:t>ny</a:t>
            </a:r>
            <a:r>
              <a:rPr sz="2200" spc="0" dirty="0" smtClean="0">
                <a:latin typeface="Calibri"/>
                <a:cs typeface="Calibri"/>
              </a:rPr>
              <a:t>a</a:t>
            </a:r>
            <a:r>
              <a:rPr sz="2200" spc="4" dirty="0" smtClean="0">
                <a:latin typeface="Calibri"/>
                <a:cs typeface="Calibri"/>
              </a:rPr>
              <a:t>a</a:t>
            </a:r>
            <a:r>
              <a:rPr sz="2200" spc="0" dirty="0" smtClean="0">
                <a:latin typeface="Calibri"/>
                <a:cs typeface="Calibri"/>
              </a:rPr>
              <a:t>n. </a:t>
            </a:r>
            <a:endParaRPr sz="2200">
              <a:latin typeface="Calibri"/>
              <a:cs typeface="Calibri"/>
            </a:endParaRPr>
          </a:p>
          <a:p>
            <a:pPr marL="12700" marR="387180">
              <a:lnSpc>
                <a:spcPts val="2685"/>
              </a:lnSpc>
            </a:pPr>
            <a:r>
              <a:rPr sz="2200" spc="0" dirty="0" smtClean="0">
                <a:latin typeface="Calibri"/>
                <a:cs typeface="Calibri"/>
              </a:rPr>
              <a:t>O</a:t>
            </a:r>
            <a:r>
              <a:rPr sz="2200" spc="-14" dirty="0" smtClean="0">
                <a:latin typeface="Calibri"/>
                <a:cs typeface="Calibri"/>
              </a:rPr>
              <a:t>b</a:t>
            </a:r>
            <a:r>
              <a:rPr sz="2200" spc="0" dirty="0" smtClean="0">
                <a:latin typeface="Calibri"/>
                <a:cs typeface="Calibri"/>
              </a:rPr>
              <a:t>se</a:t>
            </a:r>
            <a:r>
              <a:rPr sz="2200" spc="29" dirty="0" smtClean="0">
                <a:latin typeface="Calibri"/>
                <a:cs typeface="Calibri"/>
              </a:rPr>
              <a:t>r</a:t>
            </a:r>
            <a:r>
              <a:rPr sz="2200" spc="-29" dirty="0" smtClean="0">
                <a:latin typeface="Calibri"/>
                <a:cs typeface="Calibri"/>
              </a:rPr>
              <a:t>v</a:t>
            </a:r>
            <a:r>
              <a:rPr sz="2200" spc="0" dirty="0" smtClean="0">
                <a:latin typeface="Calibri"/>
                <a:cs typeface="Calibri"/>
              </a:rPr>
              <a:t>a</a:t>
            </a:r>
            <a:r>
              <a:rPr sz="2200" spc="4" dirty="0" smtClean="0">
                <a:latin typeface="Calibri"/>
                <a:cs typeface="Calibri"/>
              </a:rPr>
              <a:t>s</a:t>
            </a:r>
            <a:r>
              <a:rPr sz="2200" spc="0" dirty="0" smtClean="0">
                <a:latin typeface="Calibri"/>
                <a:cs typeface="Calibri"/>
              </a:rPr>
              <a:t>i,</a:t>
            </a:r>
            <a:r>
              <a:rPr sz="2200" spc="-82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me</a:t>
            </a:r>
            <a:r>
              <a:rPr sz="2200" spc="-4" dirty="0" smtClean="0">
                <a:latin typeface="Calibri"/>
                <a:cs typeface="Calibri"/>
              </a:rPr>
              <a:t>l</a:t>
            </a:r>
            <a:r>
              <a:rPr sz="2200" spc="0" dirty="0" smtClean="0">
                <a:latin typeface="Calibri"/>
                <a:cs typeface="Calibri"/>
              </a:rPr>
              <a:t>alui</a:t>
            </a:r>
            <a:r>
              <a:rPr sz="2200" spc="-65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pe</a:t>
            </a:r>
            <a:r>
              <a:rPr sz="2200" spc="-4" dirty="0" smtClean="0">
                <a:latin typeface="Calibri"/>
                <a:cs typeface="Calibri"/>
              </a:rPr>
              <a:t>n</a:t>
            </a:r>
            <a:r>
              <a:rPr sz="2200" spc="-34" dirty="0" smtClean="0">
                <a:latin typeface="Calibri"/>
                <a:cs typeface="Calibri"/>
              </a:rPr>
              <a:t>g</a:t>
            </a:r>
            <a:r>
              <a:rPr sz="2200" spc="0" dirty="0" smtClean="0">
                <a:latin typeface="Calibri"/>
                <a:cs typeface="Calibri"/>
              </a:rPr>
              <a:t>am</a:t>
            </a:r>
            <a:r>
              <a:rPr sz="2200" spc="-14" dirty="0" smtClean="0">
                <a:latin typeface="Calibri"/>
                <a:cs typeface="Calibri"/>
              </a:rPr>
              <a:t>a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an</a:t>
            </a:r>
            <a:r>
              <a:rPr sz="2200" spc="-100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langsung</a:t>
            </a:r>
            <a:r>
              <a:rPr sz="2200" spc="-79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di</a:t>
            </a:r>
            <a:r>
              <a:rPr sz="2200" spc="-26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lapan</a:t>
            </a:r>
            <a:r>
              <a:rPr sz="2200" spc="-34" dirty="0" smtClean="0">
                <a:latin typeface="Calibri"/>
                <a:cs typeface="Calibri"/>
              </a:rPr>
              <a:t>g</a:t>
            </a:r>
            <a:r>
              <a:rPr sz="2200" spc="0" dirty="0" smtClean="0">
                <a:latin typeface="Calibri"/>
                <a:cs typeface="Calibri"/>
              </a:rPr>
              <a:t>an</a:t>
            </a:r>
            <a:r>
              <a:rPr sz="2200" spc="-96" dirty="0" smtClean="0">
                <a:latin typeface="Calibri"/>
                <a:cs typeface="Calibri"/>
              </a:rPr>
              <a:t> </a:t>
            </a:r>
            <a:r>
              <a:rPr sz="2200" spc="-9" dirty="0" smtClean="0">
                <a:latin typeface="Calibri"/>
                <a:cs typeface="Calibri"/>
              </a:rPr>
              <a:t>e</a:t>
            </a:r>
            <a:r>
              <a:rPr sz="2200" spc="-29" dirty="0" smtClean="0">
                <a:latin typeface="Calibri"/>
                <a:cs typeface="Calibri"/>
              </a:rPr>
              <a:t>v</a:t>
            </a:r>
            <a:r>
              <a:rPr sz="2200" spc="0" dirty="0" smtClean="0">
                <a:latin typeface="Calibri"/>
                <a:cs typeface="Calibri"/>
              </a:rPr>
              <a:t>alu</a:t>
            </a:r>
            <a:r>
              <a:rPr sz="2200" spc="-14" dirty="0" smtClean="0">
                <a:latin typeface="Calibri"/>
                <a:cs typeface="Calibri"/>
              </a:rPr>
              <a:t>a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4" dirty="0" smtClean="0">
                <a:latin typeface="Calibri"/>
                <a:cs typeface="Calibri"/>
              </a:rPr>
              <a:t>o</a:t>
            </a:r>
            <a:r>
              <a:rPr sz="2200" spc="0" dirty="0" smtClean="0">
                <a:latin typeface="Calibri"/>
                <a:cs typeface="Calibri"/>
              </a:rPr>
              <a:t>r</a:t>
            </a:r>
            <a:endParaRPr sz="2200">
              <a:latin typeface="Calibri"/>
              <a:cs typeface="Calibri"/>
            </a:endParaRPr>
          </a:p>
          <a:p>
            <a:pPr marL="12700" marR="38459">
              <a:lnSpc>
                <a:spcPts val="2180"/>
              </a:lnSpc>
            </a:pPr>
            <a:r>
              <a:rPr sz="3300" spc="0" baseline="3723" dirty="0" smtClean="0">
                <a:latin typeface="Calibri"/>
                <a:cs typeface="Calibri"/>
              </a:rPr>
              <a:t>dap</a:t>
            </a:r>
            <a:r>
              <a:rPr sz="3300" spc="-25" baseline="3723" dirty="0" smtClean="0">
                <a:latin typeface="Calibri"/>
                <a:cs typeface="Calibri"/>
              </a:rPr>
              <a:t>a</a:t>
            </a:r>
            <a:r>
              <a:rPr sz="3300" spc="0" baseline="3723" dirty="0" smtClean="0">
                <a:latin typeface="Calibri"/>
                <a:cs typeface="Calibri"/>
              </a:rPr>
              <a:t>t</a:t>
            </a:r>
            <a:r>
              <a:rPr sz="3300" spc="-54" baseline="3723" dirty="0" smtClean="0">
                <a:latin typeface="Calibri"/>
                <a:cs typeface="Calibri"/>
              </a:rPr>
              <a:t> </a:t>
            </a:r>
            <a:r>
              <a:rPr sz="3300" spc="0" baseline="3723" dirty="0" smtClean="0">
                <a:latin typeface="Calibri"/>
                <a:cs typeface="Calibri"/>
              </a:rPr>
              <a:t>m</a:t>
            </a:r>
            <a:r>
              <a:rPr sz="3300" spc="-4" baseline="3723" dirty="0" smtClean="0">
                <a:latin typeface="Calibri"/>
                <a:cs typeface="Calibri"/>
              </a:rPr>
              <a:t>e</a:t>
            </a:r>
            <a:r>
              <a:rPr sz="3300" spc="0" baseline="3723" dirty="0" smtClean="0">
                <a:latin typeface="Calibri"/>
                <a:cs typeface="Calibri"/>
              </a:rPr>
              <a:t>m</a:t>
            </a:r>
            <a:r>
              <a:rPr sz="3300" spc="-4" baseline="3723" dirty="0" smtClean="0">
                <a:latin typeface="Calibri"/>
                <a:cs typeface="Calibri"/>
              </a:rPr>
              <a:t>b</a:t>
            </a:r>
            <a:r>
              <a:rPr sz="3300" spc="0" baseline="3723" dirty="0" smtClean="0">
                <a:latin typeface="Calibri"/>
                <a:cs typeface="Calibri"/>
              </a:rPr>
              <a:t>u</a:t>
            </a:r>
            <a:r>
              <a:rPr sz="3300" spc="-25" baseline="3723" dirty="0" smtClean="0">
                <a:latin typeface="Calibri"/>
                <a:cs typeface="Calibri"/>
              </a:rPr>
              <a:t>a</a:t>
            </a:r>
            <a:r>
              <a:rPr sz="3300" spc="0" baseline="3723" dirty="0" smtClean="0">
                <a:latin typeface="Calibri"/>
                <a:cs typeface="Calibri"/>
              </a:rPr>
              <a:t>t</a:t>
            </a:r>
            <a:r>
              <a:rPr sz="3300" spc="2" baseline="3723" dirty="0" smtClean="0">
                <a:latin typeface="Calibri"/>
                <a:cs typeface="Calibri"/>
              </a:rPr>
              <a:t> </a:t>
            </a:r>
            <a:r>
              <a:rPr sz="3300" spc="0" baseline="3723" dirty="0" smtClean="0">
                <a:latin typeface="Calibri"/>
                <a:cs typeface="Calibri"/>
              </a:rPr>
              <a:t>pe</a:t>
            </a:r>
            <a:r>
              <a:rPr sz="3300" spc="-4" baseline="3723" dirty="0" smtClean="0">
                <a:latin typeface="Calibri"/>
                <a:cs typeface="Calibri"/>
              </a:rPr>
              <a:t>n</a:t>
            </a:r>
            <a:r>
              <a:rPr sz="3300" spc="0" baseline="3723" dirty="0" smtClean="0">
                <a:latin typeface="Calibri"/>
                <a:cs typeface="Calibri"/>
              </a:rPr>
              <a:t>ilaian</a:t>
            </a:r>
            <a:r>
              <a:rPr sz="3300" spc="-14" baseline="3723" dirty="0" smtClean="0">
                <a:latin typeface="Calibri"/>
                <a:cs typeface="Calibri"/>
              </a:rPr>
              <a:t> </a:t>
            </a:r>
            <a:r>
              <a:rPr sz="3300" spc="-29" baseline="3723" dirty="0" smtClean="0">
                <a:latin typeface="Calibri"/>
                <a:cs typeface="Calibri"/>
              </a:rPr>
              <a:t>t</a:t>
            </a:r>
            <a:r>
              <a:rPr sz="3300" spc="0" baseline="3723" dirty="0" smtClean="0">
                <a:latin typeface="Calibri"/>
                <a:cs typeface="Calibri"/>
              </a:rPr>
              <a:t>e</a:t>
            </a:r>
            <a:r>
              <a:rPr sz="3300" spc="-29" baseline="3723" dirty="0" smtClean="0">
                <a:latin typeface="Calibri"/>
                <a:cs typeface="Calibri"/>
              </a:rPr>
              <a:t>nt</a:t>
            </a:r>
            <a:r>
              <a:rPr sz="3300" spc="0" baseline="3723" dirty="0" smtClean="0">
                <a:latin typeface="Calibri"/>
                <a:cs typeface="Calibri"/>
              </a:rPr>
              <a:t>ang</a:t>
            </a:r>
            <a:r>
              <a:rPr sz="3300" spc="14" baseline="3723" dirty="0" smtClean="0">
                <a:latin typeface="Calibri"/>
                <a:cs typeface="Calibri"/>
              </a:rPr>
              <a:t> </a:t>
            </a:r>
            <a:r>
              <a:rPr sz="3300" spc="-75" baseline="3723" dirty="0" smtClean="0">
                <a:latin typeface="Calibri"/>
                <a:cs typeface="Calibri"/>
              </a:rPr>
              <a:t>k</a:t>
            </a:r>
            <a:r>
              <a:rPr sz="3300" spc="0" baseline="3723" dirty="0" smtClean="0">
                <a:latin typeface="Calibri"/>
                <a:cs typeface="Calibri"/>
              </a:rPr>
              <a:t>eb</a:t>
            </a:r>
            <a:r>
              <a:rPr sz="3300" spc="-9" baseline="3723" dirty="0" smtClean="0">
                <a:latin typeface="Calibri"/>
                <a:cs typeface="Calibri"/>
              </a:rPr>
              <a:t>e</a:t>
            </a:r>
            <a:r>
              <a:rPr sz="3300" spc="0" baseline="3723" dirty="0" smtClean="0">
                <a:latin typeface="Calibri"/>
                <a:cs typeface="Calibri"/>
              </a:rPr>
              <a:t>rhasilan su</a:t>
            </a:r>
            <a:r>
              <a:rPr sz="3300" spc="-19" baseline="3723" dirty="0" smtClean="0">
                <a:latin typeface="Calibri"/>
                <a:cs typeface="Calibri"/>
              </a:rPr>
              <a:t>a</a:t>
            </a:r>
            <a:r>
              <a:rPr sz="3300" spc="0" baseline="3723" dirty="0" smtClean="0">
                <a:latin typeface="Calibri"/>
                <a:cs typeface="Calibri"/>
              </a:rPr>
              <a:t>tu</a:t>
            </a:r>
            <a:r>
              <a:rPr sz="3300" spc="-40" baseline="3723" dirty="0" smtClean="0">
                <a:latin typeface="Calibri"/>
                <a:cs typeface="Calibri"/>
              </a:rPr>
              <a:t> </a:t>
            </a:r>
            <a:r>
              <a:rPr sz="3300" spc="-4" baseline="3723" dirty="0" smtClean="0">
                <a:latin typeface="Calibri"/>
                <a:cs typeface="Calibri"/>
              </a:rPr>
              <a:t>p</a:t>
            </a:r>
            <a:r>
              <a:rPr sz="3300" spc="-34" baseline="3723" dirty="0" smtClean="0">
                <a:latin typeface="Calibri"/>
                <a:cs typeface="Calibri"/>
              </a:rPr>
              <a:t>r</a:t>
            </a:r>
            <a:r>
              <a:rPr sz="3300" spc="0" baseline="3723" dirty="0" smtClean="0">
                <a:latin typeface="Calibri"/>
                <a:cs typeface="Calibri"/>
              </a:rPr>
              <a:t>og</a:t>
            </a:r>
            <a:r>
              <a:rPr sz="3300" spc="-44" baseline="3723" dirty="0" smtClean="0">
                <a:latin typeface="Calibri"/>
                <a:cs typeface="Calibri"/>
              </a:rPr>
              <a:t>r</a:t>
            </a:r>
            <a:r>
              <a:rPr sz="3300" spc="0" baseline="3723" dirty="0" smtClean="0">
                <a:latin typeface="Calibri"/>
                <a:cs typeface="Calibri"/>
              </a:rPr>
              <a:t>am.</a:t>
            </a:r>
            <a:endParaRPr sz="2200">
              <a:latin typeface="Calibri"/>
              <a:cs typeface="Calibri"/>
            </a:endParaRPr>
          </a:p>
          <a:p>
            <a:pPr marL="12700">
              <a:lnSpc>
                <a:spcPts val="2685"/>
              </a:lnSpc>
              <a:spcBef>
                <a:spcPts val="291"/>
              </a:spcBef>
            </a:pPr>
            <a:r>
              <a:rPr sz="2200" spc="-69" dirty="0" smtClean="0">
                <a:latin typeface="Calibri"/>
                <a:cs typeface="Calibri"/>
              </a:rPr>
              <a:t>W</a:t>
            </a:r>
            <a:r>
              <a:rPr sz="2200" spc="-9" dirty="0" smtClean="0">
                <a:latin typeface="Calibri"/>
                <a:cs typeface="Calibri"/>
              </a:rPr>
              <a:t>a</a:t>
            </a:r>
            <a:r>
              <a:rPr sz="2200" spc="-19" dirty="0" smtClean="0">
                <a:latin typeface="Calibri"/>
                <a:cs typeface="Calibri"/>
              </a:rPr>
              <a:t>w</a:t>
            </a:r>
            <a:r>
              <a:rPr sz="2200" spc="0" dirty="0" smtClean="0">
                <a:latin typeface="Calibri"/>
                <a:cs typeface="Calibri"/>
              </a:rPr>
              <a:t>an</a:t>
            </a:r>
            <a:r>
              <a:rPr sz="2200" spc="-25" dirty="0" smtClean="0">
                <a:latin typeface="Calibri"/>
                <a:cs typeface="Calibri"/>
              </a:rPr>
              <a:t>c</a:t>
            </a:r>
            <a:r>
              <a:rPr sz="2200" spc="0" dirty="0" smtClean="0">
                <a:latin typeface="Calibri"/>
                <a:cs typeface="Calibri"/>
              </a:rPr>
              <a:t>a</a:t>
            </a:r>
            <a:r>
              <a:rPr sz="2200" spc="-39" dirty="0" smtClean="0">
                <a:latin typeface="Calibri"/>
                <a:cs typeface="Calibri"/>
              </a:rPr>
              <a:t>r</a:t>
            </a:r>
            <a:r>
              <a:rPr sz="2200" spc="0" dirty="0" smtClean="0">
                <a:latin typeface="Calibri"/>
                <a:cs typeface="Calibri"/>
              </a:rPr>
              <a:t>a.</a:t>
            </a:r>
            <a:r>
              <a:rPr sz="2200" spc="-126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M</a:t>
            </a:r>
            <a:r>
              <a:rPr sz="2200" spc="-19" dirty="0" smtClean="0">
                <a:latin typeface="Calibri"/>
                <a:cs typeface="Calibri"/>
              </a:rPr>
              <a:t>e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4" dirty="0" smtClean="0">
                <a:latin typeface="Calibri"/>
                <a:cs typeface="Calibri"/>
              </a:rPr>
              <a:t>o</a:t>
            </a:r>
            <a:r>
              <a:rPr sz="2200" spc="0" dirty="0" smtClean="0">
                <a:latin typeface="Calibri"/>
                <a:cs typeface="Calibri"/>
              </a:rPr>
              <a:t>de</a:t>
            </a:r>
            <a:r>
              <a:rPr sz="2200" spc="-48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ini</a:t>
            </a:r>
            <a:r>
              <a:rPr sz="2200" spc="-26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dap</a:t>
            </a:r>
            <a:r>
              <a:rPr sz="2200" spc="-19" dirty="0" smtClean="0">
                <a:latin typeface="Calibri"/>
                <a:cs typeface="Calibri"/>
              </a:rPr>
              <a:t>a</a:t>
            </a:r>
            <a:r>
              <a:rPr sz="2200" spc="0" dirty="0" smtClean="0">
                <a:latin typeface="Calibri"/>
                <a:cs typeface="Calibri"/>
              </a:rPr>
              <a:t>t</a:t>
            </a:r>
            <a:r>
              <a:rPr sz="2200" spc="-54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dila</a:t>
            </a:r>
            <a:r>
              <a:rPr sz="2200" spc="-25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u</a:t>
            </a:r>
            <a:r>
              <a:rPr sz="2200" spc="-39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an</a:t>
            </a:r>
            <a:r>
              <a:rPr sz="2200" spc="-100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den</a:t>
            </a:r>
            <a:r>
              <a:rPr sz="2200" spc="-39" dirty="0" smtClean="0">
                <a:latin typeface="Calibri"/>
                <a:cs typeface="Calibri"/>
              </a:rPr>
              <a:t>g</a:t>
            </a:r>
            <a:r>
              <a:rPr sz="2200" spc="0" dirty="0" smtClean="0">
                <a:latin typeface="Calibri"/>
                <a:cs typeface="Calibri"/>
              </a:rPr>
              <a:t>an</a:t>
            </a:r>
            <a:r>
              <a:rPr sz="2200" spc="-66" dirty="0" smtClean="0">
                <a:latin typeface="Calibri"/>
                <a:cs typeface="Calibri"/>
              </a:rPr>
              <a:t> </a:t>
            </a:r>
            <a:r>
              <a:rPr sz="2200" spc="-29" dirty="0" smtClean="0">
                <a:latin typeface="Calibri"/>
                <a:cs typeface="Calibri"/>
              </a:rPr>
              <a:t>c</a:t>
            </a:r>
            <a:r>
              <a:rPr sz="2200" spc="0" dirty="0" smtClean="0">
                <a:latin typeface="Calibri"/>
                <a:cs typeface="Calibri"/>
              </a:rPr>
              <a:t>a</a:t>
            </a:r>
            <a:r>
              <a:rPr sz="2200" spc="-39" dirty="0" smtClean="0">
                <a:latin typeface="Calibri"/>
                <a:cs typeface="Calibri"/>
              </a:rPr>
              <a:t>r</a:t>
            </a:r>
            <a:r>
              <a:rPr sz="2200" spc="0" dirty="0" smtClean="0">
                <a:latin typeface="Calibri"/>
                <a:cs typeface="Calibri"/>
              </a:rPr>
              <a:t>a </a:t>
            </a:r>
            <a:endParaRPr sz="2200">
              <a:latin typeface="Calibri"/>
              <a:cs typeface="Calibri"/>
            </a:endParaRPr>
          </a:p>
          <a:p>
            <a:pPr marL="12700">
              <a:lnSpc>
                <a:spcPts val="2761"/>
              </a:lnSpc>
            </a:pPr>
            <a:r>
              <a:rPr sz="2200" spc="0" dirty="0" smtClean="0">
                <a:latin typeface="Calibri"/>
                <a:cs typeface="Calibri"/>
              </a:rPr>
              <a:t>m</a:t>
            </a:r>
            <a:r>
              <a:rPr sz="2200" spc="-14" dirty="0" smtClean="0">
                <a:latin typeface="Calibri"/>
                <a:cs typeface="Calibri"/>
              </a:rPr>
              <a:t>e</a:t>
            </a:r>
            <a:r>
              <a:rPr sz="2200" spc="-19" dirty="0" smtClean="0">
                <a:latin typeface="Calibri"/>
                <a:cs typeface="Calibri"/>
              </a:rPr>
              <a:t>w</a:t>
            </a:r>
            <a:r>
              <a:rPr sz="2200" spc="-9" dirty="0" smtClean="0">
                <a:latin typeface="Calibri"/>
                <a:cs typeface="Calibri"/>
              </a:rPr>
              <a:t>a</a:t>
            </a:r>
            <a:r>
              <a:rPr sz="2200" spc="-19" dirty="0" smtClean="0">
                <a:latin typeface="Calibri"/>
                <a:cs typeface="Calibri"/>
              </a:rPr>
              <a:t>w</a:t>
            </a:r>
            <a:r>
              <a:rPr sz="2200" spc="0" dirty="0" smtClean="0">
                <a:latin typeface="Calibri"/>
                <a:cs typeface="Calibri"/>
              </a:rPr>
              <a:t>an</a:t>
            </a:r>
            <a:r>
              <a:rPr sz="2200" spc="-25" dirty="0" smtClean="0">
                <a:latin typeface="Calibri"/>
                <a:cs typeface="Calibri"/>
              </a:rPr>
              <a:t>c</a:t>
            </a:r>
            <a:r>
              <a:rPr sz="2200" spc="0" dirty="0" smtClean="0">
                <a:latin typeface="Calibri"/>
                <a:cs typeface="Calibri"/>
              </a:rPr>
              <a:t>a</a:t>
            </a:r>
            <a:r>
              <a:rPr sz="2200" spc="-39" dirty="0" smtClean="0">
                <a:latin typeface="Calibri"/>
                <a:cs typeface="Calibri"/>
              </a:rPr>
              <a:t>r</a:t>
            </a:r>
            <a:r>
              <a:rPr sz="2200" spc="0" dirty="0" smtClean="0">
                <a:latin typeface="Calibri"/>
                <a:cs typeface="Calibri"/>
              </a:rPr>
              <a:t>ai</a:t>
            </a:r>
            <a:r>
              <a:rPr sz="2200" spc="-135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pa</a:t>
            </a:r>
            <a:r>
              <a:rPr sz="2200" spc="-44" dirty="0" smtClean="0">
                <a:latin typeface="Calibri"/>
                <a:cs typeface="Calibri"/>
              </a:rPr>
              <a:t>r</a:t>
            </a:r>
            <a:r>
              <a:rPr sz="2200" spc="0" dirty="0" smtClean="0">
                <a:latin typeface="Calibri"/>
                <a:cs typeface="Calibri"/>
              </a:rPr>
              <a:t>a</a:t>
            </a:r>
            <a:r>
              <a:rPr sz="2200" spc="-40" dirty="0" smtClean="0">
                <a:latin typeface="Calibri"/>
                <a:cs typeface="Calibri"/>
              </a:rPr>
              <a:t> </a:t>
            </a:r>
            <a:r>
              <a:rPr sz="2200" i="1" spc="-25" dirty="0" smtClean="0">
                <a:latin typeface="Calibri"/>
                <a:cs typeface="Calibri"/>
              </a:rPr>
              <a:t>s</a:t>
            </a:r>
            <a:r>
              <a:rPr sz="2200" i="1" spc="-29" dirty="0" smtClean="0">
                <a:latin typeface="Calibri"/>
                <a:cs typeface="Calibri"/>
              </a:rPr>
              <a:t>t</a:t>
            </a:r>
            <a:r>
              <a:rPr sz="2200" i="1" spc="0" dirty="0" smtClean="0">
                <a:latin typeface="Calibri"/>
                <a:cs typeface="Calibri"/>
              </a:rPr>
              <a:t>a</a:t>
            </a:r>
            <a:r>
              <a:rPr sz="2200" i="1" spc="-75" dirty="0" smtClean="0">
                <a:latin typeface="Calibri"/>
                <a:cs typeface="Calibri"/>
              </a:rPr>
              <a:t>k</a:t>
            </a:r>
            <a:r>
              <a:rPr sz="2200" i="1" spc="0" dirty="0" smtClean="0">
                <a:latin typeface="Calibri"/>
                <a:cs typeface="Calibri"/>
              </a:rPr>
              <a:t>ehol</a:t>
            </a:r>
            <a:r>
              <a:rPr sz="2200" i="1" spc="-4" dirty="0" smtClean="0">
                <a:latin typeface="Calibri"/>
                <a:cs typeface="Calibri"/>
              </a:rPr>
              <a:t>d</a:t>
            </a:r>
            <a:r>
              <a:rPr sz="2200" i="1" spc="0" dirty="0" smtClean="0">
                <a:latin typeface="Calibri"/>
                <a:cs typeface="Calibri"/>
              </a:rPr>
              <a:t>er</a:t>
            </a:r>
            <a:r>
              <a:rPr sz="2200" i="1" spc="-39" dirty="0" smtClean="0">
                <a:latin typeface="Calibri"/>
                <a:cs typeface="Calibri"/>
              </a:rPr>
              <a:t>s</a:t>
            </a:r>
            <a:r>
              <a:rPr sz="2200" i="1" spc="0" dirty="0" smtClean="0">
                <a:latin typeface="Calibri"/>
                <a:cs typeface="Calibri"/>
              </a:rPr>
              <a:t>yang</a:t>
            </a:r>
            <a:r>
              <a:rPr sz="2200" i="1" spc="-169" dirty="0" smtClean="0">
                <a:latin typeface="Calibri"/>
                <a:cs typeface="Calibri"/>
              </a:rPr>
              <a:t> </a:t>
            </a:r>
            <a:r>
              <a:rPr sz="2200" i="1" spc="-29" dirty="0" smtClean="0">
                <a:latin typeface="Calibri"/>
                <a:cs typeface="Calibri"/>
              </a:rPr>
              <a:t>t</a:t>
            </a:r>
            <a:r>
              <a:rPr sz="2200" i="1" spc="0" dirty="0" smtClean="0">
                <a:latin typeface="Calibri"/>
                <a:cs typeface="Calibri"/>
              </a:rPr>
              <a:t>erlibat</a:t>
            </a:r>
            <a:r>
              <a:rPr sz="2200" i="1" spc="-67" dirty="0" smtClean="0">
                <a:latin typeface="Calibri"/>
                <a:cs typeface="Calibri"/>
              </a:rPr>
              <a:t> </a:t>
            </a:r>
            <a:r>
              <a:rPr sz="2200" i="1" spc="0" dirty="0" smtClean="0">
                <a:latin typeface="Calibri"/>
                <a:cs typeface="Calibri"/>
              </a:rPr>
              <a:t>da</a:t>
            </a:r>
            <a:r>
              <a:rPr sz="2200" i="1" spc="-4" dirty="0" smtClean="0">
                <a:latin typeface="Calibri"/>
                <a:cs typeface="Calibri"/>
              </a:rPr>
              <a:t>l</a:t>
            </a:r>
            <a:r>
              <a:rPr sz="2200" i="1" spc="0" dirty="0" smtClean="0">
                <a:latin typeface="Calibri"/>
                <a:cs typeface="Calibri"/>
              </a:rPr>
              <a:t>am</a:t>
            </a:r>
            <a:r>
              <a:rPr sz="2200" i="1" spc="-71" dirty="0" smtClean="0">
                <a:latin typeface="Calibri"/>
                <a:cs typeface="Calibri"/>
              </a:rPr>
              <a:t> </a:t>
            </a:r>
            <a:r>
              <a:rPr sz="2200" i="1" spc="0" dirty="0" smtClean="0">
                <a:latin typeface="Calibri"/>
                <a:cs typeface="Calibri"/>
              </a:rPr>
              <a:t>implem</a:t>
            </a:r>
            <a:r>
              <a:rPr sz="2200" i="1" spc="-4" dirty="0" smtClean="0">
                <a:latin typeface="Calibri"/>
                <a:cs typeface="Calibri"/>
              </a:rPr>
              <a:t>e</a:t>
            </a:r>
            <a:r>
              <a:rPr sz="2200" i="1" spc="-25" dirty="0" smtClean="0">
                <a:latin typeface="Calibri"/>
                <a:cs typeface="Calibri"/>
              </a:rPr>
              <a:t>n</a:t>
            </a:r>
            <a:r>
              <a:rPr sz="2200" i="1" spc="-29" dirty="0" smtClean="0">
                <a:latin typeface="Calibri"/>
                <a:cs typeface="Calibri"/>
              </a:rPr>
              <a:t>t</a:t>
            </a:r>
            <a:r>
              <a:rPr sz="2200" i="1" spc="0" dirty="0" smtClean="0">
                <a:latin typeface="Calibri"/>
                <a:cs typeface="Calibri"/>
              </a:rPr>
              <a:t>asi </a:t>
            </a:r>
            <a:endParaRPr sz="2200">
              <a:latin typeface="Calibri"/>
              <a:cs typeface="Calibri"/>
            </a:endParaRPr>
          </a:p>
          <a:p>
            <a:pPr marL="12700">
              <a:lnSpc>
                <a:spcPts val="2685"/>
              </a:lnSpc>
            </a:pPr>
            <a:r>
              <a:rPr sz="2200" i="1" spc="0" dirty="0" smtClean="0">
                <a:latin typeface="Calibri"/>
                <a:cs typeface="Calibri"/>
              </a:rPr>
              <a:t>progra</a:t>
            </a:r>
            <a:r>
              <a:rPr sz="2200" i="1" spc="4" dirty="0" smtClean="0">
                <a:latin typeface="Calibri"/>
                <a:cs typeface="Calibri"/>
              </a:rPr>
              <a:t>m</a:t>
            </a:r>
            <a:r>
              <a:rPr sz="2200" i="1" spc="0" dirty="0" smtClean="0">
                <a:latin typeface="Calibri"/>
                <a:cs typeface="Calibri"/>
              </a:rPr>
              <a:t>,</a:t>
            </a:r>
            <a:r>
              <a:rPr sz="2200" i="1" spc="-102" dirty="0" smtClean="0">
                <a:latin typeface="Calibri"/>
                <a:cs typeface="Calibri"/>
              </a:rPr>
              <a:t> </a:t>
            </a:r>
            <a:r>
              <a:rPr sz="2200" i="1" spc="-29" dirty="0" smtClean="0">
                <a:latin typeface="Calibri"/>
                <a:cs typeface="Calibri"/>
              </a:rPr>
              <a:t>t</a:t>
            </a:r>
            <a:r>
              <a:rPr sz="2200" i="1" spc="0" dirty="0" smtClean="0">
                <a:latin typeface="Calibri"/>
                <a:cs typeface="Calibri"/>
              </a:rPr>
              <a:t>eru</a:t>
            </a:r>
            <a:r>
              <a:rPr sz="2200" i="1" spc="-29" dirty="0" smtClean="0">
                <a:latin typeface="Calibri"/>
                <a:cs typeface="Calibri"/>
              </a:rPr>
              <a:t>t</a:t>
            </a:r>
            <a:r>
              <a:rPr sz="2200" i="1" spc="0" dirty="0" smtClean="0">
                <a:latin typeface="Calibri"/>
                <a:cs typeface="Calibri"/>
              </a:rPr>
              <a:t>ama</a:t>
            </a:r>
            <a:r>
              <a:rPr sz="2200" i="1" spc="-76" dirty="0" smtClean="0">
                <a:latin typeface="Calibri"/>
                <a:cs typeface="Calibri"/>
              </a:rPr>
              <a:t> </a:t>
            </a:r>
            <a:r>
              <a:rPr sz="2200" i="1" spc="0" dirty="0" smtClean="0">
                <a:latin typeface="Calibri"/>
                <a:cs typeface="Calibri"/>
              </a:rPr>
              <a:t>para</a:t>
            </a:r>
            <a:r>
              <a:rPr sz="2200" i="1" spc="-41" dirty="0" smtClean="0">
                <a:latin typeface="Calibri"/>
                <a:cs typeface="Calibri"/>
              </a:rPr>
              <a:t> </a:t>
            </a:r>
            <a:r>
              <a:rPr sz="2200" i="1" spc="-79" dirty="0" smtClean="0">
                <a:latin typeface="Calibri"/>
                <a:cs typeface="Calibri"/>
              </a:rPr>
              <a:t>k</a:t>
            </a:r>
            <a:r>
              <a:rPr sz="2200" i="1" spc="0" dirty="0" smtClean="0">
                <a:latin typeface="Calibri"/>
                <a:cs typeface="Calibri"/>
              </a:rPr>
              <a:t>e</a:t>
            </a:r>
            <a:r>
              <a:rPr sz="2200" i="1" spc="-4" dirty="0" smtClean="0">
                <a:latin typeface="Calibri"/>
                <a:cs typeface="Calibri"/>
              </a:rPr>
              <a:t>l</a:t>
            </a:r>
            <a:r>
              <a:rPr sz="2200" i="1" spc="0" dirty="0" smtClean="0">
                <a:latin typeface="Calibri"/>
                <a:cs typeface="Calibri"/>
              </a:rPr>
              <a:t>ompok</a:t>
            </a:r>
            <a:r>
              <a:rPr sz="2200" i="1" spc="-86" dirty="0" smtClean="0">
                <a:latin typeface="Calibri"/>
                <a:cs typeface="Calibri"/>
              </a:rPr>
              <a:t> </a:t>
            </a:r>
            <a:r>
              <a:rPr sz="2200" i="1" spc="0" dirty="0" smtClean="0">
                <a:latin typeface="Calibri"/>
                <a:cs typeface="Calibri"/>
              </a:rPr>
              <a:t>sa</a:t>
            </a:r>
            <a:r>
              <a:rPr sz="2200" i="1" spc="-9" dirty="0" smtClean="0">
                <a:latin typeface="Calibri"/>
                <a:cs typeface="Calibri"/>
              </a:rPr>
              <a:t>s</a:t>
            </a:r>
            <a:r>
              <a:rPr sz="2200" i="1" spc="0" dirty="0" smtClean="0">
                <a:latin typeface="Calibri"/>
                <a:cs typeface="Calibri"/>
              </a:rPr>
              <a:t>aran.</a:t>
            </a:r>
            <a:endParaRPr sz="2200">
              <a:latin typeface="Calibri"/>
              <a:cs typeface="Calibri"/>
            </a:endParaRPr>
          </a:p>
          <a:p>
            <a:pPr marL="12700" marR="38459">
              <a:lnSpc>
                <a:spcPts val="2625"/>
              </a:lnSpc>
            </a:pPr>
            <a:r>
              <a:rPr sz="2200" spc="0" dirty="0" smtClean="0">
                <a:latin typeface="Calibri"/>
                <a:cs typeface="Calibri"/>
              </a:rPr>
              <a:t>M</a:t>
            </a:r>
            <a:r>
              <a:rPr sz="2200" spc="-19" dirty="0" smtClean="0">
                <a:latin typeface="Calibri"/>
                <a:cs typeface="Calibri"/>
              </a:rPr>
              <a:t>e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4" dirty="0" smtClean="0">
                <a:latin typeface="Calibri"/>
                <a:cs typeface="Calibri"/>
              </a:rPr>
              <a:t>o</a:t>
            </a:r>
            <a:r>
              <a:rPr sz="2200" spc="0" dirty="0" smtClean="0">
                <a:latin typeface="Calibri"/>
                <a:cs typeface="Calibri"/>
              </a:rPr>
              <a:t>de</a:t>
            </a:r>
            <a:r>
              <a:rPr sz="2200" spc="-38" dirty="0" smtClean="0">
                <a:latin typeface="Calibri"/>
                <a:cs typeface="Calibri"/>
              </a:rPr>
              <a:t> </a:t>
            </a:r>
            <a:r>
              <a:rPr sz="2200" spc="-29" dirty="0" smtClean="0">
                <a:latin typeface="Calibri"/>
                <a:cs typeface="Calibri"/>
              </a:rPr>
              <a:t>c</a:t>
            </a:r>
            <a:r>
              <a:rPr sz="2200" spc="0" dirty="0" smtClean="0">
                <a:latin typeface="Calibri"/>
                <a:cs typeface="Calibri"/>
              </a:rPr>
              <a:t>ampu</a:t>
            </a:r>
            <a:r>
              <a:rPr sz="2200" spc="-44" dirty="0" smtClean="0">
                <a:latin typeface="Calibri"/>
                <a:cs typeface="Calibri"/>
              </a:rPr>
              <a:t>r</a:t>
            </a:r>
            <a:r>
              <a:rPr sz="2200" spc="0" dirty="0" smtClean="0">
                <a:latin typeface="Calibri"/>
                <a:cs typeface="Calibri"/>
              </a:rPr>
              <a:t>an</a:t>
            </a:r>
            <a:r>
              <a:rPr sz="2200" spc="-80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dari</a:t>
            </a:r>
            <a:r>
              <a:rPr sz="2200" spc="-49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berba</a:t>
            </a:r>
            <a:r>
              <a:rPr sz="2200" spc="-34" dirty="0" smtClean="0">
                <a:latin typeface="Calibri"/>
                <a:cs typeface="Calibri"/>
              </a:rPr>
              <a:t>g</a:t>
            </a:r>
            <a:r>
              <a:rPr sz="2200" spc="0" dirty="0" smtClean="0">
                <a:latin typeface="Calibri"/>
                <a:cs typeface="Calibri"/>
              </a:rPr>
              <a:t>ai</a:t>
            </a:r>
            <a:r>
              <a:rPr sz="2200" spc="-93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m</a:t>
            </a:r>
            <a:r>
              <a:rPr sz="2200" spc="-14" dirty="0" smtClean="0">
                <a:latin typeface="Calibri"/>
                <a:cs typeface="Calibri"/>
              </a:rPr>
              <a:t>e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4" dirty="0" smtClean="0">
                <a:latin typeface="Calibri"/>
                <a:cs typeface="Calibri"/>
              </a:rPr>
              <a:t>o</a:t>
            </a:r>
            <a:r>
              <a:rPr sz="2200" spc="0" dirty="0" smtClean="0">
                <a:latin typeface="Calibri"/>
                <a:cs typeface="Calibri"/>
              </a:rPr>
              <a:t>de</a:t>
            </a:r>
            <a:r>
              <a:rPr sz="2200" spc="-22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di</a:t>
            </a:r>
            <a:r>
              <a:rPr sz="2200" spc="-16" dirty="0" smtClean="0">
                <a:latin typeface="Calibri"/>
                <a:cs typeface="Calibri"/>
              </a:rPr>
              <a:t> </a:t>
            </a:r>
            <a:r>
              <a:rPr sz="2200" spc="-25" dirty="0" smtClean="0">
                <a:latin typeface="Calibri"/>
                <a:cs typeface="Calibri"/>
              </a:rPr>
              <a:t>a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as</a:t>
            </a:r>
            <a:r>
              <a:rPr sz="2200" spc="-24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d</a:t>
            </a:r>
            <a:r>
              <a:rPr sz="2200" spc="-4" dirty="0" smtClean="0">
                <a:latin typeface="Calibri"/>
                <a:cs typeface="Calibri"/>
              </a:rPr>
              <a:t>e</a:t>
            </a:r>
            <a:r>
              <a:rPr sz="2200" spc="0" dirty="0" smtClean="0">
                <a:latin typeface="Calibri"/>
                <a:cs typeface="Calibri"/>
              </a:rPr>
              <a:t>n</a:t>
            </a:r>
            <a:r>
              <a:rPr sz="2200" spc="-39" dirty="0" smtClean="0">
                <a:latin typeface="Calibri"/>
                <a:cs typeface="Calibri"/>
              </a:rPr>
              <a:t>g</a:t>
            </a:r>
            <a:r>
              <a:rPr sz="2200" spc="0" dirty="0" smtClean="0">
                <a:latin typeface="Calibri"/>
                <a:cs typeface="Calibri"/>
              </a:rPr>
              <a:t>an</a:t>
            </a:r>
            <a:r>
              <a:rPr sz="2200" spc="-66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tujuan</a:t>
            </a:r>
            <a:endParaRPr sz="2200">
              <a:latin typeface="Calibri"/>
              <a:cs typeface="Calibri"/>
            </a:endParaRPr>
          </a:p>
          <a:p>
            <a:pPr marL="12700" marR="38459">
              <a:lnSpc>
                <a:spcPts val="2175"/>
              </a:lnSpc>
            </a:pPr>
            <a:r>
              <a:rPr sz="3300" spc="0" baseline="3723" dirty="0" smtClean="0">
                <a:latin typeface="Calibri"/>
                <a:cs typeface="Calibri"/>
              </a:rPr>
              <a:t>u</a:t>
            </a:r>
            <a:r>
              <a:rPr sz="3300" spc="-29" baseline="3723" dirty="0" smtClean="0">
                <a:latin typeface="Calibri"/>
                <a:cs typeface="Calibri"/>
              </a:rPr>
              <a:t>n</a:t>
            </a:r>
            <a:r>
              <a:rPr sz="3300" spc="0" baseline="3723" dirty="0" smtClean="0">
                <a:latin typeface="Calibri"/>
                <a:cs typeface="Calibri"/>
              </a:rPr>
              <a:t>t</a:t>
            </a:r>
            <a:r>
              <a:rPr sz="3300" spc="-4" baseline="3723" dirty="0" smtClean="0">
                <a:latin typeface="Calibri"/>
                <a:cs typeface="Calibri"/>
              </a:rPr>
              <a:t>u</a:t>
            </a:r>
            <a:r>
              <a:rPr sz="3300" spc="0" baseline="3723" dirty="0" smtClean="0">
                <a:latin typeface="Calibri"/>
                <a:cs typeface="Calibri"/>
              </a:rPr>
              <a:t>k me</a:t>
            </a:r>
            <a:r>
              <a:rPr sz="3300" spc="-4" baseline="3723" dirty="0" smtClean="0">
                <a:latin typeface="Calibri"/>
                <a:cs typeface="Calibri"/>
              </a:rPr>
              <a:t>m</a:t>
            </a:r>
            <a:r>
              <a:rPr sz="3300" spc="0" baseline="3723" dirty="0" smtClean="0">
                <a:latin typeface="Calibri"/>
                <a:cs typeface="Calibri"/>
              </a:rPr>
              <a:t>pe</a:t>
            </a:r>
            <a:r>
              <a:rPr sz="3300" spc="-39" baseline="3723" dirty="0" smtClean="0">
                <a:latin typeface="Calibri"/>
                <a:cs typeface="Calibri"/>
              </a:rPr>
              <a:t>r</a:t>
            </a:r>
            <a:r>
              <a:rPr sz="3300" spc="0" baseline="3723" dirty="0" smtClean="0">
                <a:latin typeface="Calibri"/>
                <a:cs typeface="Calibri"/>
              </a:rPr>
              <a:t>oleh</a:t>
            </a:r>
            <a:r>
              <a:rPr sz="3300" spc="29" baseline="3723" dirty="0" smtClean="0">
                <a:latin typeface="Calibri"/>
                <a:cs typeface="Calibri"/>
              </a:rPr>
              <a:t> </a:t>
            </a:r>
            <a:r>
              <a:rPr sz="3300" spc="0" baseline="3723" dirty="0" smtClean="0">
                <a:latin typeface="Calibri"/>
                <a:cs typeface="Calibri"/>
              </a:rPr>
              <a:t>d</a:t>
            </a:r>
            <a:r>
              <a:rPr sz="3300" spc="-25" baseline="3723" dirty="0" smtClean="0">
                <a:latin typeface="Calibri"/>
                <a:cs typeface="Calibri"/>
              </a:rPr>
              <a:t>a</a:t>
            </a:r>
            <a:r>
              <a:rPr sz="3300" spc="-29" baseline="3723" dirty="0" smtClean="0">
                <a:latin typeface="Calibri"/>
                <a:cs typeface="Calibri"/>
              </a:rPr>
              <a:t>t</a:t>
            </a:r>
            <a:r>
              <a:rPr sz="3300" spc="0" baseline="3723" dirty="0" smtClean="0">
                <a:latin typeface="Calibri"/>
                <a:cs typeface="Calibri"/>
              </a:rPr>
              <a:t>a</a:t>
            </a:r>
            <a:r>
              <a:rPr sz="3300" spc="-32" baseline="3723" dirty="0" smtClean="0">
                <a:latin typeface="Calibri"/>
                <a:cs typeface="Calibri"/>
              </a:rPr>
              <a:t> </a:t>
            </a:r>
            <a:r>
              <a:rPr sz="3300" spc="-34" baseline="3723" dirty="0" smtClean="0">
                <a:latin typeface="Calibri"/>
                <a:cs typeface="Calibri"/>
              </a:rPr>
              <a:t>y</a:t>
            </a:r>
            <a:r>
              <a:rPr sz="3300" spc="0" baseline="3723" dirty="0" smtClean="0">
                <a:latin typeface="Calibri"/>
                <a:cs typeface="Calibri"/>
              </a:rPr>
              <a:t>ang lebih a</a:t>
            </a:r>
            <a:r>
              <a:rPr sz="3300" spc="-25" baseline="3723" dirty="0" smtClean="0">
                <a:latin typeface="Calibri"/>
                <a:cs typeface="Calibri"/>
              </a:rPr>
              <a:t>k</a:t>
            </a:r>
            <a:r>
              <a:rPr sz="3300" spc="0" baseline="3723" dirty="0" smtClean="0">
                <a:latin typeface="Calibri"/>
                <a:cs typeface="Calibri"/>
              </a:rPr>
              <a:t>u</a:t>
            </a:r>
            <a:r>
              <a:rPr sz="3300" spc="-50" baseline="3723" dirty="0" smtClean="0">
                <a:latin typeface="Calibri"/>
                <a:cs typeface="Calibri"/>
              </a:rPr>
              <a:t>r</a:t>
            </a:r>
            <a:r>
              <a:rPr sz="3300" spc="-19" baseline="3723" dirty="0" smtClean="0">
                <a:latin typeface="Calibri"/>
                <a:cs typeface="Calibri"/>
              </a:rPr>
              <a:t>a</a:t>
            </a:r>
            <a:r>
              <a:rPr sz="3300" spc="0" baseline="3723" dirty="0" smtClean="0">
                <a:latin typeface="Calibri"/>
                <a:cs typeface="Calibri"/>
              </a:rPr>
              <a:t>t</a:t>
            </a:r>
            <a:r>
              <a:rPr sz="3300" spc="-41" baseline="3723" dirty="0" smtClean="0">
                <a:latin typeface="Calibri"/>
                <a:cs typeface="Calibri"/>
              </a:rPr>
              <a:t> </a:t>
            </a:r>
            <a:r>
              <a:rPr sz="3300" spc="0" baseline="3723" dirty="0" smtClean="0">
                <a:latin typeface="Calibri"/>
                <a:cs typeface="Calibri"/>
              </a:rPr>
              <a:t>dan</a:t>
            </a:r>
            <a:r>
              <a:rPr sz="3300" spc="-33" baseline="3723" dirty="0" smtClean="0">
                <a:latin typeface="Calibri"/>
                <a:cs typeface="Calibri"/>
              </a:rPr>
              <a:t> </a:t>
            </a:r>
            <a:r>
              <a:rPr sz="3300" spc="-9" baseline="3723" dirty="0" smtClean="0">
                <a:latin typeface="Calibri"/>
                <a:cs typeface="Calibri"/>
              </a:rPr>
              <a:t>l</a:t>
            </a:r>
            <a:r>
              <a:rPr sz="3300" spc="0" baseline="3723" dirty="0" smtClean="0">
                <a:latin typeface="Calibri"/>
                <a:cs typeface="Calibri"/>
              </a:rPr>
              <a:t>en</a:t>
            </a:r>
            <a:r>
              <a:rPr sz="3300" spc="-9" baseline="3723" dirty="0" smtClean="0">
                <a:latin typeface="Calibri"/>
                <a:cs typeface="Calibri"/>
              </a:rPr>
              <a:t>g</a:t>
            </a:r>
            <a:r>
              <a:rPr sz="3300" spc="-39" baseline="3723" dirty="0" smtClean="0">
                <a:latin typeface="Calibri"/>
                <a:cs typeface="Calibri"/>
              </a:rPr>
              <a:t>k</a:t>
            </a:r>
            <a:r>
              <a:rPr sz="3300" spc="0" baseline="3723" dirty="0" smtClean="0">
                <a:latin typeface="Calibri"/>
                <a:cs typeface="Calibri"/>
              </a:rPr>
              <a:t>ap.</a:t>
            </a:r>
            <a:endParaRPr sz="22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35940" y="2547816"/>
            <a:ext cx="164846" cy="3042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345"/>
              </a:lnSpc>
              <a:spcBef>
                <a:spcPts val="117"/>
              </a:spcBef>
            </a:pPr>
            <a:r>
              <a:rPr sz="2200" spc="0" dirty="0" smtClean="0">
                <a:latin typeface="Arial"/>
                <a:cs typeface="Arial"/>
              </a:rPr>
              <a:t>•</a:t>
            </a:r>
            <a:endParaRPr sz="22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35940" y="3151320"/>
            <a:ext cx="164846" cy="3042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345"/>
              </a:lnSpc>
              <a:spcBef>
                <a:spcPts val="117"/>
              </a:spcBef>
            </a:pPr>
            <a:r>
              <a:rPr sz="2200" spc="0" dirty="0" smtClean="0">
                <a:latin typeface="Arial"/>
                <a:cs typeface="Arial"/>
              </a:rPr>
              <a:t>•</a:t>
            </a:r>
            <a:endParaRPr sz="22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35940" y="3755078"/>
            <a:ext cx="164846" cy="3042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345"/>
              </a:lnSpc>
              <a:spcBef>
                <a:spcPts val="117"/>
              </a:spcBef>
            </a:pPr>
            <a:r>
              <a:rPr sz="2200" spc="0" dirty="0" smtClean="0">
                <a:latin typeface="Arial"/>
                <a:cs typeface="Arial"/>
              </a:rPr>
              <a:t>•</a:t>
            </a:r>
            <a:endParaRPr sz="22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940" y="4626806"/>
            <a:ext cx="164846" cy="3042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345"/>
              </a:lnSpc>
              <a:spcBef>
                <a:spcPts val="117"/>
              </a:spcBef>
            </a:pPr>
            <a:r>
              <a:rPr sz="2200" spc="0" dirty="0" smtClean="0">
                <a:latin typeface="Arial"/>
                <a:cs typeface="Arial"/>
              </a:rPr>
              <a:t>•</a:t>
            </a:r>
            <a:endParaRPr sz="2200">
              <a:latin typeface="Arial"/>
              <a:cs typeface="Arial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7973695" y="6118454"/>
            <a:ext cx="352169" cy="254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64"/>
              </a:lnSpc>
              <a:spcBef>
                <a:spcPts val="98"/>
              </a:spcBef>
            </a:pPr>
            <a:r>
              <a:rPr sz="1800" b="1" spc="4" dirty="0" smtClean="0">
                <a:solidFill>
                  <a:srgbClr val="FFFFFF"/>
                </a:solidFill>
                <a:latin typeface="Tahoma"/>
                <a:cs typeface="Tahoma"/>
              </a:rPr>
              <a:t>22</a:t>
            </a:r>
            <a:endParaRPr sz="1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50"/>
            <a:ext cx="8891651" cy="668883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15250" y="6072200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1852" y="247350"/>
                </a:lnTo>
                <a:lnTo>
                  <a:pt x="7313" y="265682"/>
                </a:lnTo>
                <a:lnTo>
                  <a:pt x="28488" y="300859"/>
                </a:lnTo>
                <a:lnTo>
                  <a:pt x="62373" y="333659"/>
                </a:lnTo>
                <a:lnTo>
                  <a:pt x="107817" y="363612"/>
                </a:lnTo>
                <a:lnTo>
                  <a:pt x="163671" y="390248"/>
                </a:lnTo>
                <a:lnTo>
                  <a:pt x="228782" y="413096"/>
                </a:lnTo>
                <a:lnTo>
                  <a:pt x="302002" y="431686"/>
                </a:lnTo>
                <a:lnTo>
                  <a:pt x="341292" y="439237"/>
                </a:lnTo>
                <a:lnTo>
                  <a:pt x="382178" y="445546"/>
                </a:lnTo>
                <a:lnTo>
                  <a:pt x="424516" y="450556"/>
                </a:lnTo>
                <a:lnTo>
                  <a:pt x="468161" y="454208"/>
                </a:lnTo>
                <a:lnTo>
                  <a:pt x="512970" y="456442"/>
                </a:lnTo>
                <a:lnTo>
                  <a:pt x="558800" y="457200"/>
                </a:lnTo>
                <a:lnTo>
                  <a:pt x="604629" y="456442"/>
                </a:lnTo>
                <a:lnTo>
                  <a:pt x="649438" y="454208"/>
                </a:lnTo>
                <a:lnTo>
                  <a:pt x="693083" y="450556"/>
                </a:lnTo>
                <a:lnTo>
                  <a:pt x="735421" y="445546"/>
                </a:lnTo>
                <a:lnTo>
                  <a:pt x="776307" y="439237"/>
                </a:lnTo>
                <a:lnTo>
                  <a:pt x="815597" y="431686"/>
                </a:lnTo>
                <a:lnTo>
                  <a:pt x="853149" y="422953"/>
                </a:lnTo>
                <a:lnTo>
                  <a:pt x="922458" y="402175"/>
                </a:lnTo>
                <a:lnTo>
                  <a:pt x="983084" y="377374"/>
                </a:lnTo>
                <a:lnTo>
                  <a:pt x="1033877" y="349021"/>
                </a:lnTo>
                <a:lnTo>
                  <a:pt x="1073685" y="317586"/>
                </a:lnTo>
                <a:lnTo>
                  <a:pt x="1101359" y="283538"/>
                </a:lnTo>
                <a:lnTo>
                  <a:pt x="1115747" y="247350"/>
                </a:lnTo>
                <a:lnTo>
                  <a:pt x="1117600" y="228600"/>
                </a:lnTo>
                <a:lnTo>
                  <a:pt x="1115747" y="209851"/>
                </a:lnTo>
                <a:lnTo>
                  <a:pt x="1101359" y="173665"/>
                </a:lnTo>
                <a:lnTo>
                  <a:pt x="1073685" y="139619"/>
                </a:lnTo>
                <a:lnTo>
                  <a:pt x="1033877" y="108183"/>
                </a:lnTo>
                <a:lnTo>
                  <a:pt x="983084" y="79830"/>
                </a:lnTo>
                <a:lnTo>
                  <a:pt x="922458" y="55028"/>
                </a:lnTo>
                <a:lnTo>
                  <a:pt x="853149" y="34249"/>
                </a:lnTo>
                <a:lnTo>
                  <a:pt x="815597" y="25516"/>
                </a:lnTo>
                <a:lnTo>
                  <a:pt x="776307" y="17964"/>
                </a:lnTo>
                <a:lnTo>
                  <a:pt x="735421" y="11654"/>
                </a:lnTo>
                <a:lnTo>
                  <a:pt x="693083" y="6643"/>
                </a:lnTo>
                <a:lnTo>
                  <a:pt x="649438" y="2992"/>
                </a:lnTo>
                <a:lnTo>
                  <a:pt x="604629" y="757"/>
                </a:lnTo>
                <a:lnTo>
                  <a:pt x="558800" y="0"/>
                </a:lnTo>
                <a:lnTo>
                  <a:pt x="512970" y="757"/>
                </a:lnTo>
                <a:lnTo>
                  <a:pt x="468161" y="2992"/>
                </a:lnTo>
                <a:lnTo>
                  <a:pt x="424516" y="6643"/>
                </a:lnTo>
                <a:lnTo>
                  <a:pt x="382178" y="11654"/>
                </a:lnTo>
                <a:lnTo>
                  <a:pt x="341292" y="17964"/>
                </a:lnTo>
                <a:lnTo>
                  <a:pt x="302002" y="25516"/>
                </a:lnTo>
                <a:lnTo>
                  <a:pt x="264450" y="34249"/>
                </a:lnTo>
                <a:lnTo>
                  <a:pt x="195141" y="55028"/>
                </a:lnTo>
                <a:lnTo>
                  <a:pt x="134515" y="79830"/>
                </a:lnTo>
                <a:lnTo>
                  <a:pt x="83722" y="108183"/>
                </a:lnTo>
                <a:lnTo>
                  <a:pt x="43914" y="139619"/>
                </a:lnTo>
                <a:lnTo>
                  <a:pt x="16240" y="173665"/>
                </a:lnTo>
                <a:lnTo>
                  <a:pt x="1852" y="209851"/>
                </a:lnTo>
                <a:lnTo>
                  <a:pt x="0" y="228600"/>
                </a:lnTo>
                <a:close/>
              </a:path>
            </a:pathLst>
          </a:custGeom>
          <a:solidFill>
            <a:srgbClr val="0000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715250" y="6072200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7313" y="191520"/>
                </a:lnTo>
                <a:lnTo>
                  <a:pt x="28488" y="156345"/>
                </a:lnTo>
                <a:lnTo>
                  <a:pt x="62373" y="123545"/>
                </a:lnTo>
                <a:lnTo>
                  <a:pt x="107817" y="93592"/>
                </a:lnTo>
                <a:lnTo>
                  <a:pt x="163671" y="66955"/>
                </a:lnTo>
                <a:lnTo>
                  <a:pt x="228782" y="44106"/>
                </a:lnTo>
                <a:lnTo>
                  <a:pt x="302002" y="25516"/>
                </a:lnTo>
                <a:lnTo>
                  <a:pt x="341292" y="17964"/>
                </a:lnTo>
                <a:lnTo>
                  <a:pt x="382178" y="11654"/>
                </a:lnTo>
                <a:lnTo>
                  <a:pt x="424516" y="6643"/>
                </a:lnTo>
                <a:lnTo>
                  <a:pt x="468161" y="2992"/>
                </a:lnTo>
                <a:lnTo>
                  <a:pt x="512970" y="757"/>
                </a:lnTo>
                <a:lnTo>
                  <a:pt x="558800" y="0"/>
                </a:lnTo>
                <a:lnTo>
                  <a:pt x="604629" y="757"/>
                </a:lnTo>
                <a:lnTo>
                  <a:pt x="649438" y="2992"/>
                </a:lnTo>
                <a:lnTo>
                  <a:pt x="693083" y="6643"/>
                </a:lnTo>
                <a:lnTo>
                  <a:pt x="735421" y="11654"/>
                </a:lnTo>
                <a:lnTo>
                  <a:pt x="776307" y="17964"/>
                </a:lnTo>
                <a:lnTo>
                  <a:pt x="815597" y="25516"/>
                </a:lnTo>
                <a:lnTo>
                  <a:pt x="853149" y="34249"/>
                </a:lnTo>
                <a:lnTo>
                  <a:pt x="922458" y="55028"/>
                </a:lnTo>
                <a:lnTo>
                  <a:pt x="983084" y="79830"/>
                </a:lnTo>
                <a:lnTo>
                  <a:pt x="1033877" y="108183"/>
                </a:lnTo>
                <a:lnTo>
                  <a:pt x="1073685" y="139619"/>
                </a:lnTo>
                <a:lnTo>
                  <a:pt x="1101359" y="173665"/>
                </a:lnTo>
                <a:lnTo>
                  <a:pt x="1115747" y="209851"/>
                </a:lnTo>
                <a:lnTo>
                  <a:pt x="1117600" y="228600"/>
                </a:lnTo>
                <a:lnTo>
                  <a:pt x="1115747" y="247350"/>
                </a:lnTo>
                <a:lnTo>
                  <a:pt x="1101359" y="283538"/>
                </a:lnTo>
                <a:lnTo>
                  <a:pt x="1073685" y="317586"/>
                </a:lnTo>
                <a:lnTo>
                  <a:pt x="1033877" y="349021"/>
                </a:lnTo>
                <a:lnTo>
                  <a:pt x="983084" y="377374"/>
                </a:lnTo>
                <a:lnTo>
                  <a:pt x="922458" y="402175"/>
                </a:lnTo>
                <a:lnTo>
                  <a:pt x="853149" y="422953"/>
                </a:lnTo>
                <a:lnTo>
                  <a:pt x="815597" y="431686"/>
                </a:lnTo>
                <a:lnTo>
                  <a:pt x="776307" y="439237"/>
                </a:lnTo>
                <a:lnTo>
                  <a:pt x="735421" y="445546"/>
                </a:lnTo>
                <a:lnTo>
                  <a:pt x="693083" y="450556"/>
                </a:lnTo>
                <a:lnTo>
                  <a:pt x="649438" y="454208"/>
                </a:lnTo>
                <a:lnTo>
                  <a:pt x="604629" y="456442"/>
                </a:lnTo>
                <a:lnTo>
                  <a:pt x="558800" y="457200"/>
                </a:lnTo>
                <a:lnTo>
                  <a:pt x="512970" y="456442"/>
                </a:lnTo>
                <a:lnTo>
                  <a:pt x="468161" y="454208"/>
                </a:lnTo>
                <a:lnTo>
                  <a:pt x="424516" y="450556"/>
                </a:lnTo>
                <a:lnTo>
                  <a:pt x="382178" y="445546"/>
                </a:lnTo>
                <a:lnTo>
                  <a:pt x="341292" y="439237"/>
                </a:lnTo>
                <a:lnTo>
                  <a:pt x="302002" y="431686"/>
                </a:lnTo>
                <a:lnTo>
                  <a:pt x="264450" y="422953"/>
                </a:lnTo>
                <a:lnTo>
                  <a:pt x="195141" y="402175"/>
                </a:lnTo>
                <a:lnTo>
                  <a:pt x="134515" y="377374"/>
                </a:lnTo>
                <a:lnTo>
                  <a:pt x="83722" y="349021"/>
                </a:lnTo>
                <a:lnTo>
                  <a:pt x="43914" y="317586"/>
                </a:lnTo>
                <a:lnTo>
                  <a:pt x="16240" y="283538"/>
                </a:lnTo>
                <a:lnTo>
                  <a:pt x="1852" y="247350"/>
                </a:lnTo>
                <a:lnTo>
                  <a:pt x="0" y="228600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984235" y="6088380"/>
            <a:ext cx="600455" cy="5135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276844" y="6088380"/>
            <a:ext cx="374903" cy="51358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071537" y="714311"/>
            <a:ext cx="571499" cy="500062"/>
          </a:xfrm>
          <a:custGeom>
            <a:avLst/>
            <a:gdLst/>
            <a:ahLst/>
            <a:cxnLst/>
            <a:rect l="l" t="t" r="r" b="b"/>
            <a:pathLst>
              <a:path w="571499" h="500062">
                <a:moveTo>
                  <a:pt x="0" y="500062"/>
                </a:moveTo>
                <a:lnTo>
                  <a:pt x="571499" y="500062"/>
                </a:lnTo>
                <a:lnTo>
                  <a:pt x="571499" y="0"/>
                </a:lnTo>
                <a:lnTo>
                  <a:pt x="0" y="0"/>
                </a:lnTo>
                <a:lnTo>
                  <a:pt x="0" y="50006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10374" y="1285811"/>
            <a:ext cx="500062" cy="278320"/>
          </a:xfrm>
          <a:custGeom>
            <a:avLst/>
            <a:gdLst/>
            <a:ahLst/>
            <a:cxnLst/>
            <a:rect l="l" t="t" r="r" b="b"/>
            <a:pathLst>
              <a:path w="500062" h="278320">
                <a:moveTo>
                  <a:pt x="0" y="278320"/>
                </a:moveTo>
                <a:lnTo>
                  <a:pt x="500062" y="278320"/>
                </a:lnTo>
                <a:lnTo>
                  <a:pt x="500062" y="0"/>
                </a:lnTo>
                <a:lnTo>
                  <a:pt x="0" y="0"/>
                </a:lnTo>
                <a:lnTo>
                  <a:pt x="0" y="27832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116570" y="6189778"/>
            <a:ext cx="352779" cy="254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64"/>
              </a:lnSpc>
              <a:spcBef>
                <a:spcPts val="98"/>
              </a:spcBef>
            </a:pPr>
            <a:r>
              <a:rPr sz="1800" b="1" spc="9" dirty="0" smtClean="0">
                <a:solidFill>
                  <a:srgbClr val="FFFFFF"/>
                </a:solidFill>
                <a:latin typeface="Tahoma"/>
                <a:cs typeface="Tahoma"/>
              </a:rPr>
              <a:t>23</a:t>
            </a:r>
            <a:endParaRPr sz="1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7572375" y="6000762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1852" y="247350"/>
                </a:lnTo>
                <a:lnTo>
                  <a:pt x="7313" y="265682"/>
                </a:lnTo>
                <a:lnTo>
                  <a:pt x="28488" y="300859"/>
                </a:lnTo>
                <a:lnTo>
                  <a:pt x="62373" y="333659"/>
                </a:lnTo>
                <a:lnTo>
                  <a:pt x="107817" y="363612"/>
                </a:lnTo>
                <a:lnTo>
                  <a:pt x="163671" y="390248"/>
                </a:lnTo>
                <a:lnTo>
                  <a:pt x="228782" y="413096"/>
                </a:lnTo>
                <a:lnTo>
                  <a:pt x="302002" y="431686"/>
                </a:lnTo>
                <a:lnTo>
                  <a:pt x="341292" y="439237"/>
                </a:lnTo>
                <a:lnTo>
                  <a:pt x="382178" y="445546"/>
                </a:lnTo>
                <a:lnTo>
                  <a:pt x="424516" y="450556"/>
                </a:lnTo>
                <a:lnTo>
                  <a:pt x="468161" y="454208"/>
                </a:lnTo>
                <a:lnTo>
                  <a:pt x="512970" y="456442"/>
                </a:lnTo>
                <a:lnTo>
                  <a:pt x="558800" y="457200"/>
                </a:lnTo>
                <a:lnTo>
                  <a:pt x="604629" y="456442"/>
                </a:lnTo>
                <a:lnTo>
                  <a:pt x="649438" y="454208"/>
                </a:lnTo>
                <a:lnTo>
                  <a:pt x="693083" y="450556"/>
                </a:lnTo>
                <a:lnTo>
                  <a:pt x="735421" y="445546"/>
                </a:lnTo>
                <a:lnTo>
                  <a:pt x="776307" y="439237"/>
                </a:lnTo>
                <a:lnTo>
                  <a:pt x="815597" y="431686"/>
                </a:lnTo>
                <a:lnTo>
                  <a:pt x="853149" y="422953"/>
                </a:lnTo>
                <a:lnTo>
                  <a:pt x="922458" y="402175"/>
                </a:lnTo>
                <a:lnTo>
                  <a:pt x="983084" y="377374"/>
                </a:lnTo>
                <a:lnTo>
                  <a:pt x="1033877" y="349021"/>
                </a:lnTo>
                <a:lnTo>
                  <a:pt x="1073685" y="317586"/>
                </a:lnTo>
                <a:lnTo>
                  <a:pt x="1101359" y="283538"/>
                </a:lnTo>
                <a:lnTo>
                  <a:pt x="1115747" y="247350"/>
                </a:lnTo>
                <a:lnTo>
                  <a:pt x="1117600" y="228600"/>
                </a:lnTo>
                <a:lnTo>
                  <a:pt x="1115747" y="209851"/>
                </a:lnTo>
                <a:lnTo>
                  <a:pt x="1101359" y="173665"/>
                </a:lnTo>
                <a:lnTo>
                  <a:pt x="1073685" y="139619"/>
                </a:lnTo>
                <a:lnTo>
                  <a:pt x="1033877" y="108183"/>
                </a:lnTo>
                <a:lnTo>
                  <a:pt x="983084" y="79830"/>
                </a:lnTo>
                <a:lnTo>
                  <a:pt x="922458" y="55028"/>
                </a:lnTo>
                <a:lnTo>
                  <a:pt x="853149" y="34249"/>
                </a:lnTo>
                <a:lnTo>
                  <a:pt x="815597" y="25516"/>
                </a:lnTo>
                <a:lnTo>
                  <a:pt x="776307" y="17964"/>
                </a:lnTo>
                <a:lnTo>
                  <a:pt x="735421" y="11654"/>
                </a:lnTo>
                <a:lnTo>
                  <a:pt x="693083" y="6643"/>
                </a:lnTo>
                <a:lnTo>
                  <a:pt x="649438" y="2992"/>
                </a:lnTo>
                <a:lnTo>
                  <a:pt x="604629" y="757"/>
                </a:lnTo>
                <a:lnTo>
                  <a:pt x="558800" y="0"/>
                </a:lnTo>
                <a:lnTo>
                  <a:pt x="512970" y="757"/>
                </a:lnTo>
                <a:lnTo>
                  <a:pt x="468161" y="2992"/>
                </a:lnTo>
                <a:lnTo>
                  <a:pt x="424516" y="6643"/>
                </a:lnTo>
                <a:lnTo>
                  <a:pt x="382178" y="11654"/>
                </a:lnTo>
                <a:lnTo>
                  <a:pt x="341292" y="17964"/>
                </a:lnTo>
                <a:lnTo>
                  <a:pt x="302002" y="25516"/>
                </a:lnTo>
                <a:lnTo>
                  <a:pt x="264450" y="34249"/>
                </a:lnTo>
                <a:lnTo>
                  <a:pt x="195141" y="55028"/>
                </a:lnTo>
                <a:lnTo>
                  <a:pt x="134515" y="79830"/>
                </a:lnTo>
                <a:lnTo>
                  <a:pt x="83722" y="108183"/>
                </a:lnTo>
                <a:lnTo>
                  <a:pt x="43914" y="139619"/>
                </a:lnTo>
                <a:lnTo>
                  <a:pt x="16240" y="173665"/>
                </a:lnTo>
                <a:lnTo>
                  <a:pt x="1852" y="209851"/>
                </a:lnTo>
                <a:lnTo>
                  <a:pt x="0" y="228600"/>
                </a:lnTo>
                <a:close/>
              </a:path>
            </a:pathLst>
          </a:custGeom>
          <a:solidFill>
            <a:srgbClr val="0000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572375" y="6000762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7313" y="191520"/>
                </a:lnTo>
                <a:lnTo>
                  <a:pt x="28488" y="156345"/>
                </a:lnTo>
                <a:lnTo>
                  <a:pt x="62373" y="123545"/>
                </a:lnTo>
                <a:lnTo>
                  <a:pt x="107817" y="93592"/>
                </a:lnTo>
                <a:lnTo>
                  <a:pt x="163671" y="66955"/>
                </a:lnTo>
                <a:lnTo>
                  <a:pt x="228782" y="44106"/>
                </a:lnTo>
                <a:lnTo>
                  <a:pt x="302002" y="25516"/>
                </a:lnTo>
                <a:lnTo>
                  <a:pt x="341292" y="17964"/>
                </a:lnTo>
                <a:lnTo>
                  <a:pt x="382178" y="11654"/>
                </a:lnTo>
                <a:lnTo>
                  <a:pt x="424516" y="6643"/>
                </a:lnTo>
                <a:lnTo>
                  <a:pt x="468161" y="2992"/>
                </a:lnTo>
                <a:lnTo>
                  <a:pt x="512970" y="757"/>
                </a:lnTo>
                <a:lnTo>
                  <a:pt x="558800" y="0"/>
                </a:lnTo>
                <a:lnTo>
                  <a:pt x="604629" y="757"/>
                </a:lnTo>
                <a:lnTo>
                  <a:pt x="649438" y="2992"/>
                </a:lnTo>
                <a:lnTo>
                  <a:pt x="693083" y="6643"/>
                </a:lnTo>
                <a:lnTo>
                  <a:pt x="735421" y="11654"/>
                </a:lnTo>
                <a:lnTo>
                  <a:pt x="776307" y="17964"/>
                </a:lnTo>
                <a:lnTo>
                  <a:pt x="815597" y="25516"/>
                </a:lnTo>
                <a:lnTo>
                  <a:pt x="853149" y="34249"/>
                </a:lnTo>
                <a:lnTo>
                  <a:pt x="922458" y="55028"/>
                </a:lnTo>
                <a:lnTo>
                  <a:pt x="983084" y="79830"/>
                </a:lnTo>
                <a:lnTo>
                  <a:pt x="1033877" y="108183"/>
                </a:lnTo>
                <a:lnTo>
                  <a:pt x="1073685" y="139619"/>
                </a:lnTo>
                <a:lnTo>
                  <a:pt x="1101359" y="173665"/>
                </a:lnTo>
                <a:lnTo>
                  <a:pt x="1115747" y="209851"/>
                </a:lnTo>
                <a:lnTo>
                  <a:pt x="1117600" y="228600"/>
                </a:lnTo>
                <a:lnTo>
                  <a:pt x="1115747" y="247350"/>
                </a:lnTo>
                <a:lnTo>
                  <a:pt x="1101359" y="283538"/>
                </a:lnTo>
                <a:lnTo>
                  <a:pt x="1073685" y="317586"/>
                </a:lnTo>
                <a:lnTo>
                  <a:pt x="1033877" y="349021"/>
                </a:lnTo>
                <a:lnTo>
                  <a:pt x="983084" y="377374"/>
                </a:lnTo>
                <a:lnTo>
                  <a:pt x="922458" y="402175"/>
                </a:lnTo>
                <a:lnTo>
                  <a:pt x="853149" y="422953"/>
                </a:lnTo>
                <a:lnTo>
                  <a:pt x="815597" y="431686"/>
                </a:lnTo>
                <a:lnTo>
                  <a:pt x="776307" y="439237"/>
                </a:lnTo>
                <a:lnTo>
                  <a:pt x="735421" y="445546"/>
                </a:lnTo>
                <a:lnTo>
                  <a:pt x="693083" y="450556"/>
                </a:lnTo>
                <a:lnTo>
                  <a:pt x="649438" y="454208"/>
                </a:lnTo>
                <a:lnTo>
                  <a:pt x="604629" y="456442"/>
                </a:lnTo>
                <a:lnTo>
                  <a:pt x="558800" y="457200"/>
                </a:lnTo>
                <a:lnTo>
                  <a:pt x="512970" y="456442"/>
                </a:lnTo>
                <a:lnTo>
                  <a:pt x="468161" y="454208"/>
                </a:lnTo>
                <a:lnTo>
                  <a:pt x="424516" y="450556"/>
                </a:lnTo>
                <a:lnTo>
                  <a:pt x="382178" y="445546"/>
                </a:lnTo>
                <a:lnTo>
                  <a:pt x="341292" y="439237"/>
                </a:lnTo>
                <a:lnTo>
                  <a:pt x="302002" y="431686"/>
                </a:lnTo>
                <a:lnTo>
                  <a:pt x="264450" y="422953"/>
                </a:lnTo>
                <a:lnTo>
                  <a:pt x="195141" y="402175"/>
                </a:lnTo>
                <a:lnTo>
                  <a:pt x="134515" y="377374"/>
                </a:lnTo>
                <a:lnTo>
                  <a:pt x="83722" y="349021"/>
                </a:lnTo>
                <a:lnTo>
                  <a:pt x="43914" y="317586"/>
                </a:lnTo>
                <a:lnTo>
                  <a:pt x="16240" y="283538"/>
                </a:lnTo>
                <a:lnTo>
                  <a:pt x="1852" y="247350"/>
                </a:lnTo>
                <a:lnTo>
                  <a:pt x="0" y="228600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840980" y="6016752"/>
            <a:ext cx="600455" cy="5135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133588" y="6016752"/>
            <a:ext cx="374903" cy="5135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878840" y="601497"/>
            <a:ext cx="7751970" cy="509998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763522" marR="45435">
              <a:lnSpc>
                <a:spcPts val="4585"/>
              </a:lnSpc>
              <a:spcBef>
                <a:spcPts val="229"/>
              </a:spcBef>
            </a:pPr>
            <a:r>
              <a:rPr sz="6600" b="1" spc="-79" baseline="3103" dirty="0" smtClean="0">
                <a:latin typeface="Calibri"/>
                <a:cs typeface="Calibri"/>
              </a:rPr>
              <a:t>K</a:t>
            </a:r>
            <a:r>
              <a:rPr sz="6600" b="1" spc="0" baseline="3103" dirty="0" smtClean="0">
                <a:latin typeface="Calibri"/>
                <a:cs typeface="Calibri"/>
              </a:rPr>
              <a:t>endala </a:t>
            </a:r>
            <a:r>
              <a:rPr sz="6600" b="1" spc="-109" baseline="3103" dirty="0" smtClean="0">
                <a:latin typeface="Calibri"/>
                <a:cs typeface="Calibri"/>
              </a:rPr>
              <a:t>E</a:t>
            </a:r>
            <a:r>
              <a:rPr sz="6600" b="1" spc="-54" baseline="3103" dirty="0" smtClean="0">
                <a:latin typeface="Calibri"/>
                <a:cs typeface="Calibri"/>
              </a:rPr>
              <a:t>v</a:t>
            </a:r>
            <a:r>
              <a:rPr sz="6600" b="1" spc="0" baseline="3103" dirty="0" smtClean="0">
                <a:latin typeface="Calibri"/>
                <a:cs typeface="Calibri"/>
              </a:rPr>
              <a:t>alua</a:t>
            </a:r>
            <a:r>
              <a:rPr sz="6600" b="1" spc="-4" baseline="3103" dirty="0" smtClean="0">
                <a:latin typeface="Calibri"/>
                <a:cs typeface="Calibri"/>
              </a:rPr>
              <a:t>s</a:t>
            </a:r>
            <a:r>
              <a:rPr sz="6600" b="1" spc="0" baseline="3103" dirty="0" smtClean="0">
                <a:latin typeface="Calibri"/>
                <a:cs typeface="Calibri"/>
              </a:rPr>
              <a:t>i</a:t>
            </a:r>
            <a:endParaRPr sz="4400">
              <a:latin typeface="Calibri"/>
              <a:cs typeface="Calibri"/>
            </a:endParaRPr>
          </a:p>
          <a:p>
            <a:pPr marL="12700" marR="135966">
              <a:lnSpc>
                <a:spcPts val="3051"/>
              </a:lnSpc>
              <a:spcBef>
                <a:spcPts val="3336"/>
              </a:spcBef>
            </a:pPr>
            <a:r>
              <a:rPr sz="2500" spc="-50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endala</a:t>
            </a:r>
            <a:r>
              <a:rPr sz="2500" spc="-66" dirty="0" smtClean="0">
                <a:latin typeface="Calibri"/>
                <a:cs typeface="Calibri"/>
              </a:rPr>
              <a:t> </a:t>
            </a:r>
            <a:r>
              <a:rPr sz="2500" spc="-14" dirty="0" smtClean="0">
                <a:latin typeface="Calibri"/>
                <a:cs typeface="Calibri"/>
              </a:rPr>
              <a:t>p</a:t>
            </a:r>
            <a:r>
              <a:rPr sz="2500" spc="0" dirty="0" smtClean="0">
                <a:latin typeface="Calibri"/>
                <a:cs typeface="Calibri"/>
              </a:rPr>
              <a:t>si</a:t>
            </a:r>
            <a:r>
              <a:rPr sz="2500" spc="-79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ol</a:t>
            </a:r>
            <a:r>
              <a:rPr sz="2500" spc="4" dirty="0" smtClean="0">
                <a:latin typeface="Calibri"/>
                <a:cs typeface="Calibri"/>
              </a:rPr>
              <a:t>o</a:t>
            </a:r>
            <a:r>
              <a:rPr sz="2500" spc="0" dirty="0" smtClean="0">
                <a:latin typeface="Calibri"/>
                <a:cs typeface="Calibri"/>
              </a:rPr>
              <a:t>gis.</a:t>
            </a:r>
            <a:r>
              <a:rPr sz="2500" spc="-125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Ba</a:t>
            </a:r>
            <a:r>
              <a:rPr sz="2500" spc="-50" dirty="0" smtClean="0">
                <a:latin typeface="Calibri"/>
                <a:cs typeface="Calibri"/>
              </a:rPr>
              <a:t>n</a:t>
            </a:r>
            <a:r>
              <a:rPr sz="2500" spc="-34" dirty="0" smtClean="0">
                <a:latin typeface="Calibri"/>
                <a:cs typeface="Calibri"/>
              </a:rPr>
              <a:t>y</a:t>
            </a:r>
            <a:r>
              <a:rPr sz="2500" spc="0" dirty="0" smtClean="0">
                <a:latin typeface="Calibri"/>
                <a:cs typeface="Calibri"/>
              </a:rPr>
              <a:t>ak</a:t>
            </a:r>
            <a:r>
              <a:rPr sz="2500" spc="-43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apa</a:t>
            </a:r>
            <a:r>
              <a:rPr sz="2500" spc="-39" dirty="0" smtClean="0">
                <a:latin typeface="Calibri"/>
                <a:cs typeface="Calibri"/>
              </a:rPr>
              <a:t>r</a:t>
            </a:r>
            <a:r>
              <a:rPr sz="2500" spc="-19" dirty="0" smtClean="0">
                <a:latin typeface="Calibri"/>
                <a:cs typeface="Calibri"/>
              </a:rPr>
              <a:t>a</a:t>
            </a:r>
            <a:r>
              <a:rPr sz="2500" spc="0" dirty="0" smtClean="0">
                <a:latin typeface="Calibri"/>
                <a:cs typeface="Calibri"/>
              </a:rPr>
              <a:t>t</a:t>
            </a:r>
            <a:r>
              <a:rPr sz="2500" spc="-67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peme</a:t>
            </a:r>
            <a:r>
              <a:rPr sz="2500" spc="9" dirty="0" smtClean="0">
                <a:latin typeface="Calibri"/>
                <a:cs typeface="Calibri"/>
              </a:rPr>
              <a:t>r</a:t>
            </a:r>
            <a:r>
              <a:rPr sz="2500" spc="0" dirty="0" smtClean="0">
                <a:latin typeface="Calibri"/>
                <a:cs typeface="Calibri"/>
              </a:rPr>
              <a:t>i</a:t>
            </a:r>
            <a:r>
              <a:rPr sz="2500" spc="-25" dirty="0" smtClean="0">
                <a:latin typeface="Calibri"/>
                <a:cs typeface="Calibri"/>
              </a:rPr>
              <a:t>n</a:t>
            </a:r>
            <a:r>
              <a:rPr sz="2500" spc="-29" dirty="0" smtClean="0">
                <a:latin typeface="Calibri"/>
                <a:cs typeface="Calibri"/>
              </a:rPr>
              <a:t>t</a:t>
            </a:r>
            <a:r>
              <a:rPr sz="2500" spc="0" dirty="0" smtClean="0">
                <a:latin typeface="Calibri"/>
                <a:cs typeface="Calibri"/>
              </a:rPr>
              <a:t>ah</a:t>
            </a:r>
            <a:r>
              <a:rPr sz="2500" spc="-75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masih</a:t>
            </a:r>
            <a:r>
              <a:rPr sz="2500" spc="-55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al</a:t>
            </a:r>
            <a:r>
              <a:rPr sz="2500" spc="9" dirty="0" smtClean="0">
                <a:latin typeface="Calibri"/>
                <a:cs typeface="Calibri"/>
              </a:rPr>
              <a:t>e</a:t>
            </a:r>
            <a:r>
              <a:rPr sz="2500" spc="-29" dirty="0" smtClean="0">
                <a:latin typeface="Calibri"/>
                <a:cs typeface="Calibri"/>
              </a:rPr>
              <a:t>r</a:t>
            </a:r>
            <a:r>
              <a:rPr sz="2500" spc="0" dirty="0" smtClean="0">
                <a:latin typeface="Calibri"/>
                <a:cs typeface="Calibri"/>
              </a:rPr>
              <a:t>gi </a:t>
            </a:r>
            <a:endParaRPr sz="2500">
              <a:latin typeface="Calibri"/>
              <a:cs typeface="Calibri"/>
            </a:endParaRPr>
          </a:p>
          <a:p>
            <a:pPr marL="12700" marR="135966">
              <a:lnSpc>
                <a:spcPts val="3051"/>
              </a:lnSpc>
            </a:pPr>
            <a:r>
              <a:rPr sz="2500" spc="-19" dirty="0" smtClean="0">
                <a:latin typeface="Calibri"/>
                <a:cs typeface="Calibri"/>
              </a:rPr>
              <a:t>t</a:t>
            </a:r>
            <a:r>
              <a:rPr sz="2500" spc="0" dirty="0" smtClean="0">
                <a:latin typeface="Calibri"/>
                <a:cs typeface="Calibri"/>
              </a:rPr>
              <a:t>e</a:t>
            </a:r>
            <a:r>
              <a:rPr sz="2500" spc="4" dirty="0" smtClean="0">
                <a:latin typeface="Calibri"/>
                <a:cs typeface="Calibri"/>
              </a:rPr>
              <a:t>r</a:t>
            </a:r>
            <a:r>
              <a:rPr sz="2500" spc="0" dirty="0" smtClean="0">
                <a:latin typeface="Calibri"/>
                <a:cs typeface="Calibri"/>
              </a:rPr>
              <a:t>hadap</a:t>
            </a:r>
            <a:r>
              <a:rPr sz="2500" spc="-63" dirty="0" smtClean="0">
                <a:latin typeface="Calibri"/>
                <a:cs typeface="Calibri"/>
              </a:rPr>
              <a:t> </a:t>
            </a:r>
            <a:r>
              <a:rPr sz="2500" spc="-75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egi</a:t>
            </a:r>
            <a:r>
              <a:rPr sz="2500" spc="-14" dirty="0" smtClean="0">
                <a:latin typeface="Calibri"/>
                <a:cs typeface="Calibri"/>
              </a:rPr>
              <a:t>a</a:t>
            </a:r>
            <a:r>
              <a:rPr sz="2500" spc="-29" dirty="0" smtClean="0">
                <a:latin typeface="Calibri"/>
                <a:cs typeface="Calibri"/>
              </a:rPr>
              <a:t>t</a:t>
            </a:r>
            <a:r>
              <a:rPr sz="2500" spc="0" dirty="0" smtClean="0">
                <a:latin typeface="Calibri"/>
                <a:cs typeface="Calibri"/>
              </a:rPr>
              <a:t>an</a:t>
            </a:r>
            <a:r>
              <a:rPr sz="2500" spc="-25" dirty="0" smtClean="0">
                <a:latin typeface="Calibri"/>
                <a:cs typeface="Calibri"/>
              </a:rPr>
              <a:t> </a:t>
            </a:r>
            <a:r>
              <a:rPr sz="2500" spc="-9" dirty="0" smtClean="0">
                <a:latin typeface="Calibri"/>
                <a:cs typeface="Calibri"/>
              </a:rPr>
              <a:t>e</a:t>
            </a:r>
            <a:r>
              <a:rPr sz="2500" spc="-34" dirty="0" smtClean="0">
                <a:latin typeface="Calibri"/>
                <a:cs typeface="Calibri"/>
              </a:rPr>
              <a:t>v</a:t>
            </a:r>
            <a:r>
              <a:rPr sz="2500" spc="0" dirty="0" smtClean="0">
                <a:latin typeface="Calibri"/>
                <a:cs typeface="Calibri"/>
              </a:rPr>
              <a:t>aluasi,</a:t>
            </a:r>
            <a:r>
              <a:rPr sz="2500" spc="9" dirty="0" smtClean="0">
                <a:latin typeface="Calibri"/>
                <a:cs typeface="Calibri"/>
              </a:rPr>
              <a:t> </a:t>
            </a:r>
            <a:r>
              <a:rPr sz="2500" spc="-44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a</a:t>
            </a:r>
            <a:r>
              <a:rPr sz="2500" spc="-25" dirty="0" smtClean="0">
                <a:latin typeface="Calibri"/>
                <a:cs typeface="Calibri"/>
              </a:rPr>
              <a:t>r</a:t>
            </a:r>
            <a:r>
              <a:rPr sz="2500" spc="0" dirty="0" smtClean="0">
                <a:latin typeface="Calibri"/>
                <a:cs typeface="Calibri"/>
              </a:rPr>
              <a:t>ena</a:t>
            </a:r>
            <a:r>
              <a:rPr sz="2500" spc="-37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dipanda</a:t>
            </a:r>
            <a:r>
              <a:rPr sz="2500" spc="-9" dirty="0" smtClean="0">
                <a:latin typeface="Calibri"/>
                <a:cs typeface="Calibri"/>
              </a:rPr>
              <a:t>n</a:t>
            </a:r>
            <a:r>
              <a:rPr sz="2500" spc="0" dirty="0" smtClean="0">
                <a:latin typeface="Calibri"/>
                <a:cs typeface="Calibri"/>
              </a:rPr>
              <a:t>g</a:t>
            </a:r>
            <a:r>
              <a:rPr sz="2500" spc="19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ber</a:t>
            </a:r>
            <a:r>
              <a:rPr sz="2500" spc="-39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ai</a:t>
            </a:r>
            <a:r>
              <a:rPr sz="2500" spc="-25" dirty="0" smtClean="0">
                <a:latin typeface="Calibri"/>
                <a:cs typeface="Calibri"/>
              </a:rPr>
              <a:t>t</a:t>
            </a:r>
            <a:r>
              <a:rPr sz="2500" spc="0" dirty="0" smtClean="0">
                <a:latin typeface="Calibri"/>
                <a:cs typeface="Calibri"/>
              </a:rPr>
              <a:t>an </a:t>
            </a:r>
            <a:endParaRPr sz="2500">
              <a:latin typeface="Calibri"/>
              <a:cs typeface="Calibri"/>
            </a:endParaRPr>
          </a:p>
          <a:p>
            <a:pPr marL="12700" marR="135966">
              <a:lnSpc>
                <a:spcPts val="3051"/>
              </a:lnSpc>
            </a:pPr>
            <a:r>
              <a:rPr sz="2500" spc="0" dirty="0" smtClean="0">
                <a:latin typeface="Calibri"/>
                <a:cs typeface="Calibri"/>
              </a:rPr>
              <a:t>den</a:t>
            </a:r>
            <a:r>
              <a:rPr sz="2500" spc="-50" dirty="0" smtClean="0">
                <a:latin typeface="Calibri"/>
                <a:cs typeface="Calibri"/>
              </a:rPr>
              <a:t>g</a:t>
            </a:r>
            <a:r>
              <a:rPr sz="2500" spc="0" dirty="0" smtClean="0">
                <a:latin typeface="Calibri"/>
                <a:cs typeface="Calibri"/>
              </a:rPr>
              <a:t>an</a:t>
            </a:r>
            <a:r>
              <a:rPr sz="2500" spc="-65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p</a:t>
            </a:r>
            <a:r>
              <a:rPr sz="2500" spc="-34" dirty="0" smtClean="0">
                <a:latin typeface="Calibri"/>
                <a:cs typeface="Calibri"/>
              </a:rPr>
              <a:t>r</a:t>
            </a:r>
            <a:r>
              <a:rPr sz="2500" spc="0" dirty="0" smtClean="0">
                <a:latin typeface="Calibri"/>
                <a:cs typeface="Calibri"/>
              </a:rPr>
              <a:t>e</a:t>
            </a:r>
            <a:r>
              <a:rPr sz="2500" spc="-19" dirty="0" smtClean="0">
                <a:latin typeface="Calibri"/>
                <a:cs typeface="Calibri"/>
              </a:rPr>
              <a:t>s</a:t>
            </a:r>
            <a:r>
              <a:rPr sz="2500" spc="-29" dirty="0" smtClean="0">
                <a:latin typeface="Calibri"/>
                <a:cs typeface="Calibri"/>
              </a:rPr>
              <a:t>t</a:t>
            </a:r>
            <a:r>
              <a:rPr sz="2500" spc="0" dirty="0" smtClean="0">
                <a:latin typeface="Calibri"/>
                <a:cs typeface="Calibri"/>
              </a:rPr>
              <a:t>asi</a:t>
            </a:r>
            <a:r>
              <a:rPr sz="2500" spc="-56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diri</a:t>
            </a:r>
            <a:r>
              <a:rPr sz="2500" spc="-44" dirty="0" smtClean="0">
                <a:latin typeface="Calibri"/>
                <a:cs typeface="Calibri"/>
              </a:rPr>
              <a:t>n</a:t>
            </a:r>
            <a:r>
              <a:rPr sz="2500" spc="-34" dirty="0" smtClean="0">
                <a:latin typeface="Calibri"/>
                <a:cs typeface="Calibri"/>
              </a:rPr>
              <a:t>y</a:t>
            </a:r>
            <a:r>
              <a:rPr sz="2500" spc="0" dirty="0" smtClean="0">
                <a:latin typeface="Calibri"/>
                <a:cs typeface="Calibri"/>
              </a:rPr>
              <a:t>a.</a:t>
            </a:r>
            <a:r>
              <a:rPr sz="2500" spc="-65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A</a:t>
            </a:r>
            <a:r>
              <a:rPr sz="2500" spc="-4" dirty="0" smtClean="0">
                <a:latin typeface="Calibri"/>
                <a:cs typeface="Calibri"/>
              </a:rPr>
              <a:t>p</a:t>
            </a:r>
            <a:r>
              <a:rPr sz="2500" spc="0" dirty="0" smtClean="0">
                <a:latin typeface="Calibri"/>
                <a:cs typeface="Calibri"/>
              </a:rPr>
              <a:t>abila</a:t>
            </a:r>
            <a:r>
              <a:rPr sz="2500" spc="-46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hasil</a:t>
            </a:r>
            <a:r>
              <a:rPr sz="2500" spc="-46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e</a:t>
            </a:r>
            <a:r>
              <a:rPr sz="2500" spc="-39" dirty="0" smtClean="0">
                <a:latin typeface="Calibri"/>
                <a:cs typeface="Calibri"/>
              </a:rPr>
              <a:t>v</a:t>
            </a:r>
            <a:r>
              <a:rPr sz="2500" spc="0" dirty="0" smtClean="0">
                <a:latin typeface="Calibri"/>
                <a:cs typeface="Calibri"/>
              </a:rPr>
              <a:t>alu</a:t>
            </a:r>
            <a:r>
              <a:rPr sz="2500" spc="4" dirty="0" smtClean="0">
                <a:latin typeface="Calibri"/>
                <a:cs typeface="Calibri"/>
              </a:rPr>
              <a:t>a</a:t>
            </a:r>
            <a:r>
              <a:rPr sz="2500" spc="0" dirty="0" smtClean="0">
                <a:latin typeface="Calibri"/>
                <a:cs typeface="Calibri"/>
              </a:rPr>
              <a:t>si</a:t>
            </a:r>
            <a:r>
              <a:rPr sz="2500" spc="-81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menunju</a:t>
            </a:r>
            <a:r>
              <a:rPr sz="2500" spc="-50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an </a:t>
            </a:r>
            <a:endParaRPr sz="2500">
              <a:latin typeface="Calibri"/>
              <a:cs typeface="Calibri"/>
            </a:endParaRPr>
          </a:p>
          <a:p>
            <a:pPr marL="12700" marR="135966">
              <a:lnSpc>
                <a:spcPts val="3051"/>
              </a:lnSpc>
            </a:pPr>
            <a:r>
              <a:rPr sz="2500" spc="-29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u</a:t>
            </a:r>
            <a:r>
              <a:rPr sz="2500" spc="-44" dirty="0" smtClean="0">
                <a:latin typeface="Calibri"/>
                <a:cs typeface="Calibri"/>
              </a:rPr>
              <a:t>r</a:t>
            </a:r>
            <a:r>
              <a:rPr sz="2500" spc="0" dirty="0" smtClean="0">
                <a:latin typeface="Calibri"/>
                <a:cs typeface="Calibri"/>
              </a:rPr>
              <a:t>ang</a:t>
            </a:r>
            <a:r>
              <a:rPr sz="2500" spc="-70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bai</a:t>
            </a:r>
            <a:r>
              <a:rPr sz="2500" spc="9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,</a:t>
            </a:r>
            <a:r>
              <a:rPr sz="2500" spc="-42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bisa</a:t>
            </a:r>
            <a:r>
              <a:rPr sz="2500" spc="-30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j</a:t>
            </a:r>
            <a:r>
              <a:rPr sz="2500" spc="4" dirty="0" smtClean="0">
                <a:latin typeface="Calibri"/>
                <a:cs typeface="Calibri"/>
              </a:rPr>
              <a:t>a</a:t>
            </a:r>
            <a:r>
              <a:rPr sz="2500" spc="0" dirty="0" smtClean="0">
                <a:latin typeface="Calibri"/>
                <a:cs typeface="Calibri"/>
              </a:rPr>
              <a:t>di</a:t>
            </a:r>
            <a:r>
              <a:rPr sz="2500" spc="-36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a</a:t>
            </a:r>
            <a:r>
              <a:rPr sz="2500" spc="-39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an</a:t>
            </a:r>
            <a:r>
              <a:rPr sz="2500" spc="-48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menghamb</a:t>
            </a:r>
            <a:r>
              <a:rPr sz="2500" spc="-19" dirty="0" smtClean="0">
                <a:latin typeface="Calibri"/>
                <a:cs typeface="Calibri"/>
              </a:rPr>
              <a:t>a</a:t>
            </a:r>
            <a:r>
              <a:rPr sz="2500" spc="0" dirty="0" smtClean="0">
                <a:latin typeface="Calibri"/>
                <a:cs typeface="Calibri"/>
              </a:rPr>
              <a:t>t</a:t>
            </a:r>
            <a:r>
              <a:rPr sz="2500" spc="-92" dirty="0" smtClean="0">
                <a:latin typeface="Calibri"/>
                <a:cs typeface="Calibri"/>
              </a:rPr>
              <a:t> </a:t>
            </a:r>
            <a:r>
              <a:rPr sz="2500" spc="-39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a</a:t>
            </a:r>
            <a:r>
              <a:rPr sz="2500" spc="9" dirty="0" smtClean="0">
                <a:latin typeface="Calibri"/>
                <a:cs typeface="Calibri"/>
              </a:rPr>
              <a:t>r</a:t>
            </a:r>
            <a:r>
              <a:rPr sz="2500" spc="0" dirty="0" smtClean="0">
                <a:latin typeface="Calibri"/>
                <a:cs typeface="Calibri"/>
              </a:rPr>
              <a:t>ier</a:t>
            </a:r>
            <a:r>
              <a:rPr sz="2500" spc="-48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me</a:t>
            </a:r>
            <a:r>
              <a:rPr sz="2500" spc="-25" dirty="0" smtClean="0">
                <a:latin typeface="Calibri"/>
                <a:cs typeface="Calibri"/>
              </a:rPr>
              <a:t>r</a:t>
            </a:r>
            <a:r>
              <a:rPr sz="2500" spc="0" dirty="0" smtClean="0">
                <a:latin typeface="Calibri"/>
                <a:cs typeface="Calibri"/>
              </a:rPr>
              <a:t>e</a:t>
            </a:r>
            <a:r>
              <a:rPr sz="2500" spc="-39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a. </a:t>
            </a:r>
            <a:endParaRPr sz="2500">
              <a:latin typeface="Calibri"/>
              <a:cs typeface="Calibri"/>
            </a:endParaRPr>
          </a:p>
          <a:p>
            <a:pPr marL="12700" marR="135966">
              <a:lnSpc>
                <a:spcPts val="3051"/>
              </a:lnSpc>
            </a:pPr>
            <a:r>
              <a:rPr sz="2500" spc="0" dirty="0" smtClean="0">
                <a:latin typeface="Calibri"/>
                <a:cs typeface="Calibri"/>
              </a:rPr>
              <a:t>S</a:t>
            </a:r>
            <a:r>
              <a:rPr sz="2500" spc="9" dirty="0" smtClean="0">
                <a:latin typeface="Calibri"/>
                <a:cs typeface="Calibri"/>
              </a:rPr>
              <a:t>e</a:t>
            </a:r>
            <a:r>
              <a:rPr sz="2500" spc="0" dirty="0" smtClean="0">
                <a:latin typeface="Calibri"/>
                <a:cs typeface="Calibri"/>
              </a:rPr>
              <a:t>hin</a:t>
            </a:r>
            <a:r>
              <a:rPr sz="2500" spc="19" dirty="0" smtClean="0">
                <a:latin typeface="Calibri"/>
                <a:cs typeface="Calibri"/>
              </a:rPr>
              <a:t>g</a:t>
            </a:r>
            <a:r>
              <a:rPr sz="2500" spc="-44" dirty="0" smtClean="0">
                <a:latin typeface="Calibri"/>
                <a:cs typeface="Calibri"/>
              </a:rPr>
              <a:t>g</a:t>
            </a:r>
            <a:r>
              <a:rPr sz="2500" spc="0" dirty="0" smtClean="0">
                <a:latin typeface="Calibri"/>
                <a:cs typeface="Calibri"/>
              </a:rPr>
              <a:t>a</a:t>
            </a:r>
            <a:r>
              <a:rPr sz="2500" spc="-91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ba</a:t>
            </a:r>
            <a:r>
              <a:rPr sz="2500" spc="-44" dirty="0" smtClean="0">
                <a:latin typeface="Calibri"/>
                <a:cs typeface="Calibri"/>
              </a:rPr>
              <a:t>n</a:t>
            </a:r>
            <a:r>
              <a:rPr sz="2500" spc="-34" dirty="0" smtClean="0">
                <a:latin typeface="Calibri"/>
                <a:cs typeface="Calibri"/>
              </a:rPr>
              <a:t>y</a:t>
            </a:r>
            <a:r>
              <a:rPr sz="2500" spc="0" dirty="0" smtClean="0">
                <a:latin typeface="Calibri"/>
                <a:cs typeface="Calibri"/>
              </a:rPr>
              <a:t>ak</a:t>
            </a:r>
            <a:r>
              <a:rPr sz="2500" spc="-42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apa</a:t>
            </a:r>
            <a:r>
              <a:rPr sz="2500" spc="-39" dirty="0" smtClean="0">
                <a:latin typeface="Calibri"/>
                <a:cs typeface="Calibri"/>
              </a:rPr>
              <a:t>r</a:t>
            </a:r>
            <a:r>
              <a:rPr sz="2500" spc="-19" dirty="0" smtClean="0">
                <a:latin typeface="Calibri"/>
                <a:cs typeface="Calibri"/>
              </a:rPr>
              <a:t>a</a:t>
            </a:r>
            <a:r>
              <a:rPr sz="2500" spc="0" dirty="0" smtClean="0">
                <a:latin typeface="Calibri"/>
                <a:cs typeface="Calibri"/>
              </a:rPr>
              <a:t>t</a:t>
            </a:r>
            <a:r>
              <a:rPr sz="2500" spc="-67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memandang</a:t>
            </a:r>
            <a:r>
              <a:rPr sz="2500" spc="-92" dirty="0" smtClean="0">
                <a:latin typeface="Calibri"/>
                <a:cs typeface="Calibri"/>
              </a:rPr>
              <a:t> </a:t>
            </a:r>
            <a:r>
              <a:rPr sz="2500" spc="-79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egi</a:t>
            </a:r>
            <a:r>
              <a:rPr sz="2500" spc="-9" dirty="0" smtClean="0">
                <a:latin typeface="Calibri"/>
                <a:cs typeface="Calibri"/>
              </a:rPr>
              <a:t>a</a:t>
            </a:r>
            <a:r>
              <a:rPr sz="2500" spc="-29" dirty="0" smtClean="0">
                <a:latin typeface="Calibri"/>
                <a:cs typeface="Calibri"/>
              </a:rPr>
              <a:t>t</a:t>
            </a:r>
            <a:r>
              <a:rPr sz="2500" spc="0" dirty="0" smtClean="0">
                <a:latin typeface="Calibri"/>
                <a:cs typeface="Calibri"/>
              </a:rPr>
              <a:t>an</a:t>
            </a:r>
            <a:r>
              <a:rPr sz="2500" spc="-78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e</a:t>
            </a:r>
            <a:r>
              <a:rPr sz="2500" spc="-39" dirty="0" smtClean="0">
                <a:latin typeface="Calibri"/>
                <a:cs typeface="Calibri"/>
              </a:rPr>
              <a:t>v</a:t>
            </a:r>
            <a:r>
              <a:rPr sz="2500" spc="0" dirty="0" smtClean="0">
                <a:latin typeface="Calibri"/>
                <a:cs typeface="Calibri"/>
              </a:rPr>
              <a:t>alu</a:t>
            </a:r>
            <a:r>
              <a:rPr sz="2500" spc="4" dirty="0" smtClean="0">
                <a:latin typeface="Calibri"/>
                <a:cs typeface="Calibri"/>
              </a:rPr>
              <a:t>a</a:t>
            </a:r>
            <a:r>
              <a:rPr sz="2500" spc="0" dirty="0" smtClean="0">
                <a:latin typeface="Calibri"/>
                <a:cs typeface="Calibri"/>
              </a:rPr>
              <a:t>si </a:t>
            </a:r>
            <a:endParaRPr sz="2500">
              <a:latin typeface="Calibri"/>
              <a:cs typeface="Calibri"/>
            </a:endParaRPr>
          </a:p>
          <a:p>
            <a:pPr marL="12700" marR="135966">
              <a:lnSpc>
                <a:spcPts val="3051"/>
              </a:lnSpc>
            </a:pPr>
            <a:r>
              <a:rPr sz="2500" spc="0" dirty="0" smtClean="0">
                <a:latin typeface="Calibri"/>
                <a:cs typeface="Calibri"/>
              </a:rPr>
              <a:t>bu</a:t>
            </a:r>
            <a:r>
              <a:rPr sz="2500" spc="-50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an</a:t>
            </a:r>
            <a:r>
              <a:rPr sz="2500" spc="-52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me</a:t>
            </a:r>
            <a:r>
              <a:rPr sz="2500" spc="4" dirty="0" smtClean="0">
                <a:latin typeface="Calibri"/>
                <a:cs typeface="Calibri"/>
              </a:rPr>
              <a:t>r</a:t>
            </a:r>
            <a:r>
              <a:rPr sz="2500" spc="0" dirty="0" smtClean="0">
                <a:latin typeface="Calibri"/>
                <a:cs typeface="Calibri"/>
              </a:rPr>
              <a:t>upa</a:t>
            </a:r>
            <a:r>
              <a:rPr sz="2500" spc="-44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an</a:t>
            </a:r>
            <a:r>
              <a:rPr sz="2500" spc="-95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bagi</a:t>
            </a:r>
            <a:r>
              <a:rPr sz="2500" spc="4" dirty="0" smtClean="0">
                <a:latin typeface="Calibri"/>
                <a:cs typeface="Calibri"/>
              </a:rPr>
              <a:t>a</a:t>
            </a:r>
            <a:r>
              <a:rPr sz="2500" spc="0" dirty="0" smtClean="0">
                <a:latin typeface="Calibri"/>
                <a:cs typeface="Calibri"/>
              </a:rPr>
              <a:t>n</a:t>
            </a:r>
            <a:r>
              <a:rPr sz="2500" spc="-67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pe</a:t>
            </a:r>
            <a:r>
              <a:rPr sz="2500" spc="-25" dirty="0" smtClean="0">
                <a:latin typeface="Calibri"/>
                <a:cs typeface="Calibri"/>
              </a:rPr>
              <a:t>n</a:t>
            </a:r>
            <a:r>
              <a:rPr sz="2500" spc="0" dirty="0" smtClean="0">
                <a:latin typeface="Calibri"/>
                <a:cs typeface="Calibri"/>
              </a:rPr>
              <a:t>ting</a:t>
            </a:r>
            <a:r>
              <a:rPr sz="2500" spc="-23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dari</a:t>
            </a:r>
            <a:r>
              <a:rPr sz="2500" spc="-29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p</a:t>
            </a:r>
            <a:r>
              <a:rPr sz="2500" spc="-34" dirty="0" smtClean="0">
                <a:latin typeface="Calibri"/>
                <a:cs typeface="Calibri"/>
              </a:rPr>
              <a:t>r</a:t>
            </a:r>
            <a:r>
              <a:rPr sz="2500" spc="0" dirty="0" smtClean="0">
                <a:latin typeface="Calibri"/>
                <a:cs typeface="Calibri"/>
              </a:rPr>
              <a:t>oses</a:t>
            </a:r>
            <a:r>
              <a:rPr sz="2500" spc="-66" dirty="0" smtClean="0">
                <a:latin typeface="Calibri"/>
                <a:cs typeface="Calibri"/>
              </a:rPr>
              <a:t> </a:t>
            </a:r>
            <a:r>
              <a:rPr sz="2500" spc="-75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ebi</a:t>
            </a:r>
            <a:r>
              <a:rPr sz="2500" spc="4" dirty="0" smtClean="0">
                <a:latin typeface="Calibri"/>
                <a:cs typeface="Calibri"/>
              </a:rPr>
              <a:t>j</a:t>
            </a:r>
            <a:r>
              <a:rPr sz="2500" spc="0" dirty="0" smtClean="0">
                <a:latin typeface="Calibri"/>
                <a:cs typeface="Calibri"/>
              </a:rPr>
              <a:t>a</a:t>
            </a:r>
            <a:r>
              <a:rPr sz="2500" spc="-39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an </a:t>
            </a:r>
            <a:endParaRPr sz="2500">
              <a:latin typeface="Calibri"/>
              <a:cs typeface="Calibri"/>
            </a:endParaRPr>
          </a:p>
          <a:p>
            <a:pPr marL="12700" marR="135966">
              <a:lnSpc>
                <a:spcPts val="3051"/>
              </a:lnSpc>
            </a:pPr>
            <a:r>
              <a:rPr sz="2500" spc="0" dirty="0" smtClean="0">
                <a:latin typeface="Calibri"/>
                <a:cs typeface="Calibri"/>
              </a:rPr>
              <a:t>pu</a:t>
            </a:r>
            <a:r>
              <a:rPr sz="2500" spc="-14" dirty="0" smtClean="0">
                <a:latin typeface="Calibri"/>
                <a:cs typeface="Calibri"/>
              </a:rPr>
              <a:t>b</a:t>
            </a:r>
            <a:r>
              <a:rPr sz="2500" spc="0" dirty="0" smtClean="0">
                <a:latin typeface="Calibri"/>
                <a:cs typeface="Calibri"/>
              </a:rPr>
              <a:t>lik.</a:t>
            </a:r>
            <a:r>
              <a:rPr sz="2500" spc="9" dirty="0" smtClean="0">
                <a:latin typeface="Calibri"/>
                <a:cs typeface="Calibri"/>
              </a:rPr>
              <a:t> </a:t>
            </a:r>
            <a:r>
              <a:rPr sz="2500" spc="-54" dirty="0" smtClean="0">
                <a:latin typeface="Calibri"/>
                <a:cs typeface="Calibri"/>
              </a:rPr>
              <a:t>E</a:t>
            </a:r>
            <a:r>
              <a:rPr sz="2500" spc="-34" dirty="0" smtClean="0">
                <a:latin typeface="Calibri"/>
                <a:cs typeface="Calibri"/>
              </a:rPr>
              <a:t>v</a:t>
            </a:r>
            <a:r>
              <a:rPr sz="2500" spc="0" dirty="0" smtClean="0">
                <a:latin typeface="Calibri"/>
                <a:cs typeface="Calibri"/>
              </a:rPr>
              <a:t>aluasi</a:t>
            </a:r>
            <a:r>
              <a:rPr sz="2500" spc="-12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ha</a:t>
            </a:r>
            <a:r>
              <a:rPr sz="2500" spc="-54" dirty="0" smtClean="0">
                <a:latin typeface="Calibri"/>
                <a:cs typeface="Calibri"/>
              </a:rPr>
              <a:t>n</a:t>
            </a:r>
            <a:r>
              <a:rPr sz="2500" spc="-39" dirty="0" smtClean="0">
                <a:latin typeface="Calibri"/>
                <a:cs typeface="Calibri"/>
              </a:rPr>
              <a:t>y</a:t>
            </a:r>
            <a:r>
              <a:rPr sz="2500" spc="0" dirty="0" smtClean="0">
                <a:latin typeface="Calibri"/>
                <a:cs typeface="Calibri"/>
              </a:rPr>
              <a:t>a</a:t>
            </a:r>
            <a:r>
              <a:rPr sz="2500" spc="-40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dipahami</a:t>
            </a:r>
            <a:r>
              <a:rPr sz="2500" spc="14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seba</a:t>
            </a:r>
            <a:r>
              <a:rPr sz="2500" spc="-50" dirty="0" smtClean="0">
                <a:latin typeface="Calibri"/>
                <a:cs typeface="Calibri"/>
              </a:rPr>
              <a:t>g</a:t>
            </a:r>
            <a:r>
              <a:rPr sz="2500" spc="0" dirty="0" smtClean="0">
                <a:latin typeface="Calibri"/>
                <a:cs typeface="Calibri"/>
              </a:rPr>
              <a:t>ai </a:t>
            </a:r>
            <a:r>
              <a:rPr sz="2500" spc="-75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egi</a:t>
            </a:r>
            <a:r>
              <a:rPr sz="2500" spc="-14" dirty="0" smtClean="0">
                <a:latin typeface="Calibri"/>
                <a:cs typeface="Calibri"/>
              </a:rPr>
              <a:t>a</a:t>
            </a:r>
            <a:r>
              <a:rPr sz="2500" spc="-29" dirty="0" smtClean="0">
                <a:latin typeface="Calibri"/>
                <a:cs typeface="Calibri"/>
              </a:rPr>
              <a:t>t</a:t>
            </a:r>
            <a:r>
              <a:rPr sz="2500" spc="0" dirty="0" smtClean="0">
                <a:latin typeface="Calibri"/>
                <a:cs typeface="Calibri"/>
              </a:rPr>
              <a:t>an </a:t>
            </a:r>
            <a:endParaRPr sz="2500">
              <a:latin typeface="Calibri"/>
              <a:cs typeface="Calibri"/>
            </a:endParaRPr>
          </a:p>
          <a:p>
            <a:pPr marL="12700" marR="135966">
              <a:lnSpc>
                <a:spcPts val="3051"/>
              </a:lnSpc>
            </a:pPr>
            <a:r>
              <a:rPr sz="2500" spc="-29" dirty="0" smtClean="0">
                <a:latin typeface="Calibri"/>
                <a:cs typeface="Calibri"/>
              </a:rPr>
              <a:t>t</a:t>
            </a:r>
            <a:r>
              <a:rPr sz="2500" spc="0" dirty="0" smtClean="0">
                <a:latin typeface="Calibri"/>
                <a:cs typeface="Calibri"/>
              </a:rPr>
              <a:t>ambahan,</a:t>
            </a:r>
            <a:r>
              <a:rPr sz="2500" spc="-76" dirty="0" smtClean="0">
                <a:latin typeface="Calibri"/>
                <a:cs typeface="Calibri"/>
              </a:rPr>
              <a:t> </a:t>
            </a:r>
            <a:r>
              <a:rPr sz="2500" spc="-34" dirty="0" smtClean="0">
                <a:latin typeface="Calibri"/>
                <a:cs typeface="Calibri"/>
              </a:rPr>
              <a:t>y</a:t>
            </a:r>
            <a:r>
              <a:rPr sz="2500" spc="0" dirty="0" smtClean="0">
                <a:latin typeface="Calibri"/>
                <a:cs typeface="Calibri"/>
              </a:rPr>
              <a:t>ang</a:t>
            </a:r>
            <a:r>
              <a:rPr sz="2500" spc="-38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bol</a:t>
            </a:r>
            <a:r>
              <a:rPr sz="2500" spc="9" dirty="0" smtClean="0">
                <a:latin typeface="Calibri"/>
                <a:cs typeface="Calibri"/>
              </a:rPr>
              <a:t>e</a:t>
            </a:r>
            <a:r>
              <a:rPr sz="2500" spc="0" dirty="0" smtClean="0">
                <a:latin typeface="Calibri"/>
                <a:cs typeface="Calibri"/>
              </a:rPr>
              <a:t>h</a:t>
            </a:r>
            <a:r>
              <a:rPr sz="2500" spc="-57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dila</a:t>
            </a:r>
            <a:r>
              <a:rPr sz="2500" spc="-25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u</a:t>
            </a:r>
            <a:r>
              <a:rPr sz="2500" spc="-44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an</a:t>
            </a:r>
            <a:r>
              <a:rPr sz="2500" spc="-87" dirty="0" smtClean="0">
                <a:latin typeface="Calibri"/>
                <a:cs typeface="Calibri"/>
              </a:rPr>
              <a:t> </a:t>
            </a:r>
            <a:r>
              <a:rPr sz="2500" spc="-19" dirty="0" smtClean="0">
                <a:latin typeface="Calibri"/>
                <a:cs typeface="Calibri"/>
              </a:rPr>
              <a:t>a</a:t>
            </a:r>
            <a:r>
              <a:rPr sz="2500" spc="-29" dirty="0" smtClean="0">
                <a:latin typeface="Calibri"/>
                <a:cs typeface="Calibri"/>
              </a:rPr>
              <a:t>t</a:t>
            </a:r>
            <a:r>
              <a:rPr sz="2500" spc="0" dirty="0" smtClean="0">
                <a:latin typeface="Calibri"/>
                <a:cs typeface="Calibri"/>
              </a:rPr>
              <a:t>au</a:t>
            </a:r>
            <a:r>
              <a:rPr sz="2500" spc="-27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tid</a:t>
            </a:r>
            <a:r>
              <a:rPr sz="2500" spc="4" dirty="0" smtClean="0">
                <a:latin typeface="Calibri"/>
                <a:cs typeface="Calibri"/>
              </a:rPr>
              <a:t>a</a:t>
            </a:r>
            <a:r>
              <a:rPr sz="2500" spc="0" dirty="0" smtClean="0">
                <a:latin typeface="Calibri"/>
                <a:cs typeface="Calibri"/>
              </a:rPr>
              <a:t>k.</a:t>
            </a:r>
            <a:endParaRPr sz="2500">
              <a:latin typeface="Calibri"/>
              <a:cs typeface="Calibri"/>
            </a:endParaRPr>
          </a:p>
          <a:p>
            <a:pPr marL="12700">
              <a:lnSpc>
                <a:spcPts val="3051"/>
              </a:lnSpc>
            </a:pPr>
            <a:r>
              <a:rPr sz="2500" spc="-50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endala</a:t>
            </a:r>
            <a:r>
              <a:rPr sz="2500" spc="-66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E</a:t>
            </a:r>
            <a:r>
              <a:rPr sz="2500" spc="-75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onomi.</a:t>
            </a:r>
            <a:r>
              <a:rPr sz="2500" spc="-94" dirty="0" smtClean="0">
                <a:latin typeface="Calibri"/>
                <a:cs typeface="Calibri"/>
              </a:rPr>
              <a:t> </a:t>
            </a:r>
            <a:r>
              <a:rPr sz="2500" spc="-50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egi</a:t>
            </a:r>
            <a:r>
              <a:rPr sz="2500" spc="-9" dirty="0" smtClean="0">
                <a:latin typeface="Calibri"/>
                <a:cs typeface="Calibri"/>
              </a:rPr>
              <a:t>a</a:t>
            </a:r>
            <a:r>
              <a:rPr sz="2500" spc="-29" dirty="0" smtClean="0">
                <a:latin typeface="Calibri"/>
                <a:cs typeface="Calibri"/>
              </a:rPr>
              <a:t>t</a:t>
            </a:r>
            <a:r>
              <a:rPr sz="2500" spc="0" dirty="0" smtClean="0">
                <a:latin typeface="Calibri"/>
                <a:cs typeface="Calibri"/>
              </a:rPr>
              <a:t>an</a:t>
            </a:r>
            <a:r>
              <a:rPr sz="2500" spc="-69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e</a:t>
            </a:r>
            <a:r>
              <a:rPr sz="2500" spc="-39" dirty="0" smtClean="0">
                <a:latin typeface="Calibri"/>
                <a:cs typeface="Calibri"/>
              </a:rPr>
              <a:t>v</a:t>
            </a:r>
            <a:r>
              <a:rPr sz="2500" spc="0" dirty="0" smtClean="0">
                <a:latin typeface="Calibri"/>
                <a:cs typeface="Calibri"/>
              </a:rPr>
              <a:t>alu</a:t>
            </a:r>
            <a:r>
              <a:rPr sz="2500" spc="4" dirty="0" smtClean="0">
                <a:latin typeface="Calibri"/>
                <a:cs typeface="Calibri"/>
              </a:rPr>
              <a:t>a</a:t>
            </a:r>
            <a:r>
              <a:rPr sz="2500" spc="0" dirty="0" smtClean="0">
                <a:latin typeface="Calibri"/>
                <a:cs typeface="Calibri"/>
              </a:rPr>
              <a:t>si</a:t>
            </a:r>
            <a:r>
              <a:rPr sz="2500" spc="-81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membutu</a:t>
            </a:r>
            <a:r>
              <a:rPr sz="2500" spc="-9" dirty="0" smtClean="0">
                <a:latin typeface="Calibri"/>
                <a:cs typeface="Calibri"/>
              </a:rPr>
              <a:t>h</a:t>
            </a:r>
            <a:r>
              <a:rPr sz="2500" spc="-39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an</a:t>
            </a:r>
            <a:r>
              <a:rPr sz="2500" spc="-104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bi</a:t>
            </a:r>
            <a:r>
              <a:rPr sz="2500" spc="-44" dirty="0" smtClean="0">
                <a:latin typeface="Calibri"/>
                <a:cs typeface="Calibri"/>
              </a:rPr>
              <a:t>a</a:t>
            </a:r>
            <a:r>
              <a:rPr sz="2500" spc="-34" dirty="0" smtClean="0">
                <a:latin typeface="Calibri"/>
                <a:cs typeface="Calibri"/>
              </a:rPr>
              <a:t>y</a:t>
            </a:r>
            <a:r>
              <a:rPr sz="2500" spc="0" dirty="0" smtClean="0">
                <a:latin typeface="Calibri"/>
                <a:cs typeface="Calibri"/>
              </a:rPr>
              <a:t>a </a:t>
            </a:r>
            <a:endParaRPr sz="2500">
              <a:latin typeface="Calibri"/>
              <a:cs typeface="Calibri"/>
            </a:endParaRPr>
          </a:p>
          <a:p>
            <a:pPr marL="12700">
              <a:lnSpc>
                <a:spcPts val="3051"/>
              </a:lnSpc>
            </a:pPr>
            <a:r>
              <a:rPr sz="2500" spc="-34" dirty="0" smtClean="0">
                <a:latin typeface="Calibri"/>
                <a:cs typeface="Calibri"/>
              </a:rPr>
              <a:t>y</a:t>
            </a:r>
            <a:r>
              <a:rPr sz="2500" spc="0" dirty="0" smtClean="0">
                <a:latin typeface="Calibri"/>
                <a:cs typeface="Calibri"/>
              </a:rPr>
              <a:t>ang</a:t>
            </a:r>
            <a:r>
              <a:rPr sz="2500" spc="-38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tid</a:t>
            </a:r>
            <a:r>
              <a:rPr sz="2500" spc="4" dirty="0" smtClean="0">
                <a:latin typeface="Calibri"/>
                <a:cs typeface="Calibri"/>
              </a:rPr>
              <a:t>a</a:t>
            </a:r>
            <a:r>
              <a:rPr sz="2500" spc="0" dirty="0" smtClean="0">
                <a:latin typeface="Calibri"/>
                <a:cs typeface="Calibri"/>
              </a:rPr>
              <a:t>k</a:t>
            </a:r>
            <a:r>
              <a:rPr sz="2500" spc="-50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sedi</a:t>
            </a:r>
            <a:r>
              <a:rPr sz="2500" spc="9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it,</a:t>
            </a:r>
            <a:r>
              <a:rPr sz="2500" spc="-52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sep</a:t>
            </a:r>
            <a:r>
              <a:rPr sz="2500" spc="9" dirty="0" smtClean="0">
                <a:latin typeface="Calibri"/>
                <a:cs typeface="Calibri"/>
              </a:rPr>
              <a:t>e</a:t>
            </a:r>
            <a:r>
              <a:rPr sz="2500" spc="0" dirty="0" smtClean="0">
                <a:latin typeface="Calibri"/>
                <a:cs typeface="Calibri"/>
              </a:rPr>
              <a:t>r</a:t>
            </a:r>
            <a:r>
              <a:rPr sz="2500" spc="4" dirty="0" smtClean="0">
                <a:latin typeface="Calibri"/>
                <a:cs typeface="Calibri"/>
              </a:rPr>
              <a:t>t</a:t>
            </a:r>
            <a:r>
              <a:rPr sz="2500" spc="0" dirty="0" smtClean="0">
                <a:latin typeface="Calibri"/>
                <a:cs typeface="Calibri"/>
              </a:rPr>
              <a:t>i</a:t>
            </a:r>
            <a:r>
              <a:rPr sz="2500" spc="-47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bi</a:t>
            </a:r>
            <a:r>
              <a:rPr sz="2500" spc="-39" dirty="0" smtClean="0">
                <a:latin typeface="Calibri"/>
                <a:cs typeface="Calibri"/>
              </a:rPr>
              <a:t>a</a:t>
            </a:r>
            <a:r>
              <a:rPr sz="2500" spc="-34" dirty="0" smtClean="0">
                <a:latin typeface="Calibri"/>
                <a:cs typeface="Calibri"/>
              </a:rPr>
              <a:t>y</a:t>
            </a:r>
            <a:r>
              <a:rPr sz="2500" spc="0" dirty="0" smtClean="0">
                <a:latin typeface="Calibri"/>
                <a:cs typeface="Calibri"/>
              </a:rPr>
              <a:t>a</a:t>
            </a:r>
            <a:r>
              <a:rPr sz="2500" spc="-39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u</a:t>
            </a:r>
            <a:r>
              <a:rPr sz="2500" spc="-29" dirty="0" smtClean="0">
                <a:latin typeface="Calibri"/>
                <a:cs typeface="Calibri"/>
              </a:rPr>
              <a:t>n</a:t>
            </a:r>
            <a:r>
              <a:rPr sz="2500" spc="0" dirty="0" smtClean="0">
                <a:latin typeface="Calibri"/>
                <a:cs typeface="Calibri"/>
              </a:rPr>
              <a:t>tuk</a:t>
            </a:r>
            <a:r>
              <a:rPr sz="2500" spc="-44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pengump</a:t>
            </a:r>
            <a:r>
              <a:rPr sz="2500" spc="-14" dirty="0" smtClean="0">
                <a:latin typeface="Calibri"/>
                <a:cs typeface="Calibri"/>
              </a:rPr>
              <a:t>u</a:t>
            </a:r>
            <a:r>
              <a:rPr sz="2500" spc="0" dirty="0" smtClean="0">
                <a:latin typeface="Calibri"/>
                <a:cs typeface="Calibri"/>
              </a:rPr>
              <a:t>lan</a:t>
            </a:r>
            <a:r>
              <a:rPr sz="2500" spc="-105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dan </a:t>
            </a:r>
            <a:endParaRPr sz="2500">
              <a:latin typeface="Calibri"/>
              <a:cs typeface="Calibri"/>
            </a:endParaRPr>
          </a:p>
          <a:p>
            <a:pPr marL="12700">
              <a:lnSpc>
                <a:spcPts val="3051"/>
              </a:lnSpc>
            </a:pPr>
            <a:r>
              <a:rPr sz="2500" spc="0" dirty="0" smtClean="0">
                <a:latin typeface="Calibri"/>
                <a:cs typeface="Calibri"/>
              </a:rPr>
              <a:t>pen</a:t>
            </a:r>
            <a:r>
              <a:rPr sz="2500" spc="-19" dirty="0" smtClean="0">
                <a:latin typeface="Calibri"/>
                <a:cs typeface="Calibri"/>
              </a:rPr>
              <a:t>g</a:t>
            </a:r>
            <a:r>
              <a:rPr sz="2500" spc="0" dirty="0" smtClean="0">
                <a:latin typeface="Calibri"/>
                <a:cs typeface="Calibri"/>
              </a:rPr>
              <a:t>ol</a:t>
            </a:r>
            <a:r>
              <a:rPr sz="2500" spc="4" dirty="0" smtClean="0">
                <a:latin typeface="Calibri"/>
                <a:cs typeface="Calibri"/>
              </a:rPr>
              <a:t>a</a:t>
            </a:r>
            <a:r>
              <a:rPr sz="2500" spc="0" dirty="0" smtClean="0">
                <a:latin typeface="Calibri"/>
                <a:cs typeface="Calibri"/>
              </a:rPr>
              <a:t>han</a:t>
            </a:r>
            <a:r>
              <a:rPr sz="2500" spc="-38" dirty="0" smtClean="0">
                <a:latin typeface="Calibri"/>
                <a:cs typeface="Calibri"/>
              </a:rPr>
              <a:t> </a:t>
            </a:r>
            <a:r>
              <a:rPr sz="2500" spc="-9" dirty="0" smtClean="0">
                <a:latin typeface="Calibri"/>
                <a:cs typeface="Calibri"/>
              </a:rPr>
              <a:t>d</a:t>
            </a:r>
            <a:r>
              <a:rPr sz="2500" spc="-19" dirty="0" smtClean="0">
                <a:latin typeface="Calibri"/>
                <a:cs typeface="Calibri"/>
              </a:rPr>
              <a:t>a</a:t>
            </a:r>
            <a:r>
              <a:rPr sz="2500" spc="-29" dirty="0" smtClean="0">
                <a:latin typeface="Calibri"/>
                <a:cs typeface="Calibri"/>
              </a:rPr>
              <a:t>t</a:t>
            </a:r>
            <a:r>
              <a:rPr sz="2500" spc="0" dirty="0" smtClean="0">
                <a:latin typeface="Calibri"/>
                <a:cs typeface="Calibri"/>
              </a:rPr>
              <a:t>a,</a:t>
            </a:r>
            <a:r>
              <a:rPr sz="2500" spc="2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bi</a:t>
            </a:r>
            <a:r>
              <a:rPr sz="2500" spc="-44" dirty="0" smtClean="0">
                <a:latin typeface="Calibri"/>
                <a:cs typeface="Calibri"/>
              </a:rPr>
              <a:t>a</a:t>
            </a:r>
            <a:r>
              <a:rPr sz="2500" spc="-39" dirty="0" smtClean="0">
                <a:latin typeface="Calibri"/>
                <a:cs typeface="Calibri"/>
              </a:rPr>
              <a:t>y</a:t>
            </a:r>
            <a:r>
              <a:rPr sz="2500" spc="0" dirty="0" smtClean="0">
                <a:latin typeface="Calibri"/>
                <a:cs typeface="Calibri"/>
              </a:rPr>
              <a:t>a</a:t>
            </a:r>
            <a:r>
              <a:rPr sz="2500" spc="-1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u</a:t>
            </a:r>
            <a:r>
              <a:rPr sz="2500" spc="-34" dirty="0" smtClean="0">
                <a:latin typeface="Calibri"/>
                <a:cs typeface="Calibri"/>
              </a:rPr>
              <a:t>n</a:t>
            </a:r>
            <a:r>
              <a:rPr sz="2500" spc="0" dirty="0" smtClean="0">
                <a:latin typeface="Calibri"/>
                <a:cs typeface="Calibri"/>
              </a:rPr>
              <a:t>tuk</a:t>
            </a:r>
            <a:r>
              <a:rPr sz="2500" spc="9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pa</a:t>
            </a:r>
            <a:r>
              <a:rPr sz="2500" spc="-44" dirty="0" smtClean="0">
                <a:latin typeface="Calibri"/>
                <a:cs typeface="Calibri"/>
              </a:rPr>
              <a:t>r</a:t>
            </a:r>
            <a:r>
              <a:rPr sz="2500" spc="0" dirty="0" smtClean="0">
                <a:latin typeface="Calibri"/>
                <a:cs typeface="Calibri"/>
              </a:rPr>
              <a:t>a</a:t>
            </a:r>
            <a:r>
              <a:rPr sz="2500" spc="-21" dirty="0" smtClean="0">
                <a:latin typeface="Calibri"/>
                <a:cs typeface="Calibri"/>
              </a:rPr>
              <a:t> </a:t>
            </a:r>
            <a:r>
              <a:rPr sz="2500" spc="-29" dirty="0" smtClean="0">
                <a:latin typeface="Calibri"/>
                <a:cs typeface="Calibri"/>
              </a:rPr>
              <a:t>st</a:t>
            </a:r>
            <a:r>
              <a:rPr sz="2500" spc="-9" dirty="0" smtClean="0">
                <a:latin typeface="Calibri"/>
                <a:cs typeface="Calibri"/>
              </a:rPr>
              <a:t>a</a:t>
            </a:r>
            <a:r>
              <a:rPr sz="2500" spc="-29" dirty="0" smtClean="0">
                <a:latin typeface="Calibri"/>
                <a:cs typeface="Calibri"/>
              </a:rPr>
              <a:t>f</a:t>
            </a:r>
            <a:r>
              <a:rPr sz="2500" spc="0" dirty="0" smtClean="0">
                <a:latin typeface="Calibri"/>
                <a:cs typeface="Calibri"/>
              </a:rPr>
              <a:t>f</a:t>
            </a:r>
            <a:r>
              <a:rPr sz="2500" spc="-36" dirty="0" smtClean="0">
                <a:latin typeface="Calibri"/>
                <a:cs typeface="Calibri"/>
              </a:rPr>
              <a:t> </a:t>
            </a:r>
            <a:r>
              <a:rPr sz="2500" spc="4" dirty="0" smtClean="0">
                <a:latin typeface="Calibri"/>
                <a:cs typeface="Calibri"/>
              </a:rPr>
              <a:t>a</a:t>
            </a:r>
            <a:r>
              <a:rPr sz="2500" spc="0" dirty="0" smtClean="0">
                <a:latin typeface="Calibri"/>
                <a:cs typeface="Calibri"/>
              </a:rPr>
              <a:t>d</a:t>
            </a:r>
            <a:r>
              <a:rPr sz="2500" spc="-9" dirty="0" smtClean="0">
                <a:latin typeface="Calibri"/>
                <a:cs typeface="Calibri"/>
              </a:rPr>
              <a:t>m</a:t>
            </a:r>
            <a:r>
              <a:rPr sz="2500" spc="0" dirty="0" smtClean="0">
                <a:latin typeface="Calibri"/>
                <a:cs typeface="Calibri"/>
              </a:rPr>
              <a:t>ini</a:t>
            </a:r>
            <a:r>
              <a:rPr sz="2500" spc="-29" dirty="0" smtClean="0">
                <a:latin typeface="Calibri"/>
                <a:cs typeface="Calibri"/>
              </a:rPr>
              <a:t>s</a:t>
            </a:r>
            <a:r>
              <a:rPr sz="2500" spc="0" dirty="0" smtClean="0">
                <a:latin typeface="Calibri"/>
                <a:cs typeface="Calibri"/>
              </a:rPr>
              <a:t>t</a:t>
            </a:r>
            <a:r>
              <a:rPr sz="2500" spc="-39" dirty="0" smtClean="0">
                <a:latin typeface="Calibri"/>
                <a:cs typeface="Calibri"/>
              </a:rPr>
              <a:t>r</a:t>
            </a:r>
            <a:r>
              <a:rPr sz="2500" spc="0" dirty="0" smtClean="0">
                <a:latin typeface="Calibri"/>
                <a:cs typeface="Calibri"/>
              </a:rPr>
              <a:t>asi,</a:t>
            </a:r>
            <a:r>
              <a:rPr sz="2500" spc="-1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dan </a:t>
            </a:r>
            <a:endParaRPr sz="2500">
              <a:latin typeface="Calibri"/>
              <a:cs typeface="Calibri"/>
            </a:endParaRPr>
          </a:p>
          <a:p>
            <a:pPr marL="12700">
              <a:lnSpc>
                <a:spcPts val="3051"/>
              </a:lnSpc>
            </a:pPr>
            <a:r>
              <a:rPr sz="2500" spc="0" dirty="0" smtClean="0">
                <a:latin typeface="Calibri"/>
                <a:cs typeface="Calibri"/>
              </a:rPr>
              <a:t>bi</a:t>
            </a:r>
            <a:r>
              <a:rPr sz="2500" spc="-44" dirty="0" smtClean="0">
                <a:latin typeface="Calibri"/>
                <a:cs typeface="Calibri"/>
              </a:rPr>
              <a:t>a</a:t>
            </a:r>
            <a:r>
              <a:rPr sz="2500" spc="-34" dirty="0" smtClean="0">
                <a:latin typeface="Calibri"/>
                <a:cs typeface="Calibri"/>
              </a:rPr>
              <a:t>y</a:t>
            </a:r>
            <a:r>
              <a:rPr sz="2500" spc="0" dirty="0" smtClean="0">
                <a:latin typeface="Calibri"/>
                <a:cs typeface="Calibri"/>
              </a:rPr>
              <a:t>a</a:t>
            </a:r>
            <a:r>
              <a:rPr sz="2500" spc="-39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u</a:t>
            </a:r>
            <a:r>
              <a:rPr sz="2500" spc="-29" dirty="0" smtClean="0">
                <a:latin typeface="Calibri"/>
                <a:cs typeface="Calibri"/>
              </a:rPr>
              <a:t>n</a:t>
            </a:r>
            <a:r>
              <a:rPr sz="2500" spc="0" dirty="0" smtClean="0">
                <a:latin typeface="Calibri"/>
                <a:cs typeface="Calibri"/>
              </a:rPr>
              <a:t>tuk</a:t>
            </a:r>
            <a:r>
              <a:rPr sz="2500" spc="-44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pa</a:t>
            </a:r>
            <a:r>
              <a:rPr sz="2500" spc="-39" dirty="0" smtClean="0">
                <a:latin typeface="Calibri"/>
                <a:cs typeface="Calibri"/>
              </a:rPr>
              <a:t>r</a:t>
            </a:r>
            <a:r>
              <a:rPr sz="2500" spc="0" dirty="0" smtClean="0">
                <a:latin typeface="Calibri"/>
                <a:cs typeface="Calibri"/>
              </a:rPr>
              <a:t>a</a:t>
            </a:r>
            <a:r>
              <a:rPr sz="2500" spc="-55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e</a:t>
            </a:r>
            <a:r>
              <a:rPr sz="2500" spc="-39" dirty="0" smtClean="0">
                <a:latin typeface="Calibri"/>
                <a:cs typeface="Calibri"/>
              </a:rPr>
              <a:t>v</a:t>
            </a:r>
            <a:r>
              <a:rPr sz="2500" spc="0" dirty="0" smtClean="0">
                <a:latin typeface="Calibri"/>
                <a:cs typeface="Calibri"/>
              </a:rPr>
              <a:t>alu</a:t>
            </a:r>
            <a:r>
              <a:rPr sz="2500" spc="-14" dirty="0" smtClean="0">
                <a:latin typeface="Calibri"/>
                <a:cs typeface="Calibri"/>
              </a:rPr>
              <a:t>a</a:t>
            </a:r>
            <a:r>
              <a:rPr sz="2500" spc="-19" dirty="0" smtClean="0">
                <a:latin typeface="Calibri"/>
                <a:cs typeface="Calibri"/>
              </a:rPr>
              <a:t>t</a:t>
            </a:r>
            <a:r>
              <a:rPr sz="2500" spc="0" dirty="0" smtClean="0">
                <a:latin typeface="Calibri"/>
                <a:cs typeface="Calibri"/>
              </a:rPr>
              <a:t>o</a:t>
            </a:r>
            <a:r>
              <a:rPr sz="2500" spc="-239" dirty="0" smtClean="0">
                <a:latin typeface="Calibri"/>
                <a:cs typeface="Calibri"/>
              </a:rPr>
              <a:t>r</a:t>
            </a:r>
            <a:r>
              <a:rPr sz="2500" spc="0" dirty="0" smtClean="0">
                <a:latin typeface="Calibri"/>
                <a:cs typeface="Calibri"/>
              </a:rPr>
              <a:t>.</a:t>
            </a:r>
            <a:r>
              <a:rPr sz="2500" spc="-79" dirty="0" smtClean="0">
                <a:latin typeface="Calibri"/>
                <a:cs typeface="Calibri"/>
              </a:rPr>
              <a:t> </a:t>
            </a:r>
            <a:r>
              <a:rPr sz="2500" spc="-9" dirty="0" smtClean="0">
                <a:latin typeface="Calibri"/>
                <a:cs typeface="Calibri"/>
              </a:rPr>
              <a:t>P</a:t>
            </a:r>
            <a:r>
              <a:rPr sz="2500" spc="-29" dirty="0" smtClean="0">
                <a:latin typeface="Calibri"/>
                <a:cs typeface="Calibri"/>
              </a:rPr>
              <a:t>r</a:t>
            </a:r>
            <a:r>
              <a:rPr sz="2500" spc="0" dirty="0" smtClean="0">
                <a:latin typeface="Calibri"/>
                <a:cs typeface="Calibri"/>
              </a:rPr>
              <a:t>oses</a:t>
            </a:r>
            <a:r>
              <a:rPr sz="2500" spc="-58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e</a:t>
            </a:r>
            <a:r>
              <a:rPr sz="2500" spc="-39" dirty="0" smtClean="0">
                <a:latin typeface="Calibri"/>
                <a:cs typeface="Calibri"/>
              </a:rPr>
              <a:t>v</a:t>
            </a:r>
            <a:r>
              <a:rPr sz="2500" spc="0" dirty="0" smtClean="0">
                <a:latin typeface="Calibri"/>
                <a:cs typeface="Calibri"/>
              </a:rPr>
              <a:t>alu</a:t>
            </a:r>
            <a:r>
              <a:rPr sz="2500" spc="4" dirty="0" smtClean="0">
                <a:latin typeface="Calibri"/>
                <a:cs typeface="Calibri"/>
              </a:rPr>
              <a:t>a</a:t>
            </a:r>
            <a:r>
              <a:rPr sz="2500" spc="0" dirty="0" smtClean="0">
                <a:latin typeface="Calibri"/>
                <a:cs typeface="Calibri"/>
              </a:rPr>
              <a:t>si</a:t>
            </a:r>
            <a:r>
              <a:rPr sz="2500" spc="-81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a</a:t>
            </a:r>
            <a:r>
              <a:rPr sz="2500" spc="-39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an</a:t>
            </a:r>
            <a:r>
              <a:rPr sz="2500" spc="-48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men</a:t>
            </a:r>
            <a:r>
              <a:rPr sz="2500" spc="-44" dirty="0" smtClean="0">
                <a:latin typeface="Calibri"/>
                <a:cs typeface="Calibri"/>
              </a:rPr>
              <a:t>g</a:t>
            </a:r>
            <a:r>
              <a:rPr sz="2500" spc="0" dirty="0" smtClean="0">
                <a:latin typeface="Calibri"/>
                <a:cs typeface="Calibri"/>
              </a:rPr>
              <a:t>al</a:t>
            </a:r>
            <a:r>
              <a:rPr sz="2500" spc="9" dirty="0" smtClean="0">
                <a:latin typeface="Calibri"/>
                <a:cs typeface="Calibri"/>
              </a:rPr>
              <a:t>a</a:t>
            </a:r>
            <a:r>
              <a:rPr sz="2500" spc="0" dirty="0" smtClean="0">
                <a:latin typeface="Calibri"/>
                <a:cs typeface="Calibri"/>
              </a:rPr>
              <a:t>mi </a:t>
            </a:r>
            <a:endParaRPr sz="2500">
              <a:latin typeface="Calibri"/>
              <a:cs typeface="Calibri"/>
            </a:endParaRPr>
          </a:p>
          <a:p>
            <a:pPr marL="12700">
              <a:lnSpc>
                <a:spcPts val="3051"/>
              </a:lnSpc>
            </a:pPr>
            <a:r>
              <a:rPr sz="2500" spc="0" dirty="0" smtClean="0">
                <a:latin typeface="Calibri"/>
                <a:cs typeface="Calibri"/>
              </a:rPr>
              <a:t>hamb</a:t>
            </a:r>
            <a:r>
              <a:rPr sz="2500" spc="-25" dirty="0" smtClean="0">
                <a:latin typeface="Calibri"/>
                <a:cs typeface="Calibri"/>
              </a:rPr>
              <a:t>a</a:t>
            </a:r>
            <a:r>
              <a:rPr sz="2500" spc="-29" dirty="0" smtClean="0">
                <a:latin typeface="Calibri"/>
                <a:cs typeface="Calibri"/>
              </a:rPr>
              <a:t>t</a:t>
            </a:r>
            <a:r>
              <a:rPr sz="2500" spc="0" dirty="0" smtClean="0">
                <a:latin typeface="Calibri"/>
                <a:cs typeface="Calibri"/>
              </a:rPr>
              <a:t>an</a:t>
            </a:r>
            <a:r>
              <a:rPr sz="2500" spc="-75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apabi</a:t>
            </a:r>
            <a:r>
              <a:rPr sz="2500" spc="4" dirty="0" smtClean="0">
                <a:latin typeface="Calibri"/>
                <a:cs typeface="Calibri"/>
              </a:rPr>
              <a:t>l</a:t>
            </a:r>
            <a:r>
              <a:rPr sz="2500" spc="0" dirty="0" smtClean="0">
                <a:latin typeface="Calibri"/>
                <a:cs typeface="Calibri"/>
              </a:rPr>
              <a:t>a</a:t>
            </a:r>
            <a:r>
              <a:rPr sz="2500" spc="-73" dirty="0" smtClean="0">
                <a:latin typeface="Calibri"/>
                <a:cs typeface="Calibri"/>
              </a:rPr>
              <a:t> </a:t>
            </a:r>
            <a:r>
              <a:rPr sz="2500" spc="-25" dirty="0" smtClean="0">
                <a:latin typeface="Calibri"/>
                <a:cs typeface="Calibri"/>
              </a:rPr>
              <a:t>t</a:t>
            </a:r>
            <a:r>
              <a:rPr sz="2500" spc="0" dirty="0" smtClean="0">
                <a:latin typeface="Calibri"/>
                <a:cs typeface="Calibri"/>
              </a:rPr>
              <a:t>anpa</a:t>
            </a:r>
            <a:r>
              <a:rPr sz="2500" spc="-40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du</a:t>
            </a:r>
            <a:r>
              <a:rPr sz="2500" spc="-39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un</a:t>
            </a:r>
            <a:r>
              <a:rPr sz="2500" spc="-54" dirty="0" smtClean="0">
                <a:latin typeface="Calibri"/>
                <a:cs typeface="Calibri"/>
              </a:rPr>
              <a:t>g</a:t>
            </a:r>
            <a:r>
              <a:rPr sz="2500" spc="0" dirty="0" smtClean="0">
                <a:latin typeface="Calibri"/>
                <a:cs typeface="Calibri"/>
              </a:rPr>
              <a:t>an</a:t>
            </a:r>
            <a:r>
              <a:rPr sz="2500" spc="-80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finan</a:t>
            </a:r>
            <a:r>
              <a:rPr sz="2500" spc="-9" dirty="0" smtClean="0">
                <a:latin typeface="Calibri"/>
                <a:cs typeface="Calibri"/>
              </a:rPr>
              <a:t>s</a:t>
            </a:r>
            <a:r>
              <a:rPr sz="2500" spc="0" dirty="0" smtClean="0">
                <a:latin typeface="Calibri"/>
                <a:cs typeface="Calibri"/>
              </a:rPr>
              <a:t>ia</a:t>
            </a:r>
            <a:r>
              <a:rPr sz="2500" spc="9" dirty="0" smtClean="0">
                <a:latin typeface="Calibri"/>
                <a:cs typeface="Calibri"/>
              </a:rPr>
              <a:t>l</a:t>
            </a:r>
            <a:r>
              <a:rPr sz="2500" spc="0" dirty="0" smtClean="0">
                <a:latin typeface="Calibri"/>
                <a:cs typeface="Calibri"/>
              </a:rPr>
              <a:t>.</a:t>
            </a:r>
            <a:endParaRPr sz="25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35940" y="1605210"/>
            <a:ext cx="183896" cy="3423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650"/>
              </a:lnSpc>
              <a:spcBef>
                <a:spcPts val="132"/>
              </a:spcBef>
            </a:pPr>
            <a:r>
              <a:rPr sz="2500" spc="0" dirty="0" smtClean="0">
                <a:latin typeface="Arial"/>
                <a:cs typeface="Arial"/>
              </a:rPr>
              <a:t>•</a:t>
            </a:r>
            <a:endParaRPr sz="25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940" y="4120445"/>
            <a:ext cx="183896" cy="3423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650"/>
              </a:lnSpc>
              <a:spcBef>
                <a:spcPts val="132"/>
              </a:spcBef>
            </a:pPr>
            <a:r>
              <a:rPr sz="2500" spc="0" dirty="0" smtClean="0">
                <a:latin typeface="Arial"/>
                <a:cs typeface="Arial"/>
              </a:rPr>
              <a:t>•</a:t>
            </a:r>
            <a:endParaRPr sz="2500">
              <a:latin typeface="Arial"/>
              <a:cs typeface="Arial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7973695" y="6118454"/>
            <a:ext cx="352169" cy="254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64"/>
              </a:lnSpc>
              <a:spcBef>
                <a:spcPts val="98"/>
              </a:spcBef>
            </a:pPr>
            <a:r>
              <a:rPr sz="1800" b="1" spc="4" dirty="0" smtClean="0">
                <a:solidFill>
                  <a:srgbClr val="FFFFFF"/>
                </a:solidFill>
                <a:latin typeface="Tahoma"/>
                <a:cs typeface="Tahoma"/>
              </a:rPr>
              <a:t>24</a:t>
            </a:r>
            <a:endParaRPr sz="1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7572375" y="6000762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1852" y="247350"/>
                </a:lnTo>
                <a:lnTo>
                  <a:pt x="7313" y="265682"/>
                </a:lnTo>
                <a:lnTo>
                  <a:pt x="28488" y="300859"/>
                </a:lnTo>
                <a:lnTo>
                  <a:pt x="62373" y="333659"/>
                </a:lnTo>
                <a:lnTo>
                  <a:pt x="107817" y="363612"/>
                </a:lnTo>
                <a:lnTo>
                  <a:pt x="163671" y="390248"/>
                </a:lnTo>
                <a:lnTo>
                  <a:pt x="228782" y="413096"/>
                </a:lnTo>
                <a:lnTo>
                  <a:pt x="302002" y="431686"/>
                </a:lnTo>
                <a:lnTo>
                  <a:pt x="341292" y="439237"/>
                </a:lnTo>
                <a:lnTo>
                  <a:pt x="382178" y="445546"/>
                </a:lnTo>
                <a:lnTo>
                  <a:pt x="424516" y="450556"/>
                </a:lnTo>
                <a:lnTo>
                  <a:pt x="468161" y="454208"/>
                </a:lnTo>
                <a:lnTo>
                  <a:pt x="512970" y="456442"/>
                </a:lnTo>
                <a:lnTo>
                  <a:pt x="558800" y="457200"/>
                </a:lnTo>
                <a:lnTo>
                  <a:pt x="604629" y="456442"/>
                </a:lnTo>
                <a:lnTo>
                  <a:pt x="649438" y="454208"/>
                </a:lnTo>
                <a:lnTo>
                  <a:pt x="693083" y="450556"/>
                </a:lnTo>
                <a:lnTo>
                  <a:pt x="735421" y="445546"/>
                </a:lnTo>
                <a:lnTo>
                  <a:pt x="776307" y="439237"/>
                </a:lnTo>
                <a:lnTo>
                  <a:pt x="815597" y="431686"/>
                </a:lnTo>
                <a:lnTo>
                  <a:pt x="853149" y="422953"/>
                </a:lnTo>
                <a:lnTo>
                  <a:pt x="922458" y="402175"/>
                </a:lnTo>
                <a:lnTo>
                  <a:pt x="983084" y="377374"/>
                </a:lnTo>
                <a:lnTo>
                  <a:pt x="1033877" y="349021"/>
                </a:lnTo>
                <a:lnTo>
                  <a:pt x="1073685" y="317586"/>
                </a:lnTo>
                <a:lnTo>
                  <a:pt x="1101359" y="283538"/>
                </a:lnTo>
                <a:lnTo>
                  <a:pt x="1115747" y="247350"/>
                </a:lnTo>
                <a:lnTo>
                  <a:pt x="1117600" y="228600"/>
                </a:lnTo>
                <a:lnTo>
                  <a:pt x="1115747" y="209851"/>
                </a:lnTo>
                <a:lnTo>
                  <a:pt x="1101359" y="173665"/>
                </a:lnTo>
                <a:lnTo>
                  <a:pt x="1073685" y="139619"/>
                </a:lnTo>
                <a:lnTo>
                  <a:pt x="1033877" y="108183"/>
                </a:lnTo>
                <a:lnTo>
                  <a:pt x="983084" y="79830"/>
                </a:lnTo>
                <a:lnTo>
                  <a:pt x="922458" y="55028"/>
                </a:lnTo>
                <a:lnTo>
                  <a:pt x="853149" y="34249"/>
                </a:lnTo>
                <a:lnTo>
                  <a:pt x="815597" y="25516"/>
                </a:lnTo>
                <a:lnTo>
                  <a:pt x="776307" y="17964"/>
                </a:lnTo>
                <a:lnTo>
                  <a:pt x="735421" y="11654"/>
                </a:lnTo>
                <a:lnTo>
                  <a:pt x="693083" y="6643"/>
                </a:lnTo>
                <a:lnTo>
                  <a:pt x="649438" y="2992"/>
                </a:lnTo>
                <a:lnTo>
                  <a:pt x="604629" y="757"/>
                </a:lnTo>
                <a:lnTo>
                  <a:pt x="558800" y="0"/>
                </a:lnTo>
                <a:lnTo>
                  <a:pt x="512970" y="757"/>
                </a:lnTo>
                <a:lnTo>
                  <a:pt x="468161" y="2992"/>
                </a:lnTo>
                <a:lnTo>
                  <a:pt x="424516" y="6643"/>
                </a:lnTo>
                <a:lnTo>
                  <a:pt x="382178" y="11654"/>
                </a:lnTo>
                <a:lnTo>
                  <a:pt x="341292" y="17964"/>
                </a:lnTo>
                <a:lnTo>
                  <a:pt x="302002" y="25516"/>
                </a:lnTo>
                <a:lnTo>
                  <a:pt x="264450" y="34249"/>
                </a:lnTo>
                <a:lnTo>
                  <a:pt x="195141" y="55028"/>
                </a:lnTo>
                <a:lnTo>
                  <a:pt x="134515" y="79830"/>
                </a:lnTo>
                <a:lnTo>
                  <a:pt x="83722" y="108183"/>
                </a:lnTo>
                <a:lnTo>
                  <a:pt x="43914" y="139619"/>
                </a:lnTo>
                <a:lnTo>
                  <a:pt x="16240" y="173665"/>
                </a:lnTo>
                <a:lnTo>
                  <a:pt x="1852" y="209851"/>
                </a:lnTo>
                <a:lnTo>
                  <a:pt x="0" y="228600"/>
                </a:lnTo>
                <a:close/>
              </a:path>
            </a:pathLst>
          </a:custGeom>
          <a:solidFill>
            <a:srgbClr val="0000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572375" y="6000762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7313" y="191520"/>
                </a:lnTo>
                <a:lnTo>
                  <a:pt x="28488" y="156345"/>
                </a:lnTo>
                <a:lnTo>
                  <a:pt x="62373" y="123545"/>
                </a:lnTo>
                <a:lnTo>
                  <a:pt x="107817" y="93592"/>
                </a:lnTo>
                <a:lnTo>
                  <a:pt x="163671" y="66955"/>
                </a:lnTo>
                <a:lnTo>
                  <a:pt x="228782" y="44106"/>
                </a:lnTo>
                <a:lnTo>
                  <a:pt x="302002" y="25516"/>
                </a:lnTo>
                <a:lnTo>
                  <a:pt x="341292" y="17964"/>
                </a:lnTo>
                <a:lnTo>
                  <a:pt x="382178" y="11654"/>
                </a:lnTo>
                <a:lnTo>
                  <a:pt x="424516" y="6643"/>
                </a:lnTo>
                <a:lnTo>
                  <a:pt x="468161" y="2992"/>
                </a:lnTo>
                <a:lnTo>
                  <a:pt x="512970" y="757"/>
                </a:lnTo>
                <a:lnTo>
                  <a:pt x="558800" y="0"/>
                </a:lnTo>
                <a:lnTo>
                  <a:pt x="604629" y="757"/>
                </a:lnTo>
                <a:lnTo>
                  <a:pt x="649438" y="2992"/>
                </a:lnTo>
                <a:lnTo>
                  <a:pt x="693083" y="6643"/>
                </a:lnTo>
                <a:lnTo>
                  <a:pt x="735421" y="11654"/>
                </a:lnTo>
                <a:lnTo>
                  <a:pt x="776307" y="17964"/>
                </a:lnTo>
                <a:lnTo>
                  <a:pt x="815597" y="25516"/>
                </a:lnTo>
                <a:lnTo>
                  <a:pt x="853149" y="34249"/>
                </a:lnTo>
                <a:lnTo>
                  <a:pt x="922458" y="55028"/>
                </a:lnTo>
                <a:lnTo>
                  <a:pt x="983084" y="79830"/>
                </a:lnTo>
                <a:lnTo>
                  <a:pt x="1033877" y="108183"/>
                </a:lnTo>
                <a:lnTo>
                  <a:pt x="1073685" y="139619"/>
                </a:lnTo>
                <a:lnTo>
                  <a:pt x="1101359" y="173665"/>
                </a:lnTo>
                <a:lnTo>
                  <a:pt x="1115747" y="209851"/>
                </a:lnTo>
                <a:lnTo>
                  <a:pt x="1117600" y="228600"/>
                </a:lnTo>
                <a:lnTo>
                  <a:pt x="1115747" y="247350"/>
                </a:lnTo>
                <a:lnTo>
                  <a:pt x="1101359" y="283538"/>
                </a:lnTo>
                <a:lnTo>
                  <a:pt x="1073685" y="317586"/>
                </a:lnTo>
                <a:lnTo>
                  <a:pt x="1033877" y="349021"/>
                </a:lnTo>
                <a:lnTo>
                  <a:pt x="983084" y="377374"/>
                </a:lnTo>
                <a:lnTo>
                  <a:pt x="922458" y="402175"/>
                </a:lnTo>
                <a:lnTo>
                  <a:pt x="853149" y="422953"/>
                </a:lnTo>
                <a:lnTo>
                  <a:pt x="815597" y="431686"/>
                </a:lnTo>
                <a:lnTo>
                  <a:pt x="776307" y="439237"/>
                </a:lnTo>
                <a:lnTo>
                  <a:pt x="735421" y="445546"/>
                </a:lnTo>
                <a:lnTo>
                  <a:pt x="693083" y="450556"/>
                </a:lnTo>
                <a:lnTo>
                  <a:pt x="649438" y="454208"/>
                </a:lnTo>
                <a:lnTo>
                  <a:pt x="604629" y="456442"/>
                </a:lnTo>
                <a:lnTo>
                  <a:pt x="558800" y="457200"/>
                </a:lnTo>
                <a:lnTo>
                  <a:pt x="512970" y="456442"/>
                </a:lnTo>
                <a:lnTo>
                  <a:pt x="468161" y="454208"/>
                </a:lnTo>
                <a:lnTo>
                  <a:pt x="424516" y="450556"/>
                </a:lnTo>
                <a:lnTo>
                  <a:pt x="382178" y="445546"/>
                </a:lnTo>
                <a:lnTo>
                  <a:pt x="341292" y="439237"/>
                </a:lnTo>
                <a:lnTo>
                  <a:pt x="302002" y="431686"/>
                </a:lnTo>
                <a:lnTo>
                  <a:pt x="264450" y="422953"/>
                </a:lnTo>
                <a:lnTo>
                  <a:pt x="195141" y="402175"/>
                </a:lnTo>
                <a:lnTo>
                  <a:pt x="134515" y="377374"/>
                </a:lnTo>
                <a:lnTo>
                  <a:pt x="83722" y="349021"/>
                </a:lnTo>
                <a:lnTo>
                  <a:pt x="43914" y="317586"/>
                </a:lnTo>
                <a:lnTo>
                  <a:pt x="16240" y="283538"/>
                </a:lnTo>
                <a:lnTo>
                  <a:pt x="1852" y="247350"/>
                </a:lnTo>
                <a:lnTo>
                  <a:pt x="0" y="228600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840980" y="6016752"/>
            <a:ext cx="600455" cy="5135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133588" y="6016752"/>
            <a:ext cx="374903" cy="5135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535940" y="1610122"/>
            <a:ext cx="152653" cy="2799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50"/>
              </a:lnSpc>
              <a:spcBef>
                <a:spcPts val="107"/>
              </a:spcBef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78840" y="1625473"/>
            <a:ext cx="7748587" cy="474698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441"/>
              </a:lnSpc>
              <a:spcBef>
                <a:spcPts val="105"/>
              </a:spcBef>
            </a:pPr>
            <a:r>
              <a:rPr sz="2000" spc="-3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endala</a:t>
            </a:r>
            <a:r>
              <a:rPr sz="2000" spc="-4" dirty="0" smtClean="0">
                <a:latin typeface="Calibri"/>
                <a:cs typeface="Calibri"/>
              </a:rPr>
              <a:t> 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ekni</a:t>
            </a:r>
            <a:r>
              <a:rPr sz="2000" spc="-4" dirty="0" smtClean="0">
                <a:latin typeface="Calibri"/>
                <a:cs typeface="Calibri"/>
              </a:rPr>
              <a:t>s</a:t>
            </a:r>
            <a:r>
              <a:rPr sz="2000" spc="0" dirty="0" smtClean="0">
                <a:latin typeface="Calibri"/>
                <a:cs typeface="Calibri"/>
              </a:rPr>
              <a:t>.</a:t>
            </a:r>
            <a:r>
              <a:rPr sz="2000" spc="9" dirty="0" smtClean="0">
                <a:latin typeface="Calibri"/>
                <a:cs typeface="Calibri"/>
              </a:rPr>
              <a:t> </a:t>
            </a:r>
            <a:r>
              <a:rPr sz="2000" spc="-44" dirty="0" smtClean="0">
                <a:latin typeface="Calibri"/>
                <a:cs typeface="Calibri"/>
              </a:rPr>
              <a:t>E</a:t>
            </a:r>
            <a:r>
              <a:rPr sz="2000" spc="-29" dirty="0" smtClean="0">
                <a:latin typeface="Calibri"/>
                <a:cs typeface="Calibri"/>
              </a:rPr>
              <a:t>v</a:t>
            </a:r>
            <a:r>
              <a:rPr sz="2000" spc="0" dirty="0" smtClean="0">
                <a:latin typeface="Calibri"/>
                <a:cs typeface="Calibri"/>
              </a:rPr>
              <a:t>alu</a:t>
            </a:r>
            <a:r>
              <a:rPr sz="2000" spc="-25" dirty="0" smtClean="0">
                <a:latin typeface="Calibri"/>
                <a:cs typeface="Calibri"/>
              </a:rPr>
              <a:t>at</a:t>
            </a:r>
            <a:r>
              <a:rPr sz="2000" spc="0" dirty="0" smtClean="0">
                <a:latin typeface="Calibri"/>
                <a:cs typeface="Calibri"/>
              </a:rPr>
              <a:t>or se</a:t>
            </a:r>
            <a:r>
              <a:rPr sz="2000" spc="-9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ing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diha</a:t>
            </a:r>
            <a:r>
              <a:rPr sz="2000" spc="4" dirty="0" smtClean="0">
                <a:latin typeface="Calibri"/>
                <a:cs typeface="Calibri"/>
              </a:rPr>
              <a:t>d</a:t>
            </a:r>
            <a:r>
              <a:rPr sz="2000" spc="0" dirty="0" smtClean="0">
                <a:latin typeface="Calibri"/>
                <a:cs typeface="Calibri"/>
              </a:rPr>
              <a:t>ap</a:t>
            </a:r>
            <a:r>
              <a:rPr sz="2000" spc="-2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</a:t>
            </a:r>
            <a:r>
              <a:rPr sz="2000" spc="-1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pa</a:t>
            </a:r>
            <a:r>
              <a:rPr sz="2000" spc="4" dirty="0" smtClean="0">
                <a:latin typeface="Calibri"/>
                <a:cs typeface="Calibri"/>
              </a:rPr>
              <a:t>d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ma</a:t>
            </a:r>
            <a:r>
              <a:rPr sz="2000" spc="-9" dirty="0" smtClean="0">
                <a:latin typeface="Calibri"/>
                <a:cs typeface="Calibri"/>
              </a:rPr>
              <a:t>s</a:t>
            </a:r>
            <a:r>
              <a:rPr sz="2000" spc="0" dirty="0" smtClean="0">
                <a:latin typeface="Calibri"/>
                <a:cs typeface="Calibri"/>
              </a:rPr>
              <a:t>alah</a:t>
            </a:r>
            <a:r>
              <a:rPr sz="2000" spc="1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tidak 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ts val="2510"/>
              </a:lnSpc>
            </a:pP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-39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sed</a:t>
            </a:r>
            <a:r>
              <a:rPr sz="2000" spc="-4" dirty="0" smtClean="0">
                <a:latin typeface="Calibri"/>
                <a:cs typeface="Calibri"/>
              </a:rPr>
              <a:t>i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34" dirty="0" smtClean="0">
                <a:latin typeface="Calibri"/>
                <a:cs typeface="Calibri"/>
              </a:rPr>
              <a:t>n</a:t>
            </a:r>
            <a:r>
              <a:rPr sz="2000" spc="-29" dirty="0" smtClean="0">
                <a:latin typeface="Calibri"/>
                <a:cs typeface="Calibri"/>
              </a:rPr>
              <a:t>y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1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c</a:t>
            </a:r>
            <a:r>
              <a:rPr sz="2000" spc="4" dirty="0" smtClean="0">
                <a:latin typeface="Calibri"/>
                <a:cs typeface="Calibri"/>
              </a:rPr>
              <a:t>u</a:t>
            </a:r>
            <a:r>
              <a:rPr sz="2000" spc="-25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up</a:t>
            </a:r>
            <a:r>
              <a:rPr sz="2000" spc="-1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d</a:t>
            </a:r>
            <a:r>
              <a:rPr sz="2000" spc="-19" dirty="0" smtClean="0">
                <a:latin typeface="Calibri"/>
                <a:cs typeface="Calibri"/>
              </a:rPr>
              <a:t>a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a </a:t>
            </a:r>
            <a:r>
              <a:rPr sz="2000" spc="4" dirty="0" smtClean="0">
                <a:latin typeface="Calibri"/>
                <a:cs typeface="Calibri"/>
              </a:rPr>
              <a:t>d</a:t>
            </a:r>
            <a:r>
              <a:rPr sz="2000" spc="0" dirty="0" smtClean="0">
                <a:latin typeface="Calibri"/>
                <a:cs typeface="Calibri"/>
              </a:rPr>
              <a:t>an </a:t>
            </a:r>
            <a:r>
              <a:rPr sz="2000" spc="-9" dirty="0" smtClean="0">
                <a:latin typeface="Calibri"/>
                <a:cs typeface="Calibri"/>
              </a:rPr>
              <a:t>in</a:t>
            </a:r>
            <a:r>
              <a:rPr sz="2000" spc="-34" dirty="0" smtClean="0">
                <a:latin typeface="Calibri"/>
                <a:cs typeface="Calibri"/>
              </a:rPr>
              <a:t>f</a:t>
            </a:r>
            <a:r>
              <a:rPr sz="2000" spc="0" dirty="0" smtClean="0">
                <a:latin typeface="Calibri"/>
                <a:cs typeface="Calibri"/>
              </a:rPr>
              <a:t>or</a:t>
            </a:r>
            <a:r>
              <a:rPr sz="2000" spc="-9" dirty="0" smtClean="0">
                <a:latin typeface="Calibri"/>
                <a:cs typeface="Calibri"/>
              </a:rPr>
              <a:t>m</a:t>
            </a:r>
            <a:r>
              <a:rPr sz="2000" spc="0" dirty="0" smtClean="0">
                <a:latin typeface="Calibri"/>
                <a:cs typeface="Calibri"/>
              </a:rPr>
              <a:t>asi</a:t>
            </a:r>
            <a:r>
              <a:rPr sz="2000" spc="-4" dirty="0" smtClean="0">
                <a:latin typeface="Calibri"/>
                <a:cs typeface="Calibri"/>
              </a:rPr>
              <a:t> </a:t>
            </a:r>
            <a:r>
              <a:rPr sz="2000" spc="-25" dirty="0" smtClean="0">
                <a:latin typeface="Calibri"/>
                <a:cs typeface="Calibri"/>
              </a:rPr>
              <a:t>y</a:t>
            </a:r>
            <a:r>
              <a:rPr sz="2000" spc="0" dirty="0" smtClean="0">
                <a:latin typeface="Calibri"/>
                <a:cs typeface="Calibri"/>
              </a:rPr>
              <a:t>ang </a:t>
            </a:r>
            <a:r>
              <a:rPr sz="2000" i="1" spc="0" dirty="0" smtClean="0">
                <a:latin typeface="Calibri"/>
                <a:cs typeface="Calibri"/>
              </a:rPr>
              <a:t>up</a:t>
            </a:r>
            <a:r>
              <a:rPr sz="2000" i="1" spc="-14" dirty="0" smtClean="0">
                <a:latin typeface="Calibri"/>
                <a:cs typeface="Calibri"/>
              </a:rPr>
              <a:t> </a:t>
            </a:r>
            <a:r>
              <a:rPr sz="2000" i="1" spc="-25" dirty="0" smtClean="0">
                <a:latin typeface="Calibri"/>
                <a:cs typeface="Calibri"/>
              </a:rPr>
              <a:t>t</a:t>
            </a:r>
            <a:r>
              <a:rPr sz="2000" i="1" spc="0" dirty="0" smtClean="0">
                <a:latin typeface="Calibri"/>
                <a:cs typeface="Calibri"/>
              </a:rPr>
              <a:t>o</a:t>
            </a:r>
            <a:r>
              <a:rPr sz="2000" i="1" spc="4" dirty="0" smtClean="0">
                <a:latin typeface="Calibri"/>
                <a:cs typeface="Calibri"/>
              </a:rPr>
              <a:t> </a:t>
            </a:r>
            <a:r>
              <a:rPr sz="2000" i="1" spc="0" dirty="0" smtClean="0">
                <a:latin typeface="Calibri"/>
                <a:cs typeface="Calibri"/>
              </a:rPr>
              <a:t>da</a:t>
            </a:r>
            <a:r>
              <a:rPr sz="2000" i="1" spc="-19" dirty="0" smtClean="0">
                <a:latin typeface="Calibri"/>
                <a:cs typeface="Calibri"/>
              </a:rPr>
              <a:t>t</a:t>
            </a:r>
            <a:r>
              <a:rPr sz="2000" i="1" spc="0" dirty="0" smtClean="0">
                <a:latin typeface="Calibri"/>
                <a:cs typeface="Calibri"/>
              </a:rPr>
              <a:t>e.</a:t>
            </a:r>
            <a:r>
              <a:rPr sz="2000" i="1" spc="-25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Di</a:t>
            </a:r>
            <a:r>
              <a:rPr sz="2000" spc="-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sa</a:t>
            </a:r>
            <a:r>
              <a:rPr sz="2000" spc="-9" dirty="0" smtClean="0">
                <a:latin typeface="Calibri"/>
                <a:cs typeface="Calibri"/>
              </a:rPr>
              <a:t>m</a:t>
            </a:r>
            <a:r>
              <a:rPr sz="2000" spc="0" dirty="0" smtClean="0">
                <a:latin typeface="Calibri"/>
                <a:cs typeface="Calibri"/>
              </a:rPr>
              <a:t>ping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itu, d</a:t>
            </a:r>
            <a:r>
              <a:rPr sz="2000" spc="-25" dirty="0" smtClean="0">
                <a:latin typeface="Calibri"/>
                <a:cs typeface="Calibri"/>
              </a:rPr>
              <a:t>at</a:t>
            </a:r>
            <a:r>
              <a:rPr sz="2000" spc="0" dirty="0" smtClean="0">
                <a:latin typeface="Calibri"/>
                <a:cs typeface="Calibri"/>
              </a:rPr>
              <a:t>a 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ts val="2510"/>
              </a:lnSpc>
            </a:pPr>
            <a:r>
              <a:rPr sz="2000" spc="-29" dirty="0" smtClean="0">
                <a:latin typeface="Calibri"/>
                <a:cs typeface="Calibri"/>
              </a:rPr>
              <a:t>y</a:t>
            </a:r>
            <a:r>
              <a:rPr sz="2000" spc="0" dirty="0" smtClean="0">
                <a:latin typeface="Calibri"/>
                <a:cs typeface="Calibri"/>
              </a:rPr>
              <a:t>ang</a:t>
            </a:r>
            <a:r>
              <a:rPr sz="2000" spc="-1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ada </a:t>
            </a:r>
            <a:r>
              <a:rPr sz="2000" spc="-25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uali</a:t>
            </a:r>
            <a:r>
              <a:rPr sz="2000" spc="-29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as</a:t>
            </a:r>
            <a:r>
              <a:rPr sz="2000" spc="-34" dirty="0" smtClean="0">
                <a:latin typeface="Calibri"/>
                <a:cs typeface="Calibri"/>
              </a:rPr>
              <a:t>n</a:t>
            </a:r>
            <a:r>
              <a:rPr sz="2000" spc="-29" dirty="0" smtClean="0">
                <a:latin typeface="Calibri"/>
                <a:cs typeface="Calibri"/>
              </a:rPr>
              <a:t>y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14" dirty="0" smtClean="0">
                <a:latin typeface="Calibri"/>
                <a:cs typeface="Calibri"/>
              </a:rPr>
              <a:t> </a:t>
            </a:r>
            <a:r>
              <a:rPr sz="2000" spc="-25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u</a:t>
            </a:r>
            <a:r>
              <a:rPr sz="2000" spc="-34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ang</a:t>
            </a:r>
            <a:r>
              <a:rPr sz="2000" spc="-2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baik, </a:t>
            </a:r>
            <a:r>
              <a:rPr sz="2000" spc="-2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25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ena</a:t>
            </a:r>
            <a:r>
              <a:rPr sz="2000" spc="19" dirty="0" smtClean="0">
                <a:latin typeface="Calibri"/>
                <a:cs typeface="Calibri"/>
              </a:rPr>
              <a:t> </a:t>
            </a:r>
            <a:r>
              <a:rPr sz="2000" i="1" spc="0" dirty="0" smtClean="0">
                <a:latin typeface="Calibri"/>
                <a:cs typeface="Calibri"/>
              </a:rPr>
              <a:t>sup</a:t>
            </a:r>
            <a:r>
              <a:rPr sz="2000" i="1" spc="4" dirty="0" smtClean="0">
                <a:latin typeface="Calibri"/>
                <a:cs typeface="Calibri"/>
              </a:rPr>
              <a:t>p</a:t>
            </a:r>
            <a:r>
              <a:rPr sz="2000" i="1" spc="0" dirty="0" smtClean="0">
                <a:latin typeface="Calibri"/>
                <a:cs typeface="Calibri"/>
              </a:rPr>
              <a:t>ly</a:t>
            </a:r>
            <a:r>
              <a:rPr sz="2000" i="1" spc="-1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d</a:t>
            </a:r>
            <a:r>
              <a:rPr sz="2000" spc="-19" dirty="0" smtClean="0">
                <a:latin typeface="Calibri"/>
                <a:cs typeface="Calibri"/>
              </a:rPr>
              <a:t>a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a </a:t>
            </a:r>
            <a:r>
              <a:rPr sz="2000" spc="-5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epada </a:t>
            </a:r>
            <a:r>
              <a:rPr sz="2000" spc="-4" dirty="0" smtClean="0">
                <a:latin typeface="Calibri"/>
                <a:cs typeface="Calibri"/>
              </a:rPr>
              <a:t>s</a:t>
            </a:r>
            <a:r>
              <a:rPr sz="2000" spc="0" dirty="0" smtClean="0">
                <a:latin typeface="Calibri"/>
                <a:cs typeface="Calibri"/>
              </a:rPr>
              <a:t>u</a:t>
            </a:r>
            <a:r>
              <a:rPr sz="2000" spc="-19" dirty="0" smtClean="0">
                <a:latin typeface="Calibri"/>
                <a:cs typeface="Calibri"/>
              </a:rPr>
              <a:t>a</a:t>
            </a:r>
            <a:r>
              <a:rPr sz="2000" spc="0" dirty="0" smtClean="0">
                <a:latin typeface="Calibri"/>
                <a:cs typeface="Calibri"/>
              </a:rPr>
              <a:t>tu</a:t>
            </a:r>
            <a:endParaRPr sz="2000">
              <a:latin typeface="Calibri"/>
              <a:cs typeface="Calibri"/>
            </a:endParaRPr>
          </a:p>
          <a:p>
            <a:pPr marL="12700" marR="131584">
              <a:lnSpc>
                <a:spcPts val="2441"/>
              </a:lnSpc>
            </a:pPr>
            <a:r>
              <a:rPr sz="2000" spc="0" dirty="0" smtClean="0">
                <a:latin typeface="Calibri"/>
                <a:cs typeface="Calibri"/>
              </a:rPr>
              <a:t>in</a:t>
            </a:r>
            <a:r>
              <a:rPr sz="2000" spc="-29" dirty="0" smtClean="0">
                <a:latin typeface="Calibri"/>
                <a:cs typeface="Calibri"/>
              </a:rPr>
              <a:t>s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ansi</a:t>
            </a:r>
            <a:r>
              <a:rPr sz="2000" spc="9" dirty="0" smtClean="0">
                <a:latin typeface="Calibri"/>
                <a:cs typeface="Calibri"/>
              </a:rPr>
              <a:t> </a:t>
            </a:r>
            <a:r>
              <a:rPr sz="2000" spc="-29" dirty="0" smtClean="0">
                <a:latin typeface="Calibri"/>
                <a:cs typeface="Calibri"/>
              </a:rPr>
              <a:t>y</a:t>
            </a:r>
            <a:r>
              <a:rPr sz="2000" spc="0" dirty="0" smtClean="0">
                <a:latin typeface="Calibri"/>
                <a:cs typeface="Calibri"/>
              </a:rPr>
              <a:t>ang</a:t>
            </a:r>
            <a:r>
              <a:rPr sz="2000" spc="-1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l</a:t>
            </a:r>
            <a:r>
              <a:rPr sz="2000" spc="-4" dirty="0" smtClean="0">
                <a:latin typeface="Calibri"/>
                <a:cs typeface="Calibri"/>
              </a:rPr>
              <a:t>e</a:t>
            </a:r>
            <a:r>
              <a:rPr sz="2000" spc="0" dirty="0" smtClean="0">
                <a:latin typeface="Calibri"/>
                <a:cs typeface="Calibri"/>
              </a:rPr>
              <a:t>bih </a:t>
            </a:r>
            <a:r>
              <a:rPr sz="2000" spc="4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in</a:t>
            </a:r>
            <a:r>
              <a:rPr sz="2000" spc="25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gi</a:t>
            </a:r>
            <a:r>
              <a:rPr sz="2000" spc="-1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dari </a:t>
            </a:r>
            <a:r>
              <a:rPr sz="2000" spc="-4" dirty="0" smtClean="0">
                <a:latin typeface="Calibri"/>
                <a:cs typeface="Calibri"/>
              </a:rPr>
              <a:t>i</a:t>
            </a:r>
            <a:r>
              <a:rPr sz="2000" spc="0" dirty="0" smtClean="0">
                <a:latin typeface="Calibri"/>
                <a:cs typeface="Calibri"/>
              </a:rPr>
              <a:t>n</a:t>
            </a:r>
            <a:r>
              <a:rPr sz="2000" spc="-25" dirty="0" smtClean="0">
                <a:latin typeface="Calibri"/>
                <a:cs typeface="Calibri"/>
              </a:rPr>
              <a:t>st</a:t>
            </a:r>
            <a:r>
              <a:rPr sz="2000" spc="0" dirty="0" smtClean="0">
                <a:latin typeface="Calibri"/>
                <a:cs typeface="Calibri"/>
              </a:rPr>
              <a:t>ansi</a:t>
            </a:r>
            <a:r>
              <a:rPr sz="2000" spc="19" dirty="0" smtClean="0">
                <a:latin typeface="Calibri"/>
                <a:cs typeface="Calibri"/>
              </a:rPr>
              <a:t> </a:t>
            </a:r>
            <a:r>
              <a:rPr sz="2000" spc="-29" dirty="0" smtClean="0">
                <a:latin typeface="Calibri"/>
                <a:cs typeface="Calibri"/>
              </a:rPr>
              <a:t>y</a:t>
            </a:r>
            <a:r>
              <a:rPr sz="2000" spc="0" dirty="0" smtClean="0">
                <a:latin typeface="Calibri"/>
                <a:cs typeface="Calibri"/>
              </a:rPr>
              <a:t>ang</a:t>
            </a:r>
            <a:r>
              <a:rPr sz="2000" spc="-25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l</a:t>
            </a:r>
            <a:r>
              <a:rPr sz="2000" spc="-4" dirty="0" smtClean="0">
                <a:latin typeface="Calibri"/>
                <a:cs typeface="Calibri"/>
              </a:rPr>
              <a:t>e</a:t>
            </a:r>
            <a:r>
              <a:rPr sz="2000" spc="0" dirty="0" smtClean="0">
                <a:latin typeface="Calibri"/>
                <a:cs typeface="Calibri"/>
              </a:rPr>
              <a:t>bih </a:t>
            </a:r>
            <a:r>
              <a:rPr sz="2000" spc="-19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endah ha</a:t>
            </a:r>
            <a:r>
              <a:rPr sz="2000" spc="-29" dirty="0" smtClean="0">
                <a:latin typeface="Calibri"/>
                <a:cs typeface="Calibri"/>
              </a:rPr>
              <a:t>ny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1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dipa</a:t>
            </a:r>
            <a:r>
              <a:rPr sz="2000" spc="4" dirty="0" smtClean="0">
                <a:latin typeface="Calibri"/>
                <a:cs typeface="Calibri"/>
              </a:rPr>
              <a:t>n</a:t>
            </a:r>
            <a:r>
              <a:rPr sz="2000" spc="0" dirty="0" smtClean="0">
                <a:latin typeface="Calibri"/>
                <a:cs typeface="Calibri"/>
              </a:rPr>
              <a:t>da</a:t>
            </a:r>
            <a:r>
              <a:rPr sz="2000" spc="4" dirty="0" smtClean="0">
                <a:latin typeface="Calibri"/>
                <a:cs typeface="Calibri"/>
              </a:rPr>
              <a:t>n</a:t>
            </a:r>
            <a:r>
              <a:rPr sz="2000" spc="0" dirty="0" smtClean="0">
                <a:latin typeface="Calibri"/>
                <a:cs typeface="Calibri"/>
              </a:rPr>
              <a:t>g </a:t>
            </a:r>
            <a:endParaRPr sz="2000">
              <a:latin typeface="Calibri"/>
              <a:cs typeface="Calibri"/>
            </a:endParaRPr>
          </a:p>
          <a:p>
            <a:pPr marL="12700" marR="131584">
              <a:lnSpc>
                <a:spcPts val="2441"/>
              </a:lnSpc>
            </a:pPr>
            <a:r>
              <a:rPr sz="2000" spc="0" dirty="0" smtClean="0">
                <a:latin typeface="Calibri"/>
                <a:cs typeface="Calibri"/>
              </a:rPr>
              <a:t>seba</a:t>
            </a:r>
            <a:r>
              <a:rPr sz="2000" spc="-34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ai pe</a:t>
            </a:r>
            <a:r>
              <a:rPr sz="2000" spc="-5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erjaan</a:t>
            </a:r>
            <a:r>
              <a:rPr sz="2000" spc="-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rutin </a:t>
            </a:r>
            <a:r>
              <a:rPr sz="2000" spc="4" dirty="0" smtClean="0">
                <a:latin typeface="Calibri"/>
                <a:cs typeface="Calibri"/>
              </a:rPr>
              <a:t>d</a:t>
            </a:r>
            <a:r>
              <a:rPr sz="2000" spc="0" dirty="0" smtClean="0">
                <a:latin typeface="Calibri"/>
                <a:cs typeface="Calibri"/>
              </a:rPr>
              <a:t>an</a:t>
            </a:r>
            <a:r>
              <a:rPr sz="2000" spc="-14" dirty="0" smtClean="0">
                <a:latin typeface="Calibri"/>
                <a:cs typeface="Calibri"/>
              </a:rPr>
              <a:t> </a:t>
            </a:r>
            <a:r>
              <a:rPr sz="2000" spc="-34" dirty="0" smtClean="0">
                <a:latin typeface="Calibri"/>
                <a:cs typeface="Calibri"/>
              </a:rPr>
              <a:t>f</a:t>
            </a:r>
            <a:r>
              <a:rPr sz="2000" spc="0" dirty="0" smtClean="0">
                <a:latin typeface="Calibri"/>
                <a:cs typeface="Calibri"/>
              </a:rPr>
              <a:t>or</a:t>
            </a:r>
            <a:r>
              <a:rPr sz="2000" spc="-9" dirty="0" smtClean="0">
                <a:latin typeface="Calibri"/>
                <a:cs typeface="Calibri"/>
              </a:rPr>
              <a:t>m</a:t>
            </a:r>
            <a:r>
              <a:rPr sz="2000" spc="0" dirty="0" smtClean="0">
                <a:latin typeface="Calibri"/>
                <a:cs typeface="Calibri"/>
              </a:rPr>
              <a:t>al</a:t>
            </a:r>
            <a:r>
              <a:rPr sz="2000" spc="-9" dirty="0" smtClean="0">
                <a:latin typeface="Calibri"/>
                <a:cs typeface="Calibri"/>
              </a:rPr>
              <a:t>i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as</a:t>
            </a:r>
            <a:r>
              <a:rPr sz="2000" spc="24" dirty="0" smtClean="0">
                <a:latin typeface="Calibri"/>
                <a:cs typeface="Calibri"/>
              </a:rPr>
              <a:t> 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an</a:t>
            </a:r>
            <a:r>
              <a:rPr sz="2000" spc="4" dirty="0" smtClean="0">
                <a:latin typeface="Calibri"/>
                <a:cs typeface="Calibri"/>
              </a:rPr>
              <a:t>p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m</a:t>
            </a:r>
            <a:r>
              <a:rPr sz="2000" spc="-4" dirty="0" smtClean="0">
                <a:latin typeface="Calibri"/>
                <a:cs typeface="Calibri"/>
              </a:rPr>
              <a:t>e</a:t>
            </a:r>
            <a:r>
              <a:rPr sz="2000" spc="0" dirty="0" smtClean="0">
                <a:latin typeface="Calibri"/>
                <a:cs typeface="Calibri"/>
              </a:rPr>
              <a:t>mpe</a:t>
            </a:r>
            <a:r>
              <a:rPr sz="2000" spc="-4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hitu</a:t>
            </a:r>
            <a:r>
              <a:rPr sz="2000" spc="4" dirty="0" smtClean="0">
                <a:latin typeface="Calibri"/>
                <a:cs typeface="Calibri"/>
              </a:rPr>
              <a:t>n</a:t>
            </a:r>
            <a:r>
              <a:rPr sz="2000" spc="0" dirty="0" smtClean="0">
                <a:latin typeface="Calibri"/>
                <a:cs typeface="Calibri"/>
              </a:rPr>
              <a:t>g</a:t>
            </a:r>
            <a:r>
              <a:rPr sz="2000" spc="-2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 </a:t>
            </a:r>
            <a:endParaRPr sz="2000">
              <a:latin typeface="Calibri"/>
              <a:cs typeface="Calibri"/>
            </a:endParaRPr>
          </a:p>
          <a:p>
            <a:pPr marL="12700" marR="131584">
              <a:lnSpc>
                <a:spcPts val="2441"/>
              </a:lnSpc>
            </a:pPr>
            <a:r>
              <a:rPr sz="2000" spc="0" dirty="0" smtClean="0">
                <a:latin typeface="Calibri"/>
                <a:cs typeface="Calibri"/>
              </a:rPr>
              <a:t>su</a:t>
            </a:r>
            <a:r>
              <a:rPr sz="2000" spc="-9" dirty="0" smtClean="0">
                <a:latin typeface="Calibri"/>
                <a:cs typeface="Calibri"/>
              </a:rPr>
              <a:t>b</a:t>
            </a:r>
            <a:r>
              <a:rPr sz="2000" spc="-29" dirty="0" smtClean="0">
                <a:latin typeface="Calibri"/>
                <a:cs typeface="Calibri"/>
              </a:rPr>
              <a:t>s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ansi</a:t>
            </a:r>
            <a:r>
              <a:rPr sz="2000" spc="-34" dirty="0" smtClean="0">
                <a:latin typeface="Calibri"/>
                <a:cs typeface="Calibri"/>
              </a:rPr>
              <a:t>n</a:t>
            </a:r>
            <a:r>
              <a:rPr sz="2000" spc="-29" dirty="0" smtClean="0">
                <a:latin typeface="Calibri"/>
                <a:cs typeface="Calibri"/>
              </a:rPr>
              <a:t>y</a:t>
            </a:r>
            <a:r>
              <a:rPr sz="2000" spc="0" dirty="0" smtClean="0">
                <a:latin typeface="Calibri"/>
                <a:cs typeface="Calibri"/>
              </a:rPr>
              <a:t>a.</a:t>
            </a:r>
            <a:endParaRPr sz="2000">
              <a:latin typeface="Calibri"/>
              <a:cs typeface="Calibri"/>
            </a:endParaRPr>
          </a:p>
          <a:p>
            <a:pPr marL="12700" marR="35235">
              <a:lnSpc>
                <a:spcPts val="2441"/>
              </a:lnSpc>
            </a:pPr>
            <a:r>
              <a:rPr sz="2000" spc="-3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endala</a:t>
            </a:r>
            <a:r>
              <a:rPr sz="2000" spc="-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pol</a:t>
            </a:r>
            <a:r>
              <a:rPr sz="2000" spc="-4" dirty="0" smtClean="0">
                <a:latin typeface="Calibri"/>
                <a:cs typeface="Calibri"/>
              </a:rPr>
              <a:t>i</a:t>
            </a:r>
            <a:r>
              <a:rPr sz="2000" spc="0" dirty="0" smtClean="0">
                <a:latin typeface="Calibri"/>
                <a:cs typeface="Calibri"/>
              </a:rPr>
              <a:t>ti</a:t>
            </a:r>
            <a:r>
              <a:rPr sz="2000" spc="-4" dirty="0" smtClean="0">
                <a:latin typeface="Calibri"/>
                <a:cs typeface="Calibri"/>
              </a:rPr>
              <a:t>s</a:t>
            </a:r>
            <a:r>
              <a:rPr sz="2000" spc="0" dirty="0" smtClean="0">
                <a:latin typeface="Calibri"/>
                <a:cs typeface="Calibri"/>
              </a:rPr>
              <a:t>.</a:t>
            </a:r>
            <a:r>
              <a:rPr sz="2000" spc="9" dirty="0" smtClean="0">
                <a:latin typeface="Calibri"/>
                <a:cs typeface="Calibri"/>
              </a:rPr>
              <a:t> </a:t>
            </a:r>
            <a:r>
              <a:rPr sz="2000" spc="-44" dirty="0" smtClean="0">
                <a:latin typeface="Calibri"/>
                <a:cs typeface="Calibri"/>
              </a:rPr>
              <a:t>E</a:t>
            </a:r>
            <a:r>
              <a:rPr sz="2000" spc="-29" dirty="0" smtClean="0">
                <a:latin typeface="Calibri"/>
                <a:cs typeface="Calibri"/>
              </a:rPr>
              <a:t>v</a:t>
            </a:r>
            <a:r>
              <a:rPr sz="2000" spc="0" dirty="0" smtClean="0">
                <a:latin typeface="Calibri"/>
                <a:cs typeface="Calibri"/>
              </a:rPr>
              <a:t>aluasi</a:t>
            </a:r>
            <a:r>
              <a:rPr sz="2000" spc="-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ser</a:t>
            </a:r>
            <a:r>
              <a:rPr sz="2000" spc="-9" dirty="0" smtClean="0">
                <a:latin typeface="Calibri"/>
                <a:cs typeface="Calibri"/>
              </a:rPr>
              <a:t>i</a:t>
            </a:r>
            <a:r>
              <a:rPr sz="2000" spc="0" dirty="0" smtClean="0">
                <a:latin typeface="Calibri"/>
                <a:cs typeface="Calibri"/>
              </a:rPr>
              <a:t>ng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-19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erbe</a:t>
            </a:r>
            <a:r>
              <a:rPr sz="2000" spc="-25" dirty="0" smtClean="0">
                <a:latin typeface="Calibri"/>
                <a:cs typeface="Calibri"/>
              </a:rPr>
              <a:t>n</a:t>
            </a:r>
            <a:r>
              <a:rPr sz="2000" spc="0" dirty="0" smtClean="0">
                <a:latin typeface="Calibri"/>
                <a:cs typeface="Calibri"/>
              </a:rPr>
              <a:t>tur </a:t>
            </a:r>
            <a:r>
              <a:rPr sz="2000" spc="4" dirty="0" smtClean="0">
                <a:latin typeface="Calibri"/>
                <a:cs typeface="Calibri"/>
              </a:rPr>
              <a:t>d</a:t>
            </a:r>
            <a:r>
              <a:rPr sz="2000" spc="0" dirty="0" smtClean="0">
                <a:latin typeface="Calibri"/>
                <a:cs typeface="Calibri"/>
              </a:rPr>
              <a:t>an bah</a:t>
            </a:r>
            <a:r>
              <a:rPr sz="2000" spc="-3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 </a:t>
            </a:r>
            <a:r>
              <a:rPr sz="2000" spc="-34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29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al</a:t>
            </a:r>
            <a:r>
              <a:rPr sz="2000" spc="-25" dirty="0" smtClean="0">
                <a:latin typeface="Calibri"/>
                <a:cs typeface="Calibri"/>
              </a:rPr>
              <a:t> </a:t>
            </a:r>
            <a:r>
              <a:rPr sz="2000" spc="-3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25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ena alasan </a:t>
            </a:r>
            <a:endParaRPr sz="2000">
              <a:latin typeface="Calibri"/>
              <a:cs typeface="Calibri"/>
            </a:endParaRPr>
          </a:p>
          <a:p>
            <a:pPr marL="12700" marR="35235">
              <a:lnSpc>
                <a:spcPts val="2441"/>
              </a:lnSpc>
            </a:pPr>
            <a:r>
              <a:rPr sz="2000" spc="0" dirty="0" smtClean="0">
                <a:latin typeface="Calibri"/>
                <a:cs typeface="Calibri"/>
              </a:rPr>
              <a:t>pol</a:t>
            </a:r>
            <a:r>
              <a:rPr sz="2000" spc="-9" dirty="0" smtClean="0">
                <a:latin typeface="Calibri"/>
                <a:cs typeface="Calibri"/>
              </a:rPr>
              <a:t>i</a:t>
            </a:r>
            <a:r>
              <a:rPr sz="2000" spc="0" dirty="0" smtClean="0">
                <a:latin typeface="Calibri"/>
                <a:cs typeface="Calibri"/>
              </a:rPr>
              <a:t>ti</a:t>
            </a:r>
            <a:r>
              <a:rPr sz="2000" spc="-9" dirty="0" smtClean="0">
                <a:latin typeface="Calibri"/>
                <a:cs typeface="Calibri"/>
              </a:rPr>
              <a:t>s</a:t>
            </a:r>
            <a:r>
              <a:rPr sz="2000" spc="0" dirty="0" smtClean="0">
                <a:latin typeface="Calibri"/>
                <a:cs typeface="Calibri"/>
              </a:rPr>
              <a:t>.</a:t>
            </a:r>
            <a:r>
              <a:rPr sz="2000" spc="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Mas</a:t>
            </a:r>
            <a:r>
              <a:rPr sz="2000" spc="-9" dirty="0" smtClean="0">
                <a:latin typeface="Calibri"/>
                <a:cs typeface="Calibri"/>
              </a:rPr>
              <a:t>i</a:t>
            </a:r>
            <a:r>
              <a:rPr sz="2000" spc="0" dirty="0" smtClean="0">
                <a:latin typeface="Calibri"/>
                <a:cs typeface="Calibri"/>
              </a:rPr>
              <a:t>n</a:t>
            </a:r>
            <a:r>
              <a:rPr sz="2000" spc="9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-</a:t>
            </a:r>
            <a:r>
              <a:rPr sz="2000" spc="-9" dirty="0" smtClean="0">
                <a:latin typeface="Calibri"/>
                <a:cs typeface="Calibri"/>
              </a:rPr>
              <a:t>m</a:t>
            </a:r>
            <a:r>
              <a:rPr sz="2000" spc="0" dirty="0" smtClean="0">
                <a:latin typeface="Calibri"/>
                <a:cs typeface="Calibri"/>
              </a:rPr>
              <a:t>as</a:t>
            </a:r>
            <a:r>
              <a:rPr sz="2000" spc="-9" dirty="0" smtClean="0">
                <a:latin typeface="Calibri"/>
                <a:cs typeface="Calibri"/>
              </a:rPr>
              <a:t>i</a:t>
            </a:r>
            <a:r>
              <a:rPr sz="2000" spc="0" dirty="0" smtClean="0">
                <a:latin typeface="Calibri"/>
                <a:cs typeface="Calibri"/>
              </a:rPr>
              <a:t>ng </a:t>
            </a:r>
            <a:r>
              <a:rPr sz="2000" spc="-6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-4" dirty="0" smtClean="0">
                <a:latin typeface="Calibri"/>
                <a:cs typeface="Calibri"/>
              </a:rPr>
              <a:t>l</a:t>
            </a:r>
            <a:r>
              <a:rPr sz="2000" spc="0" dirty="0" smtClean="0">
                <a:latin typeface="Calibri"/>
                <a:cs typeface="Calibri"/>
              </a:rPr>
              <a:t>o</a:t>
            </a:r>
            <a:r>
              <a:rPr sz="2000" spc="-9" dirty="0" smtClean="0">
                <a:latin typeface="Calibri"/>
                <a:cs typeface="Calibri"/>
              </a:rPr>
              <a:t>m</a:t>
            </a:r>
            <a:r>
              <a:rPr sz="2000" spc="0" dirty="0" smtClean="0">
                <a:latin typeface="Calibri"/>
                <a:cs typeface="Calibri"/>
              </a:rPr>
              <a:t>pok</a:t>
            </a:r>
            <a:r>
              <a:rPr sz="2000" spc="-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bi</a:t>
            </a:r>
            <a:r>
              <a:rPr sz="2000" spc="-9" dirty="0" smtClean="0">
                <a:latin typeface="Calibri"/>
                <a:cs typeface="Calibri"/>
              </a:rPr>
              <a:t>s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1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jadi</a:t>
            </a:r>
            <a:r>
              <a:rPr sz="2000" spc="-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sa</a:t>
            </a:r>
            <a:r>
              <a:rPr sz="2000" spc="-9" dirty="0" smtClean="0">
                <a:latin typeface="Calibri"/>
                <a:cs typeface="Calibri"/>
              </a:rPr>
              <a:t>l</a:t>
            </a:r>
            <a:r>
              <a:rPr sz="2000" spc="0" dirty="0" smtClean="0">
                <a:latin typeface="Calibri"/>
                <a:cs typeface="Calibri"/>
              </a:rPr>
              <a:t>ing m</a:t>
            </a:r>
            <a:r>
              <a:rPr sz="2000" spc="-4" dirty="0" smtClean="0">
                <a:latin typeface="Calibri"/>
                <a:cs typeface="Calibri"/>
              </a:rPr>
              <a:t>e</a:t>
            </a:r>
            <a:r>
              <a:rPr sz="2000" spc="0" dirty="0" smtClean="0">
                <a:latin typeface="Calibri"/>
                <a:cs typeface="Calibri"/>
              </a:rPr>
              <a:t>nut</a:t>
            </a:r>
            <a:r>
              <a:rPr sz="2000" spc="4" dirty="0" smtClean="0">
                <a:latin typeface="Calibri"/>
                <a:cs typeface="Calibri"/>
              </a:rPr>
              <a:t>u</a:t>
            </a:r>
            <a:r>
              <a:rPr sz="2000" spc="0" dirty="0" smtClean="0">
                <a:latin typeface="Calibri"/>
                <a:cs typeface="Calibri"/>
              </a:rPr>
              <a:t>pi</a:t>
            </a:r>
            <a:r>
              <a:rPr sz="2000" spc="-9" dirty="0" smtClean="0">
                <a:latin typeface="Calibri"/>
                <a:cs typeface="Calibri"/>
              </a:rPr>
              <a:t> </a:t>
            </a:r>
            <a:r>
              <a:rPr sz="2000" spc="-5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-4" dirty="0" smtClean="0">
                <a:latin typeface="Calibri"/>
                <a:cs typeface="Calibri"/>
              </a:rPr>
              <a:t>l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-9" dirty="0" smtClean="0">
                <a:latin typeface="Calibri"/>
                <a:cs typeface="Calibri"/>
              </a:rPr>
              <a:t>m</a:t>
            </a:r>
            <a:r>
              <a:rPr sz="2000" spc="0" dirty="0" smtClean="0">
                <a:latin typeface="Calibri"/>
                <a:cs typeface="Calibri"/>
              </a:rPr>
              <a:t>ahan </a:t>
            </a:r>
            <a:r>
              <a:rPr sz="2000" spc="4" dirty="0" smtClean="0">
                <a:latin typeface="Calibri"/>
                <a:cs typeface="Calibri"/>
              </a:rPr>
              <a:t>d</a:t>
            </a:r>
            <a:r>
              <a:rPr sz="2000" spc="0" dirty="0" smtClean="0">
                <a:latin typeface="Calibri"/>
                <a:cs typeface="Calibri"/>
              </a:rPr>
              <a:t>ari </a:t>
            </a:r>
            <a:endParaRPr sz="2000">
              <a:latin typeface="Calibri"/>
              <a:cs typeface="Calibri"/>
            </a:endParaRPr>
          </a:p>
          <a:p>
            <a:pPr marL="12700" marR="35235">
              <a:lnSpc>
                <a:spcPts val="2510"/>
              </a:lnSpc>
            </a:pPr>
            <a:r>
              <a:rPr sz="2000" spc="0" dirty="0" smtClean="0">
                <a:latin typeface="Calibri"/>
                <a:cs typeface="Calibri"/>
              </a:rPr>
              <a:t>i</a:t>
            </a:r>
            <a:r>
              <a:rPr sz="2000" spc="-9" dirty="0" smtClean="0">
                <a:latin typeface="Calibri"/>
                <a:cs typeface="Calibri"/>
              </a:rPr>
              <a:t>m</a:t>
            </a:r>
            <a:r>
              <a:rPr sz="2000" spc="0" dirty="0" smtClean="0">
                <a:latin typeface="Calibri"/>
                <a:cs typeface="Calibri"/>
              </a:rPr>
              <a:t>ple</a:t>
            </a:r>
            <a:r>
              <a:rPr sz="2000" spc="-4" dirty="0" smtClean="0">
                <a:latin typeface="Calibri"/>
                <a:cs typeface="Calibri"/>
              </a:rPr>
              <a:t>m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-19" dirty="0" smtClean="0">
                <a:latin typeface="Calibri"/>
                <a:cs typeface="Calibri"/>
              </a:rPr>
              <a:t>n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asi</a:t>
            </a:r>
            <a:r>
              <a:rPr sz="2000" spc="2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su</a:t>
            </a:r>
            <a:r>
              <a:rPr sz="2000" spc="-25" dirty="0" smtClean="0">
                <a:latin typeface="Calibri"/>
                <a:cs typeface="Calibri"/>
              </a:rPr>
              <a:t>a</a:t>
            </a:r>
            <a:r>
              <a:rPr sz="2000" spc="0" dirty="0" smtClean="0">
                <a:latin typeface="Calibri"/>
                <a:cs typeface="Calibri"/>
              </a:rPr>
              <a:t>tu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p</a:t>
            </a:r>
            <a:r>
              <a:rPr sz="2000" spc="-34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og</a:t>
            </a:r>
            <a:r>
              <a:rPr sz="2000" spc="-34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am</a:t>
            </a:r>
            <a:r>
              <a:rPr sz="2000" spc="-1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di</a:t>
            </a:r>
            <a:r>
              <a:rPr sz="2000" spc="-3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25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ena</a:t>
            </a:r>
            <a:r>
              <a:rPr sz="2000" spc="-3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ada</a:t>
            </a:r>
            <a:r>
              <a:rPr sz="2000" spc="9" dirty="0" smtClean="0">
                <a:latin typeface="Calibri"/>
                <a:cs typeface="Calibri"/>
              </a:rPr>
              <a:t> </a:t>
            </a:r>
            <a:r>
              <a:rPr sz="2000" i="1" spc="0" dirty="0" smtClean="0">
                <a:latin typeface="Calibri"/>
                <a:cs typeface="Calibri"/>
              </a:rPr>
              <a:t>deal</a:t>
            </a:r>
            <a:r>
              <a:rPr sz="2000" i="1" spc="-19" dirty="0" smtClean="0">
                <a:latin typeface="Calibri"/>
                <a:cs typeface="Calibri"/>
              </a:rPr>
              <a:t> </a:t>
            </a:r>
            <a:r>
              <a:rPr sz="2000" i="1" spc="0" dirty="0" smtClean="0">
                <a:latin typeface="Calibri"/>
                <a:cs typeface="Calibri"/>
              </a:rPr>
              <a:t>a</a:t>
            </a:r>
            <a:r>
              <a:rPr sz="2000" i="1" spc="-19" dirty="0" smtClean="0">
                <a:latin typeface="Calibri"/>
                <a:cs typeface="Calibri"/>
              </a:rPr>
              <a:t>t</a:t>
            </a:r>
            <a:r>
              <a:rPr sz="2000" i="1" spc="0" dirty="0" smtClean="0">
                <a:latin typeface="Calibri"/>
                <a:cs typeface="Calibri"/>
              </a:rPr>
              <a:t>au</a:t>
            </a:r>
            <a:r>
              <a:rPr sz="2000" i="1" spc="-14" dirty="0" smtClean="0">
                <a:latin typeface="Calibri"/>
                <a:cs typeface="Calibri"/>
              </a:rPr>
              <a:t> </a:t>
            </a:r>
            <a:r>
              <a:rPr sz="2000" i="1" spc="0" dirty="0" smtClean="0">
                <a:latin typeface="Calibri"/>
                <a:cs typeface="Calibri"/>
              </a:rPr>
              <a:t>bargaining</a:t>
            </a:r>
            <a:r>
              <a:rPr sz="2000" i="1" spc="-2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pol</a:t>
            </a:r>
            <a:r>
              <a:rPr sz="2000" spc="-4" dirty="0" smtClean="0">
                <a:latin typeface="Calibri"/>
                <a:cs typeface="Calibri"/>
              </a:rPr>
              <a:t>i</a:t>
            </a:r>
            <a:r>
              <a:rPr sz="2000" spc="0" dirty="0" smtClean="0">
                <a:latin typeface="Calibri"/>
                <a:cs typeface="Calibri"/>
              </a:rPr>
              <a:t>tik </a:t>
            </a:r>
            <a:endParaRPr sz="2000">
              <a:latin typeface="Calibri"/>
              <a:cs typeface="Calibri"/>
            </a:endParaRPr>
          </a:p>
          <a:p>
            <a:pPr marL="12700" marR="35235">
              <a:lnSpc>
                <a:spcPts val="2441"/>
              </a:lnSpc>
            </a:pP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er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-19" dirty="0" smtClean="0">
                <a:latin typeface="Calibri"/>
                <a:cs typeface="Calibri"/>
              </a:rPr>
              <a:t>n</a:t>
            </a:r>
            <a:r>
              <a:rPr sz="2000" spc="0" dirty="0" smtClean="0">
                <a:latin typeface="Calibri"/>
                <a:cs typeface="Calibri"/>
              </a:rPr>
              <a:t>tu.</a:t>
            </a:r>
            <a:endParaRPr sz="2000">
              <a:latin typeface="Calibri"/>
              <a:cs typeface="Calibri"/>
            </a:endParaRPr>
          </a:p>
          <a:p>
            <a:pPr marL="12700" marR="98143">
              <a:lnSpc>
                <a:spcPts val="2441"/>
              </a:lnSpc>
            </a:pPr>
            <a:r>
              <a:rPr sz="2000" spc="-3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u</a:t>
            </a:r>
            <a:r>
              <a:rPr sz="2000" spc="-34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ang</a:t>
            </a:r>
            <a:r>
              <a:rPr sz="2000" spc="-14" dirty="0" smtClean="0">
                <a:latin typeface="Calibri"/>
                <a:cs typeface="Calibri"/>
              </a:rPr>
              <a:t> 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-39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sed</a:t>
            </a:r>
            <a:r>
              <a:rPr sz="2000" spc="-4" dirty="0" smtClean="0">
                <a:latin typeface="Calibri"/>
                <a:cs typeface="Calibri"/>
              </a:rPr>
              <a:t>i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34" dirty="0" smtClean="0">
                <a:latin typeface="Calibri"/>
                <a:cs typeface="Calibri"/>
              </a:rPr>
              <a:t>n</a:t>
            </a:r>
            <a:r>
              <a:rPr sz="2000" spc="-29" dirty="0" smtClean="0">
                <a:latin typeface="Calibri"/>
                <a:cs typeface="Calibri"/>
              </a:rPr>
              <a:t>y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14" dirty="0" smtClean="0">
                <a:latin typeface="Calibri"/>
                <a:cs typeface="Calibri"/>
              </a:rPr>
              <a:t> </a:t>
            </a:r>
            <a:r>
              <a:rPr sz="2000" spc="-14" dirty="0" smtClean="0">
                <a:latin typeface="Calibri"/>
                <a:cs typeface="Calibri"/>
              </a:rPr>
              <a:t>e</a:t>
            </a:r>
            <a:r>
              <a:rPr sz="2000" spc="-29" dirty="0" smtClean="0">
                <a:latin typeface="Calibri"/>
                <a:cs typeface="Calibri"/>
              </a:rPr>
              <a:t>v</a:t>
            </a:r>
            <a:r>
              <a:rPr sz="2000" spc="0" dirty="0" smtClean="0">
                <a:latin typeface="Calibri"/>
                <a:cs typeface="Calibri"/>
              </a:rPr>
              <a:t>alu</a:t>
            </a:r>
            <a:r>
              <a:rPr sz="2000" spc="-25" dirty="0" smtClean="0">
                <a:latin typeface="Calibri"/>
                <a:cs typeface="Calibri"/>
              </a:rPr>
              <a:t>at</a:t>
            </a:r>
            <a:r>
              <a:rPr sz="2000" spc="0" dirty="0" smtClean="0">
                <a:latin typeface="Calibri"/>
                <a:cs typeface="Calibri"/>
              </a:rPr>
              <a:t>o</a:t>
            </a:r>
            <a:r>
              <a:rPr sz="2000" spc="-209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.</a:t>
            </a:r>
            <a:r>
              <a:rPr sz="2000" spc="9" dirty="0" smtClean="0">
                <a:latin typeface="Calibri"/>
                <a:cs typeface="Calibri"/>
              </a:rPr>
              <a:t> </a:t>
            </a:r>
            <a:r>
              <a:rPr sz="2000" spc="-50" dirty="0" smtClean="0">
                <a:latin typeface="Calibri"/>
                <a:cs typeface="Calibri"/>
              </a:rPr>
              <a:t>P</a:t>
            </a:r>
            <a:r>
              <a:rPr sz="2000" spc="0" dirty="0" smtClean="0">
                <a:latin typeface="Calibri"/>
                <a:cs typeface="Calibri"/>
              </a:rPr>
              <a:t>ada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berba</a:t>
            </a:r>
            <a:r>
              <a:rPr sz="2000" spc="-29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ai</a:t>
            </a:r>
            <a:r>
              <a:rPr sz="2000" spc="-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l</a:t>
            </a:r>
            <a:r>
              <a:rPr sz="2000" spc="-4" dirty="0" smtClean="0">
                <a:latin typeface="Calibri"/>
                <a:cs typeface="Calibri"/>
              </a:rPr>
              <a:t>e</a:t>
            </a:r>
            <a:r>
              <a:rPr sz="2000" spc="0" dirty="0" smtClean="0">
                <a:latin typeface="Calibri"/>
                <a:cs typeface="Calibri"/>
              </a:rPr>
              <a:t>mba</a:t>
            </a:r>
            <a:r>
              <a:rPr sz="2000" spc="-34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a </a:t>
            </a:r>
            <a:r>
              <a:rPr sz="2000" spc="4" dirty="0" smtClean="0">
                <a:latin typeface="Calibri"/>
                <a:cs typeface="Calibri"/>
              </a:rPr>
              <a:t>p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-4" dirty="0" smtClean="0">
                <a:latin typeface="Calibri"/>
                <a:cs typeface="Calibri"/>
              </a:rPr>
              <a:t>m</a:t>
            </a:r>
            <a:r>
              <a:rPr sz="2000" spc="0" dirty="0" smtClean="0">
                <a:latin typeface="Calibri"/>
                <a:cs typeface="Calibri"/>
              </a:rPr>
              <a:t>er</a:t>
            </a:r>
            <a:r>
              <a:rPr sz="2000" spc="-4" dirty="0" smtClean="0">
                <a:latin typeface="Calibri"/>
                <a:cs typeface="Calibri"/>
              </a:rPr>
              <a:t>i</a:t>
            </a:r>
            <a:r>
              <a:rPr sz="2000" spc="-19" dirty="0" smtClean="0">
                <a:latin typeface="Calibri"/>
                <a:cs typeface="Calibri"/>
              </a:rPr>
              <a:t>n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ah,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-1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u</a:t>
            </a:r>
            <a:r>
              <a:rPr sz="2000" spc="-34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ang </a:t>
            </a:r>
            <a:endParaRPr sz="2000">
              <a:latin typeface="Calibri"/>
              <a:cs typeface="Calibri"/>
            </a:endParaRPr>
          </a:p>
          <a:p>
            <a:pPr marL="12700" marR="98143">
              <a:lnSpc>
                <a:spcPts val="2441"/>
              </a:lnSpc>
            </a:pP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-39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sed</a:t>
            </a:r>
            <a:r>
              <a:rPr sz="2000" spc="-4" dirty="0" smtClean="0">
                <a:latin typeface="Calibri"/>
                <a:cs typeface="Calibri"/>
              </a:rPr>
              <a:t>i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2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sumbe</a:t>
            </a:r>
            <a:r>
              <a:rPr sz="2000" spc="-29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d</a:t>
            </a:r>
            <a:r>
              <a:rPr sz="2000" spc="-34" dirty="0" smtClean="0">
                <a:latin typeface="Calibri"/>
                <a:cs typeface="Calibri"/>
              </a:rPr>
              <a:t>a</a:t>
            </a:r>
            <a:r>
              <a:rPr sz="2000" spc="-29" dirty="0" smtClean="0">
                <a:latin typeface="Calibri"/>
                <a:cs typeface="Calibri"/>
              </a:rPr>
              <a:t>y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manusia</a:t>
            </a:r>
            <a:r>
              <a:rPr sz="2000" spc="9" dirty="0" smtClean="0">
                <a:latin typeface="Calibri"/>
                <a:cs typeface="Calibri"/>
              </a:rPr>
              <a:t> </a:t>
            </a:r>
            <a:r>
              <a:rPr sz="2000" spc="-29" dirty="0" smtClean="0">
                <a:latin typeface="Calibri"/>
                <a:cs typeface="Calibri"/>
              </a:rPr>
              <a:t>y</a:t>
            </a:r>
            <a:r>
              <a:rPr sz="2000" spc="0" dirty="0" smtClean="0">
                <a:latin typeface="Calibri"/>
                <a:cs typeface="Calibri"/>
              </a:rPr>
              <a:t>ang</a:t>
            </a:r>
            <a:r>
              <a:rPr sz="2000" spc="-25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m</a:t>
            </a:r>
            <a:r>
              <a:rPr sz="2000" spc="-4" dirty="0" smtClean="0">
                <a:latin typeface="Calibri"/>
                <a:cs typeface="Calibri"/>
              </a:rPr>
              <a:t>e</a:t>
            </a:r>
            <a:r>
              <a:rPr sz="2000" spc="0" dirty="0" smtClean="0">
                <a:latin typeface="Calibri"/>
                <a:cs typeface="Calibri"/>
              </a:rPr>
              <a:t>m</a:t>
            </a:r>
            <a:r>
              <a:rPr sz="2000" spc="-9" dirty="0" smtClean="0">
                <a:latin typeface="Calibri"/>
                <a:cs typeface="Calibri"/>
              </a:rPr>
              <a:t>i</a:t>
            </a:r>
            <a:r>
              <a:rPr sz="2000" spc="0" dirty="0" smtClean="0">
                <a:latin typeface="Calibri"/>
                <a:cs typeface="Calibri"/>
              </a:rPr>
              <a:t>l</a:t>
            </a:r>
            <a:r>
              <a:rPr sz="2000" spc="-9" dirty="0" smtClean="0">
                <a:latin typeface="Calibri"/>
                <a:cs typeface="Calibri"/>
              </a:rPr>
              <a:t>i</a:t>
            </a:r>
            <a:r>
              <a:rPr sz="2000" spc="0" dirty="0" smtClean="0">
                <a:latin typeface="Calibri"/>
                <a:cs typeface="Calibri"/>
              </a:rPr>
              <a:t>ki</a:t>
            </a:r>
            <a:r>
              <a:rPr sz="2000" spc="34" dirty="0" smtClean="0">
                <a:latin typeface="Calibri"/>
                <a:cs typeface="Calibri"/>
              </a:rPr>
              <a:t> </a:t>
            </a:r>
            <a:r>
              <a:rPr sz="2000" spc="-6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omp</a:t>
            </a:r>
            <a:r>
              <a:rPr sz="2000" spc="-14" dirty="0" smtClean="0">
                <a:latin typeface="Calibri"/>
                <a:cs typeface="Calibri"/>
              </a:rPr>
              <a:t>e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ensi</a:t>
            </a:r>
            <a:r>
              <a:rPr sz="2000" spc="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m</a:t>
            </a:r>
            <a:r>
              <a:rPr sz="2000" spc="-4" dirty="0" smtClean="0">
                <a:latin typeface="Calibri"/>
                <a:cs typeface="Calibri"/>
              </a:rPr>
              <a:t>e</a:t>
            </a:r>
            <a:r>
              <a:rPr sz="2000" spc="0" dirty="0" smtClean="0">
                <a:latin typeface="Calibri"/>
                <a:cs typeface="Calibri"/>
              </a:rPr>
              <a:t>la</a:t>
            </a:r>
            <a:r>
              <a:rPr sz="2000" spc="-25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u</a:t>
            </a:r>
            <a:r>
              <a:rPr sz="2000" spc="-2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 </a:t>
            </a:r>
            <a:endParaRPr sz="2000">
              <a:latin typeface="Calibri"/>
              <a:cs typeface="Calibri"/>
            </a:endParaRPr>
          </a:p>
          <a:p>
            <a:pPr marL="12700" marR="98143">
              <a:lnSpc>
                <a:spcPts val="2441"/>
              </a:lnSpc>
            </a:pPr>
            <a:r>
              <a:rPr sz="2000" spc="-14" dirty="0" smtClean="0">
                <a:latin typeface="Calibri"/>
                <a:cs typeface="Calibri"/>
              </a:rPr>
              <a:t>e</a:t>
            </a:r>
            <a:r>
              <a:rPr sz="2000" spc="-29" dirty="0" smtClean="0">
                <a:latin typeface="Calibri"/>
                <a:cs typeface="Calibri"/>
              </a:rPr>
              <a:t>v</a:t>
            </a:r>
            <a:r>
              <a:rPr sz="2000" spc="0" dirty="0" smtClean="0">
                <a:latin typeface="Calibri"/>
                <a:cs typeface="Calibri"/>
              </a:rPr>
              <a:t>aluas</a:t>
            </a:r>
            <a:r>
              <a:rPr sz="2000" spc="-9" dirty="0" smtClean="0">
                <a:latin typeface="Calibri"/>
                <a:cs typeface="Calibri"/>
              </a:rPr>
              <a:t>i</a:t>
            </a:r>
            <a:r>
              <a:rPr sz="2000" spc="0" dirty="0" smtClean="0">
                <a:latin typeface="Calibri"/>
                <a:cs typeface="Calibri"/>
              </a:rPr>
              <a:t>.</a:t>
            </a:r>
            <a:r>
              <a:rPr sz="2000" spc="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Ini</a:t>
            </a:r>
            <a:r>
              <a:rPr sz="2000" spc="-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dis</a:t>
            </a:r>
            <a:r>
              <a:rPr sz="2000" spc="-4" dirty="0" smtClean="0">
                <a:latin typeface="Calibri"/>
                <a:cs typeface="Calibri"/>
              </a:rPr>
              <a:t>e</a:t>
            </a:r>
            <a:r>
              <a:rPr sz="2000" spc="0" dirty="0" smtClean="0">
                <a:latin typeface="Calibri"/>
                <a:cs typeface="Calibri"/>
              </a:rPr>
              <a:t>ba</a:t>
            </a:r>
            <a:r>
              <a:rPr sz="2000" spc="4" dirty="0" smtClean="0">
                <a:latin typeface="Calibri"/>
                <a:cs typeface="Calibri"/>
              </a:rPr>
              <a:t>b</a:t>
            </a:r>
            <a:r>
              <a:rPr sz="2000" spc="-3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-3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25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ena </a:t>
            </a:r>
            <a:r>
              <a:rPr sz="2000" spc="4" dirty="0" smtClean="0">
                <a:latin typeface="Calibri"/>
                <a:cs typeface="Calibri"/>
              </a:rPr>
              <a:t>b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-4" dirty="0" smtClean="0">
                <a:latin typeface="Calibri"/>
                <a:cs typeface="Calibri"/>
              </a:rPr>
              <a:t>l</a:t>
            </a:r>
            <a:r>
              <a:rPr sz="2000" spc="0" dirty="0" smtClean="0">
                <a:latin typeface="Calibri"/>
                <a:cs typeface="Calibri"/>
              </a:rPr>
              <a:t>um</a:t>
            </a:r>
            <a:r>
              <a:rPr sz="2000" spc="-9" dirty="0" smtClean="0">
                <a:latin typeface="Calibri"/>
                <a:cs typeface="Calibri"/>
              </a:rPr>
              <a:t> 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-29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ci</a:t>
            </a:r>
            <a:r>
              <a:rPr sz="2000" spc="-4" dirty="0" smtClean="0">
                <a:latin typeface="Calibri"/>
                <a:cs typeface="Calibri"/>
              </a:rPr>
              <a:t>p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1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b</a:t>
            </a:r>
            <a:r>
              <a:rPr sz="2000" spc="4" dirty="0" smtClean="0">
                <a:latin typeface="Calibri"/>
                <a:cs typeface="Calibri"/>
              </a:rPr>
              <a:t>u</a:t>
            </a:r>
            <a:r>
              <a:rPr sz="2000" spc="0" dirty="0" smtClean="0">
                <a:latin typeface="Calibri"/>
                <a:cs typeface="Calibri"/>
              </a:rPr>
              <a:t>d</a:t>
            </a:r>
            <a:r>
              <a:rPr sz="2000" spc="-34" dirty="0" smtClean="0">
                <a:latin typeface="Calibri"/>
                <a:cs typeface="Calibri"/>
              </a:rPr>
              <a:t>a</a:t>
            </a:r>
            <a:r>
              <a:rPr sz="2000" spc="-29" dirty="0" smtClean="0">
                <a:latin typeface="Calibri"/>
                <a:cs typeface="Calibri"/>
              </a:rPr>
              <a:t>y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19" dirty="0" smtClean="0">
                <a:latin typeface="Calibri"/>
                <a:cs typeface="Calibri"/>
              </a:rPr>
              <a:t> </a:t>
            </a:r>
            <a:r>
              <a:rPr sz="2000" spc="-14" dirty="0" smtClean="0">
                <a:latin typeface="Calibri"/>
                <a:cs typeface="Calibri"/>
              </a:rPr>
              <a:t>e</a:t>
            </a:r>
            <a:r>
              <a:rPr sz="2000" spc="-29" dirty="0" smtClean="0">
                <a:latin typeface="Calibri"/>
                <a:cs typeface="Calibri"/>
              </a:rPr>
              <a:t>v</a:t>
            </a:r>
            <a:r>
              <a:rPr sz="2000" spc="0" dirty="0" smtClean="0">
                <a:latin typeface="Calibri"/>
                <a:cs typeface="Calibri"/>
              </a:rPr>
              <a:t>aluas</a:t>
            </a:r>
            <a:r>
              <a:rPr sz="2000" spc="-9" dirty="0" smtClean="0">
                <a:latin typeface="Calibri"/>
                <a:cs typeface="Calibri"/>
              </a:rPr>
              <a:t>i</a:t>
            </a:r>
            <a:r>
              <a:rPr sz="2000" spc="0" dirty="0" smtClean="0">
                <a:latin typeface="Calibri"/>
                <a:cs typeface="Calibri"/>
              </a:rPr>
              <a:t>,</a:t>
            </a:r>
            <a:r>
              <a:rPr sz="2000" spc="1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seh</a:t>
            </a:r>
            <a:r>
              <a:rPr sz="2000" spc="-4" dirty="0" smtClean="0">
                <a:latin typeface="Calibri"/>
                <a:cs typeface="Calibri"/>
              </a:rPr>
              <a:t>i</a:t>
            </a:r>
            <a:r>
              <a:rPr sz="2000" spc="0" dirty="0" smtClean="0">
                <a:latin typeface="Calibri"/>
                <a:cs typeface="Calibri"/>
              </a:rPr>
              <a:t>n</a:t>
            </a:r>
            <a:r>
              <a:rPr sz="2000" spc="29" dirty="0" smtClean="0">
                <a:latin typeface="Calibri"/>
                <a:cs typeface="Calibri"/>
              </a:rPr>
              <a:t>g</a:t>
            </a:r>
            <a:r>
              <a:rPr sz="2000" spc="-29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a </a:t>
            </a:r>
            <a:endParaRPr sz="2000">
              <a:latin typeface="Calibri"/>
              <a:cs typeface="Calibri"/>
            </a:endParaRPr>
          </a:p>
          <a:p>
            <a:pPr marL="12700" marR="98143">
              <a:lnSpc>
                <a:spcPts val="2441"/>
              </a:lnSpc>
            </a:pPr>
            <a:r>
              <a:rPr sz="2000" spc="0" dirty="0" smtClean="0">
                <a:latin typeface="Calibri"/>
                <a:cs typeface="Calibri"/>
              </a:rPr>
              <a:t>pe</a:t>
            </a:r>
            <a:r>
              <a:rPr sz="2000" spc="-9" dirty="0" smtClean="0">
                <a:latin typeface="Calibri"/>
                <a:cs typeface="Calibri"/>
              </a:rPr>
              <a:t>m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-4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i</a:t>
            </a:r>
            <a:r>
              <a:rPr sz="2000" spc="-25" dirty="0" smtClean="0">
                <a:latin typeface="Calibri"/>
                <a:cs typeface="Calibri"/>
              </a:rPr>
              <a:t>nt</a:t>
            </a:r>
            <a:r>
              <a:rPr sz="2000" spc="0" dirty="0" smtClean="0">
                <a:latin typeface="Calibri"/>
                <a:cs typeface="Calibri"/>
              </a:rPr>
              <a:t>ah</a:t>
            </a:r>
            <a:r>
              <a:rPr sz="2000" spc="1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tidak </a:t>
            </a:r>
            <a:r>
              <a:rPr sz="2000" spc="-9" dirty="0" smtClean="0">
                <a:latin typeface="Calibri"/>
                <a:cs typeface="Calibri"/>
              </a:rPr>
              <a:t>m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-9" dirty="0" smtClean="0">
                <a:latin typeface="Calibri"/>
                <a:cs typeface="Calibri"/>
              </a:rPr>
              <a:t>m</a:t>
            </a:r>
            <a:r>
              <a:rPr sz="2000" spc="0" dirty="0" smtClean="0">
                <a:latin typeface="Calibri"/>
                <a:cs typeface="Calibri"/>
              </a:rPr>
              <a:t>i</a:t>
            </a:r>
            <a:r>
              <a:rPr sz="2000" spc="-9" dirty="0" smtClean="0">
                <a:latin typeface="Calibri"/>
                <a:cs typeface="Calibri"/>
              </a:rPr>
              <a:t>l</a:t>
            </a:r>
            <a:r>
              <a:rPr sz="2000" spc="0" dirty="0" smtClean="0">
                <a:latin typeface="Calibri"/>
                <a:cs typeface="Calibri"/>
              </a:rPr>
              <a:t>ki</a:t>
            </a:r>
            <a:r>
              <a:rPr sz="2000" spc="1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p</a:t>
            </a:r>
            <a:r>
              <a:rPr sz="2000" spc="-39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og</a:t>
            </a:r>
            <a:r>
              <a:rPr sz="2000" spc="-34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am</a:t>
            </a:r>
            <a:r>
              <a:rPr sz="2000" spc="-14" dirty="0" smtClean="0">
                <a:latin typeface="Calibri"/>
                <a:cs typeface="Calibri"/>
              </a:rPr>
              <a:t> </a:t>
            </a:r>
            <a:r>
              <a:rPr sz="2000" spc="-29" dirty="0" smtClean="0">
                <a:latin typeface="Calibri"/>
                <a:cs typeface="Calibri"/>
              </a:rPr>
              <a:t>y</a:t>
            </a:r>
            <a:r>
              <a:rPr sz="2000" spc="0" dirty="0" smtClean="0">
                <a:latin typeface="Calibri"/>
                <a:cs typeface="Calibri"/>
              </a:rPr>
              <a:t>ang</a:t>
            </a:r>
            <a:r>
              <a:rPr sz="2000" spc="-1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je</a:t>
            </a:r>
            <a:r>
              <a:rPr sz="2000" spc="-4" dirty="0" smtClean="0">
                <a:latin typeface="Calibri"/>
                <a:cs typeface="Calibri"/>
              </a:rPr>
              <a:t>l</a:t>
            </a:r>
            <a:r>
              <a:rPr sz="2000" spc="0" dirty="0" smtClean="0">
                <a:latin typeface="Calibri"/>
                <a:cs typeface="Calibri"/>
              </a:rPr>
              <a:t>as u</a:t>
            </a:r>
            <a:r>
              <a:rPr sz="2000" spc="-25" dirty="0" smtClean="0">
                <a:latin typeface="Calibri"/>
                <a:cs typeface="Calibri"/>
              </a:rPr>
              <a:t>n</a:t>
            </a:r>
            <a:r>
              <a:rPr sz="2000" spc="0" dirty="0" smtClean="0">
                <a:latin typeface="Calibri"/>
                <a:cs typeface="Calibri"/>
              </a:rPr>
              <a:t>tuk</a:t>
            </a:r>
            <a:r>
              <a:rPr sz="2000" spc="-4" dirty="0" smtClean="0">
                <a:latin typeface="Calibri"/>
                <a:cs typeface="Calibri"/>
              </a:rPr>
              <a:t> </a:t>
            </a:r>
            <a:r>
              <a:rPr sz="2000" spc="-9" dirty="0" smtClean="0">
                <a:latin typeface="Calibri"/>
                <a:cs typeface="Calibri"/>
              </a:rPr>
              <a:t>m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-9" dirty="0" smtClean="0">
                <a:latin typeface="Calibri"/>
                <a:cs typeface="Calibri"/>
              </a:rPr>
              <a:t>m</a:t>
            </a:r>
            <a:r>
              <a:rPr sz="2000" spc="0" dirty="0" smtClean="0">
                <a:latin typeface="Calibri"/>
                <a:cs typeface="Calibri"/>
              </a:rPr>
              <a:t>pe</a:t>
            </a:r>
            <a:r>
              <a:rPr sz="2000" spc="-39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s</a:t>
            </a:r>
            <a:r>
              <a:rPr sz="2000" spc="-9" dirty="0" smtClean="0">
                <a:latin typeface="Calibri"/>
                <a:cs typeface="Calibri"/>
              </a:rPr>
              <a:t>i</a:t>
            </a:r>
            <a:r>
              <a:rPr sz="2000" spc="0" dirty="0" smtClean="0">
                <a:latin typeface="Calibri"/>
                <a:cs typeface="Calibri"/>
              </a:rPr>
              <a:t>ap</a:t>
            </a:r>
            <a:r>
              <a:rPr sz="2000" spc="-3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 </a:t>
            </a:r>
            <a:endParaRPr sz="2000">
              <a:latin typeface="Calibri"/>
              <a:cs typeface="Calibri"/>
            </a:endParaRPr>
          </a:p>
          <a:p>
            <a:pPr marL="12700" marR="98143">
              <a:lnSpc>
                <a:spcPts val="2441"/>
              </a:lnSpc>
            </a:pP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ena</a:t>
            </a:r>
            <a:r>
              <a:rPr sz="2000" spc="-29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4" dirty="0" smtClean="0">
                <a:latin typeface="Calibri"/>
                <a:cs typeface="Calibri"/>
              </a:rPr>
              <a:t> </a:t>
            </a:r>
            <a:r>
              <a:rPr sz="2000" spc="-5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erja </a:t>
            </a:r>
            <a:r>
              <a:rPr sz="2000" spc="-29" dirty="0" smtClean="0">
                <a:latin typeface="Calibri"/>
                <a:cs typeface="Calibri"/>
              </a:rPr>
              <a:t>y</a:t>
            </a:r>
            <a:r>
              <a:rPr sz="2000" spc="0" dirty="0" smtClean="0">
                <a:latin typeface="Calibri"/>
                <a:cs typeface="Calibri"/>
              </a:rPr>
              <a:t>ang</a:t>
            </a:r>
            <a:r>
              <a:rPr sz="2000" spc="-1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m</a:t>
            </a:r>
            <a:r>
              <a:rPr sz="2000" spc="-4" dirty="0" smtClean="0">
                <a:latin typeface="Calibri"/>
                <a:cs typeface="Calibri"/>
              </a:rPr>
              <a:t>e</a:t>
            </a:r>
            <a:r>
              <a:rPr sz="2000" spc="0" dirty="0" smtClean="0">
                <a:latin typeface="Calibri"/>
                <a:cs typeface="Calibri"/>
              </a:rPr>
              <a:t>m</a:t>
            </a:r>
            <a:r>
              <a:rPr sz="2000" spc="-9" dirty="0" smtClean="0">
                <a:latin typeface="Calibri"/>
                <a:cs typeface="Calibri"/>
              </a:rPr>
              <a:t>i</a:t>
            </a:r>
            <a:r>
              <a:rPr sz="2000" spc="0" dirty="0" smtClean="0">
                <a:latin typeface="Calibri"/>
                <a:cs typeface="Calibri"/>
              </a:rPr>
              <a:t>l</a:t>
            </a:r>
            <a:r>
              <a:rPr sz="2000" spc="-9" dirty="0" smtClean="0">
                <a:latin typeface="Calibri"/>
                <a:cs typeface="Calibri"/>
              </a:rPr>
              <a:t>i</a:t>
            </a:r>
            <a:r>
              <a:rPr sz="2000" spc="0" dirty="0" smtClean="0">
                <a:latin typeface="Calibri"/>
                <a:cs typeface="Calibri"/>
              </a:rPr>
              <a:t>ki</a:t>
            </a:r>
            <a:r>
              <a:rPr sz="2000" spc="25" dirty="0" smtClean="0">
                <a:latin typeface="Calibri"/>
                <a:cs typeface="Calibri"/>
              </a:rPr>
              <a:t> </a:t>
            </a:r>
            <a:r>
              <a:rPr sz="2000" spc="-6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omp</a:t>
            </a:r>
            <a:r>
              <a:rPr sz="2000" spc="-14" dirty="0" smtClean="0">
                <a:latin typeface="Calibri"/>
                <a:cs typeface="Calibri"/>
              </a:rPr>
              <a:t>e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ensi</a:t>
            </a:r>
            <a:r>
              <a:rPr sz="2000" spc="1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di</a:t>
            </a:r>
            <a:r>
              <a:rPr sz="2000" spc="-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bida</a:t>
            </a:r>
            <a:r>
              <a:rPr sz="2000" spc="4" dirty="0" smtClean="0">
                <a:latin typeface="Calibri"/>
                <a:cs typeface="Calibri"/>
              </a:rPr>
              <a:t>n</a:t>
            </a:r>
            <a:r>
              <a:rPr sz="2000" spc="0" dirty="0" smtClean="0">
                <a:latin typeface="Calibri"/>
                <a:cs typeface="Calibri"/>
              </a:rPr>
              <a:t>g</a:t>
            </a:r>
            <a:r>
              <a:rPr sz="2000" spc="-14" dirty="0" smtClean="0">
                <a:latin typeface="Calibri"/>
                <a:cs typeface="Calibri"/>
              </a:rPr>
              <a:t> e</a:t>
            </a:r>
            <a:r>
              <a:rPr sz="2000" spc="-29" dirty="0" smtClean="0">
                <a:latin typeface="Calibri"/>
                <a:cs typeface="Calibri"/>
              </a:rPr>
              <a:t>v</a:t>
            </a:r>
            <a:r>
              <a:rPr sz="2000" spc="0" dirty="0" smtClean="0">
                <a:latin typeface="Calibri"/>
                <a:cs typeface="Calibri"/>
              </a:rPr>
              <a:t>aluas</a:t>
            </a:r>
            <a:r>
              <a:rPr sz="2000" spc="-9" dirty="0" smtClean="0">
                <a:latin typeface="Calibri"/>
                <a:cs typeface="Calibri"/>
              </a:rPr>
              <a:t>i</a:t>
            </a:r>
            <a:r>
              <a:rPr sz="2000" spc="0" dirty="0" smtClean="0">
                <a:latin typeface="Calibri"/>
                <a:cs typeface="Calibri"/>
              </a:rPr>
              <a:t>.</a:t>
            </a:r>
            <a:r>
              <a:rPr sz="2000" spc="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Sela</a:t>
            </a:r>
            <a:r>
              <a:rPr sz="2000" spc="-4" dirty="0" smtClean="0">
                <a:latin typeface="Calibri"/>
                <a:cs typeface="Calibri"/>
              </a:rPr>
              <a:t>m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1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ini </a:t>
            </a:r>
            <a:endParaRPr sz="2000">
              <a:latin typeface="Calibri"/>
              <a:cs typeface="Calibri"/>
            </a:endParaRPr>
          </a:p>
          <a:p>
            <a:pPr marL="12700" marR="98143">
              <a:lnSpc>
                <a:spcPts val="2441"/>
              </a:lnSpc>
            </a:pPr>
            <a:r>
              <a:rPr sz="2000" spc="0" dirty="0" smtClean="0">
                <a:latin typeface="Calibri"/>
                <a:cs typeface="Calibri"/>
              </a:rPr>
              <a:t>p</a:t>
            </a:r>
            <a:r>
              <a:rPr sz="2000" spc="-34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og</a:t>
            </a:r>
            <a:r>
              <a:rPr sz="2000" spc="-34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am</a:t>
            </a:r>
            <a:r>
              <a:rPr sz="2000" spc="-1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pel</a:t>
            </a:r>
            <a:r>
              <a:rPr sz="2000" spc="-25" dirty="0" smtClean="0">
                <a:latin typeface="Calibri"/>
                <a:cs typeface="Calibri"/>
              </a:rPr>
              <a:t>a</a:t>
            </a:r>
            <a:r>
              <a:rPr sz="2000" spc="0" dirty="0" smtClean="0">
                <a:latin typeface="Calibri"/>
                <a:cs typeface="Calibri"/>
              </a:rPr>
              <a:t>tihan </a:t>
            </a:r>
            <a:r>
              <a:rPr sz="2000" spc="-29" dirty="0" smtClean="0">
                <a:latin typeface="Calibri"/>
                <a:cs typeface="Calibri"/>
              </a:rPr>
              <a:t>y</a:t>
            </a:r>
            <a:r>
              <a:rPr sz="2000" spc="0" dirty="0" smtClean="0">
                <a:latin typeface="Calibri"/>
                <a:cs typeface="Calibri"/>
              </a:rPr>
              <a:t>ang</a:t>
            </a:r>
            <a:r>
              <a:rPr sz="2000" spc="-1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dis</a:t>
            </a:r>
            <a:r>
              <a:rPr sz="2000" spc="-4" dirty="0" smtClean="0">
                <a:latin typeface="Calibri"/>
                <a:cs typeface="Calibri"/>
              </a:rPr>
              <a:t>e</a:t>
            </a:r>
            <a:r>
              <a:rPr sz="2000" spc="0" dirty="0" smtClean="0">
                <a:latin typeface="Calibri"/>
                <a:cs typeface="Calibri"/>
              </a:rPr>
              <a:t>l</a:t>
            </a:r>
            <a:r>
              <a:rPr sz="2000" spc="-4" dirty="0" smtClean="0">
                <a:latin typeface="Calibri"/>
                <a:cs typeface="Calibri"/>
              </a:rPr>
              <a:t>e</a:t>
            </a:r>
            <a:r>
              <a:rPr sz="2000" spc="0" dirty="0" smtClean="0">
                <a:latin typeface="Calibri"/>
                <a:cs typeface="Calibri"/>
              </a:rPr>
              <a:t>n</a:t>
            </a:r>
            <a:r>
              <a:rPr sz="2000" spc="29" dirty="0" smtClean="0">
                <a:latin typeface="Calibri"/>
                <a:cs typeface="Calibri"/>
              </a:rPr>
              <a:t>g</a:t>
            </a:r>
            <a:r>
              <a:rPr sz="2000" spc="-29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39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3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 o</a:t>
            </a:r>
            <a:r>
              <a:rPr sz="2000" spc="-9" dirty="0" smtClean="0">
                <a:latin typeface="Calibri"/>
                <a:cs typeface="Calibri"/>
              </a:rPr>
              <a:t>l</a:t>
            </a:r>
            <a:r>
              <a:rPr sz="2000" spc="0" dirty="0" smtClean="0">
                <a:latin typeface="Calibri"/>
                <a:cs typeface="Calibri"/>
              </a:rPr>
              <a:t>eh</a:t>
            </a:r>
            <a:r>
              <a:rPr sz="2000" spc="-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peme</a:t>
            </a:r>
            <a:r>
              <a:rPr sz="2000" spc="-4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i</a:t>
            </a:r>
            <a:r>
              <a:rPr sz="2000" spc="-25" dirty="0" smtClean="0">
                <a:latin typeface="Calibri"/>
                <a:cs typeface="Calibri"/>
              </a:rPr>
              <a:t>nt</a:t>
            </a:r>
            <a:r>
              <a:rPr sz="2000" spc="0" dirty="0" smtClean="0">
                <a:latin typeface="Calibri"/>
                <a:cs typeface="Calibri"/>
              </a:rPr>
              <a:t>ah</a:t>
            </a:r>
            <a:r>
              <a:rPr sz="2000" spc="1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l</a:t>
            </a:r>
            <a:r>
              <a:rPr sz="2000" spc="-4" dirty="0" smtClean="0">
                <a:latin typeface="Calibri"/>
                <a:cs typeface="Calibri"/>
              </a:rPr>
              <a:t>e</a:t>
            </a:r>
            <a:r>
              <a:rPr sz="2000" spc="0" dirty="0" smtClean="0">
                <a:latin typeface="Calibri"/>
                <a:cs typeface="Calibri"/>
              </a:rPr>
              <a:t>bih </a:t>
            </a:r>
            <a:r>
              <a:rPr sz="2000" spc="-19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er</a:t>
            </a:r>
            <a:r>
              <a:rPr sz="2000" spc="-39" dirty="0" smtClean="0">
                <a:latin typeface="Calibri"/>
                <a:cs typeface="Calibri"/>
              </a:rPr>
              <a:t>f</a:t>
            </a:r>
            <a:r>
              <a:rPr sz="2000" spc="0" dirty="0" smtClean="0">
                <a:latin typeface="Calibri"/>
                <a:cs typeface="Calibri"/>
              </a:rPr>
              <a:t>o</a:t>
            </a:r>
            <a:r>
              <a:rPr sz="2000" spc="-25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us </a:t>
            </a:r>
            <a:endParaRPr sz="2000">
              <a:latin typeface="Calibri"/>
              <a:cs typeface="Calibri"/>
            </a:endParaRPr>
          </a:p>
          <a:p>
            <a:pPr marL="12700" marR="98143">
              <a:lnSpc>
                <a:spcPts val="2441"/>
              </a:lnSpc>
            </a:pPr>
            <a:r>
              <a:rPr sz="2000" spc="0" dirty="0" smtClean="0">
                <a:latin typeface="Calibri"/>
                <a:cs typeface="Calibri"/>
              </a:rPr>
              <a:t>pa</a:t>
            </a:r>
            <a:r>
              <a:rPr sz="2000" spc="4" dirty="0" smtClean="0">
                <a:latin typeface="Calibri"/>
                <a:cs typeface="Calibri"/>
              </a:rPr>
              <a:t>d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penin</a:t>
            </a:r>
            <a:r>
              <a:rPr sz="2000" spc="4" dirty="0" smtClean="0">
                <a:latin typeface="Calibri"/>
                <a:cs typeface="Calibri"/>
              </a:rPr>
              <a:t>g</a:t>
            </a:r>
            <a:r>
              <a:rPr sz="2000" spc="-34" dirty="0" smtClean="0">
                <a:latin typeface="Calibri"/>
                <a:cs typeface="Calibri"/>
              </a:rPr>
              <a:t>k</a:t>
            </a:r>
            <a:r>
              <a:rPr sz="2000" spc="-25" dirty="0" smtClean="0">
                <a:latin typeface="Calibri"/>
                <a:cs typeface="Calibri"/>
              </a:rPr>
              <a:t>at</a:t>
            </a:r>
            <a:r>
              <a:rPr sz="2000" spc="0" dirty="0" smtClean="0">
                <a:latin typeface="Calibri"/>
                <a:cs typeface="Calibri"/>
              </a:rPr>
              <a:t>an </a:t>
            </a:r>
            <a:r>
              <a:rPr sz="2000" spc="-75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omp</a:t>
            </a:r>
            <a:r>
              <a:rPr sz="2000" spc="-14" dirty="0" smtClean="0">
                <a:latin typeface="Calibri"/>
                <a:cs typeface="Calibri"/>
              </a:rPr>
              <a:t>e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ensi</a:t>
            </a:r>
            <a:r>
              <a:rPr sz="2000" spc="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di</a:t>
            </a:r>
            <a:r>
              <a:rPr sz="2000" spc="-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bida</a:t>
            </a:r>
            <a:r>
              <a:rPr sz="2000" spc="4" dirty="0" smtClean="0">
                <a:latin typeface="Calibri"/>
                <a:cs typeface="Calibri"/>
              </a:rPr>
              <a:t>n</a:t>
            </a:r>
            <a:r>
              <a:rPr sz="2000" spc="0" dirty="0" smtClean="0">
                <a:latin typeface="Calibri"/>
                <a:cs typeface="Calibri"/>
              </a:rPr>
              <a:t>g</a:t>
            </a:r>
            <a:r>
              <a:rPr sz="2000" spc="-1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pe</a:t>
            </a:r>
            <a:r>
              <a:rPr sz="2000" spc="-25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encanaan.</a:t>
            </a:r>
            <a:endParaRPr sz="2000">
              <a:latin typeface="Calibri"/>
              <a:cs typeface="Calibri"/>
            </a:endParaRPr>
          </a:p>
          <a:p>
            <a:pPr marR="348552" algn="r">
              <a:lnSpc>
                <a:spcPct val="100585"/>
              </a:lnSpc>
              <a:spcBef>
                <a:spcPts val="935"/>
              </a:spcBef>
            </a:pPr>
            <a:r>
              <a:rPr sz="1800" b="1" spc="4" dirty="0" smtClean="0">
                <a:solidFill>
                  <a:srgbClr val="FFFFFF"/>
                </a:solidFill>
                <a:latin typeface="Tahoma"/>
                <a:cs typeface="Tahoma"/>
              </a:rPr>
              <a:t>25</a:t>
            </a:r>
            <a:endParaRPr sz="1800">
              <a:latin typeface="Tahoma"/>
              <a:cs typeface="Tahom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940" y="3134503"/>
            <a:ext cx="152654" cy="27990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50"/>
              </a:lnSpc>
              <a:spcBef>
                <a:spcPts val="107"/>
              </a:spcBef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535940" y="4171077"/>
            <a:ext cx="152654" cy="2799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50"/>
              </a:lnSpc>
              <a:spcBef>
                <a:spcPts val="107"/>
              </a:spcBef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11"/>
          <p:cNvSpPr/>
          <p:nvPr/>
        </p:nvSpPr>
        <p:spPr>
          <a:xfrm>
            <a:off x="7572375" y="6000762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1852" y="247350"/>
                </a:lnTo>
                <a:lnTo>
                  <a:pt x="7313" y="265682"/>
                </a:lnTo>
                <a:lnTo>
                  <a:pt x="28488" y="300859"/>
                </a:lnTo>
                <a:lnTo>
                  <a:pt x="62373" y="333659"/>
                </a:lnTo>
                <a:lnTo>
                  <a:pt x="107817" y="363612"/>
                </a:lnTo>
                <a:lnTo>
                  <a:pt x="163671" y="390248"/>
                </a:lnTo>
                <a:lnTo>
                  <a:pt x="228782" y="413096"/>
                </a:lnTo>
                <a:lnTo>
                  <a:pt x="302002" y="431686"/>
                </a:lnTo>
                <a:lnTo>
                  <a:pt x="341292" y="439237"/>
                </a:lnTo>
                <a:lnTo>
                  <a:pt x="382178" y="445546"/>
                </a:lnTo>
                <a:lnTo>
                  <a:pt x="424516" y="450556"/>
                </a:lnTo>
                <a:lnTo>
                  <a:pt x="468161" y="454208"/>
                </a:lnTo>
                <a:lnTo>
                  <a:pt x="512970" y="456442"/>
                </a:lnTo>
                <a:lnTo>
                  <a:pt x="558800" y="457200"/>
                </a:lnTo>
                <a:lnTo>
                  <a:pt x="604629" y="456442"/>
                </a:lnTo>
                <a:lnTo>
                  <a:pt x="649438" y="454208"/>
                </a:lnTo>
                <a:lnTo>
                  <a:pt x="693083" y="450556"/>
                </a:lnTo>
                <a:lnTo>
                  <a:pt x="735421" y="445546"/>
                </a:lnTo>
                <a:lnTo>
                  <a:pt x="776307" y="439237"/>
                </a:lnTo>
                <a:lnTo>
                  <a:pt x="815597" y="431686"/>
                </a:lnTo>
                <a:lnTo>
                  <a:pt x="853149" y="422953"/>
                </a:lnTo>
                <a:lnTo>
                  <a:pt x="922458" y="402175"/>
                </a:lnTo>
                <a:lnTo>
                  <a:pt x="983084" y="377374"/>
                </a:lnTo>
                <a:lnTo>
                  <a:pt x="1033877" y="349021"/>
                </a:lnTo>
                <a:lnTo>
                  <a:pt x="1073685" y="317586"/>
                </a:lnTo>
                <a:lnTo>
                  <a:pt x="1101359" y="283538"/>
                </a:lnTo>
                <a:lnTo>
                  <a:pt x="1115747" y="247350"/>
                </a:lnTo>
                <a:lnTo>
                  <a:pt x="1117600" y="228600"/>
                </a:lnTo>
                <a:lnTo>
                  <a:pt x="1115747" y="209851"/>
                </a:lnTo>
                <a:lnTo>
                  <a:pt x="1101359" y="173665"/>
                </a:lnTo>
                <a:lnTo>
                  <a:pt x="1073685" y="139619"/>
                </a:lnTo>
                <a:lnTo>
                  <a:pt x="1033877" y="108183"/>
                </a:lnTo>
                <a:lnTo>
                  <a:pt x="983084" y="79830"/>
                </a:lnTo>
                <a:lnTo>
                  <a:pt x="922458" y="55028"/>
                </a:lnTo>
                <a:lnTo>
                  <a:pt x="853149" y="34249"/>
                </a:lnTo>
                <a:lnTo>
                  <a:pt x="815597" y="25516"/>
                </a:lnTo>
                <a:lnTo>
                  <a:pt x="776307" y="17964"/>
                </a:lnTo>
                <a:lnTo>
                  <a:pt x="735421" y="11654"/>
                </a:lnTo>
                <a:lnTo>
                  <a:pt x="693083" y="6643"/>
                </a:lnTo>
                <a:lnTo>
                  <a:pt x="649438" y="2992"/>
                </a:lnTo>
                <a:lnTo>
                  <a:pt x="604629" y="757"/>
                </a:lnTo>
                <a:lnTo>
                  <a:pt x="558800" y="0"/>
                </a:lnTo>
                <a:lnTo>
                  <a:pt x="512970" y="757"/>
                </a:lnTo>
                <a:lnTo>
                  <a:pt x="468161" y="2992"/>
                </a:lnTo>
                <a:lnTo>
                  <a:pt x="424516" y="6643"/>
                </a:lnTo>
                <a:lnTo>
                  <a:pt x="382178" y="11654"/>
                </a:lnTo>
                <a:lnTo>
                  <a:pt x="341292" y="17964"/>
                </a:lnTo>
                <a:lnTo>
                  <a:pt x="302002" y="25516"/>
                </a:lnTo>
                <a:lnTo>
                  <a:pt x="264450" y="34249"/>
                </a:lnTo>
                <a:lnTo>
                  <a:pt x="195141" y="55028"/>
                </a:lnTo>
                <a:lnTo>
                  <a:pt x="134515" y="79830"/>
                </a:lnTo>
                <a:lnTo>
                  <a:pt x="83722" y="108183"/>
                </a:lnTo>
                <a:lnTo>
                  <a:pt x="43914" y="139619"/>
                </a:lnTo>
                <a:lnTo>
                  <a:pt x="16240" y="173665"/>
                </a:lnTo>
                <a:lnTo>
                  <a:pt x="1852" y="209851"/>
                </a:lnTo>
                <a:lnTo>
                  <a:pt x="0" y="228600"/>
                </a:lnTo>
                <a:close/>
              </a:path>
            </a:pathLst>
          </a:custGeom>
          <a:solidFill>
            <a:srgbClr val="0000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572375" y="6000762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7313" y="191520"/>
                </a:lnTo>
                <a:lnTo>
                  <a:pt x="28488" y="156345"/>
                </a:lnTo>
                <a:lnTo>
                  <a:pt x="62373" y="123545"/>
                </a:lnTo>
                <a:lnTo>
                  <a:pt x="107817" y="93592"/>
                </a:lnTo>
                <a:lnTo>
                  <a:pt x="163671" y="66955"/>
                </a:lnTo>
                <a:lnTo>
                  <a:pt x="228782" y="44106"/>
                </a:lnTo>
                <a:lnTo>
                  <a:pt x="302002" y="25516"/>
                </a:lnTo>
                <a:lnTo>
                  <a:pt x="341292" y="17964"/>
                </a:lnTo>
                <a:lnTo>
                  <a:pt x="382178" y="11654"/>
                </a:lnTo>
                <a:lnTo>
                  <a:pt x="424516" y="6643"/>
                </a:lnTo>
                <a:lnTo>
                  <a:pt x="468161" y="2992"/>
                </a:lnTo>
                <a:lnTo>
                  <a:pt x="512970" y="757"/>
                </a:lnTo>
                <a:lnTo>
                  <a:pt x="558800" y="0"/>
                </a:lnTo>
                <a:lnTo>
                  <a:pt x="604629" y="757"/>
                </a:lnTo>
                <a:lnTo>
                  <a:pt x="649438" y="2992"/>
                </a:lnTo>
                <a:lnTo>
                  <a:pt x="693083" y="6643"/>
                </a:lnTo>
                <a:lnTo>
                  <a:pt x="735421" y="11654"/>
                </a:lnTo>
                <a:lnTo>
                  <a:pt x="776307" y="17964"/>
                </a:lnTo>
                <a:lnTo>
                  <a:pt x="815597" y="25516"/>
                </a:lnTo>
                <a:lnTo>
                  <a:pt x="853149" y="34249"/>
                </a:lnTo>
                <a:lnTo>
                  <a:pt x="922458" y="55028"/>
                </a:lnTo>
                <a:lnTo>
                  <a:pt x="983084" y="79830"/>
                </a:lnTo>
                <a:lnTo>
                  <a:pt x="1033877" y="108183"/>
                </a:lnTo>
                <a:lnTo>
                  <a:pt x="1073685" y="139619"/>
                </a:lnTo>
                <a:lnTo>
                  <a:pt x="1101359" y="173665"/>
                </a:lnTo>
                <a:lnTo>
                  <a:pt x="1115747" y="209851"/>
                </a:lnTo>
                <a:lnTo>
                  <a:pt x="1117600" y="228600"/>
                </a:lnTo>
                <a:lnTo>
                  <a:pt x="1115747" y="247350"/>
                </a:lnTo>
                <a:lnTo>
                  <a:pt x="1101359" y="283538"/>
                </a:lnTo>
                <a:lnTo>
                  <a:pt x="1073685" y="317586"/>
                </a:lnTo>
                <a:lnTo>
                  <a:pt x="1033877" y="349021"/>
                </a:lnTo>
                <a:lnTo>
                  <a:pt x="983084" y="377374"/>
                </a:lnTo>
                <a:lnTo>
                  <a:pt x="922458" y="402175"/>
                </a:lnTo>
                <a:lnTo>
                  <a:pt x="853149" y="422953"/>
                </a:lnTo>
                <a:lnTo>
                  <a:pt x="815597" y="431686"/>
                </a:lnTo>
                <a:lnTo>
                  <a:pt x="776307" y="439237"/>
                </a:lnTo>
                <a:lnTo>
                  <a:pt x="735421" y="445546"/>
                </a:lnTo>
                <a:lnTo>
                  <a:pt x="693083" y="450556"/>
                </a:lnTo>
                <a:lnTo>
                  <a:pt x="649438" y="454208"/>
                </a:lnTo>
                <a:lnTo>
                  <a:pt x="604629" y="456442"/>
                </a:lnTo>
                <a:lnTo>
                  <a:pt x="558800" y="457200"/>
                </a:lnTo>
                <a:lnTo>
                  <a:pt x="512970" y="456442"/>
                </a:lnTo>
                <a:lnTo>
                  <a:pt x="468161" y="454208"/>
                </a:lnTo>
                <a:lnTo>
                  <a:pt x="424516" y="450556"/>
                </a:lnTo>
                <a:lnTo>
                  <a:pt x="382178" y="445546"/>
                </a:lnTo>
                <a:lnTo>
                  <a:pt x="341292" y="439237"/>
                </a:lnTo>
                <a:lnTo>
                  <a:pt x="302002" y="431686"/>
                </a:lnTo>
                <a:lnTo>
                  <a:pt x="264450" y="422953"/>
                </a:lnTo>
                <a:lnTo>
                  <a:pt x="195141" y="402175"/>
                </a:lnTo>
                <a:lnTo>
                  <a:pt x="134515" y="377374"/>
                </a:lnTo>
                <a:lnTo>
                  <a:pt x="83722" y="349021"/>
                </a:lnTo>
                <a:lnTo>
                  <a:pt x="43914" y="317586"/>
                </a:lnTo>
                <a:lnTo>
                  <a:pt x="16240" y="283538"/>
                </a:lnTo>
                <a:lnTo>
                  <a:pt x="1852" y="247350"/>
                </a:lnTo>
                <a:lnTo>
                  <a:pt x="0" y="228600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840980" y="6016752"/>
            <a:ext cx="600455" cy="5135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8133588" y="6016752"/>
            <a:ext cx="374903" cy="5135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535940" y="318795"/>
            <a:ext cx="6211480" cy="182280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886841">
              <a:lnSpc>
                <a:spcPts val="4175"/>
              </a:lnSpc>
              <a:spcBef>
                <a:spcPts val="208"/>
              </a:spcBef>
            </a:pPr>
            <a:r>
              <a:rPr sz="6000" b="1" spc="0" baseline="3413" dirty="0" smtClean="0">
                <a:latin typeface="Calibri"/>
                <a:cs typeface="Calibri"/>
              </a:rPr>
              <a:t>MENGA</a:t>
            </a:r>
            <a:r>
              <a:rPr sz="6000" b="1" spc="-284" baseline="3413" dirty="0" smtClean="0">
                <a:latin typeface="Calibri"/>
                <a:cs typeface="Calibri"/>
              </a:rPr>
              <a:t>P</a:t>
            </a:r>
            <a:r>
              <a:rPr sz="6000" b="1" spc="0" baseline="3413" dirty="0" smtClean="0">
                <a:latin typeface="Calibri"/>
                <a:cs typeface="Calibri"/>
              </a:rPr>
              <a:t>A</a:t>
            </a:r>
            <a:r>
              <a:rPr sz="6000" b="1" spc="29" baseline="3413" dirty="0" smtClean="0">
                <a:latin typeface="Calibri"/>
                <a:cs typeface="Calibri"/>
              </a:rPr>
              <a:t> </a:t>
            </a:r>
            <a:r>
              <a:rPr sz="6000" b="1" spc="0" baseline="3413" dirty="0" smtClean="0">
                <a:latin typeface="Calibri"/>
                <a:cs typeface="Calibri"/>
              </a:rPr>
              <a:t>MONI</a:t>
            </a:r>
            <a:r>
              <a:rPr sz="6000" b="1" spc="-109" baseline="3413" dirty="0" smtClean="0">
                <a:latin typeface="Calibri"/>
                <a:cs typeface="Calibri"/>
              </a:rPr>
              <a:t>T</a:t>
            </a:r>
            <a:r>
              <a:rPr sz="6000" b="1" spc="0" baseline="3413" dirty="0" smtClean="0">
                <a:latin typeface="Calibri"/>
                <a:cs typeface="Calibri"/>
              </a:rPr>
              <a:t>ORING</a:t>
            </a:r>
            <a:endParaRPr sz="4000">
              <a:latin typeface="Calibri"/>
              <a:cs typeface="Calibri"/>
            </a:endParaRPr>
          </a:p>
          <a:p>
            <a:pPr marL="2903474" marR="76169">
              <a:lnSpc>
                <a:spcPts val="4800"/>
              </a:lnSpc>
              <a:spcBef>
                <a:spcPts val="31"/>
              </a:spcBef>
            </a:pPr>
            <a:r>
              <a:rPr sz="6000" b="1" spc="0" baseline="1365" dirty="0" smtClean="0">
                <a:latin typeface="Calibri"/>
                <a:cs typeface="Calibri"/>
              </a:rPr>
              <a:t>E</a:t>
            </a:r>
            <a:r>
              <a:rPr sz="6000" b="1" spc="-214" baseline="1365" dirty="0" smtClean="0">
                <a:latin typeface="Calibri"/>
                <a:cs typeface="Calibri"/>
              </a:rPr>
              <a:t>V</a:t>
            </a:r>
            <a:r>
              <a:rPr sz="6000" b="1" spc="0" baseline="1365" dirty="0" smtClean="0">
                <a:latin typeface="Calibri"/>
                <a:cs typeface="Calibri"/>
              </a:rPr>
              <a:t>A</a:t>
            </a:r>
            <a:r>
              <a:rPr sz="6000" b="1" spc="-84" baseline="1365" dirty="0" smtClean="0">
                <a:latin typeface="Calibri"/>
                <a:cs typeface="Calibri"/>
              </a:rPr>
              <a:t>L</a:t>
            </a:r>
            <a:r>
              <a:rPr sz="6000" b="1" spc="-109" baseline="1365" dirty="0" smtClean="0">
                <a:latin typeface="Calibri"/>
                <a:cs typeface="Calibri"/>
              </a:rPr>
              <a:t>U</a:t>
            </a:r>
            <a:r>
              <a:rPr sz="6000" b="1" spc="0" baseline="1365" dirty="0" smtClean="0">
                <a:latin typeface="Calibri"/>
                <a:cs typeface="Calibri"/>
              </a:rPr>
              <a:t>ASI?</a:t>
            </a:r>
            <a:endParaRPr sz="4000">
              <a:latin typeface="Calibri"/>
              <a:cs typeface="Calibri"/>
            </a:endParaRPr>
          </a:p>
          <a:p>
            <a:pPr marL="12700" marR="24677">
              <a:lnSpc>
                <a:spcPct val="101725"/>
              </a:lnSpc>
              <a:spcBef>
                <a:spcPts val="1191"/>
              </a:spcBef>
            </a:pPr>
            <a:r>
              <a:rPr sz="3200" spc="0" dirty="0" smtClean="0">
                <a:latin typeface="Calibri"/>
                <a:cs typeface="Calibri"/>
              </a:rPr>
              <a:t>Melal</a:t>
            </a:r>
            <a:r>
              <a:rPr sz="3200" spc="-9" dirty="0" smtClean="0">
                <a:latin typeface="Calibri"/>
                <a:cs typeface="Calibri"/>
              </a:rPr>
              <a:t>u</a:t>
            </a:r>
            <a:r>
              <a:rPr sz="3200" spc="0" dirty="0" smtClean="0">
                <a:latin typeface="Calibri"/>
                <a:cs typeface="Calibri"/>
              </a:rPr>
              <a:t>i</a:t>
            </a:r>
            <a:r>
              <a:rPr sz="3200" spc="14" dirty="0" smtClean="0">
                <a:latin typeface="Calibri"/>
                <a:cs typeface="Calibri"/>
              </a:rPr>
              <a:t> </a:t>
            </a:r>
            <a:r>
              <a:rPr sz="3200" spc="0" dirty="0" smtClean="0">
                <a:latin typeface="Calibri"/>
                <a:cs typeface="Calibri"/>
              </a:rPr>
              <a:t>moni</a:t>
            </a:r>
            <a:r>
              <a:rPr sz="3200" spc="-50" dirty="0" smtClean="0">
                <a:latin typeface="Calibri"/>
                <a:cs typeface="Calibri"/>
              </a:rPr>
              <a:t>t</a:t>
            </a:r>
            <a:r>
              <a:rPr sz="3200" spc="0" dirty="0" smtClean="0">
                <a:latin typeface="Calibri"/>
                <a:cs typeface="Calibri"/>
              </a:rPr>
              <a:t>oring</a:t>
            </a:r>
            <a:r>
              <a:rPr sz="3200" spc="29" dirty="0" smtClean="0">
                <a:latin typeface="Calibri"/>
                <a:cs typeface="Calibri"/>
              </a:rPr>
              <a:t> </a:t>
            </a:r>
            <a:r>
              <a:rPr sz="3200" spc="0" dirty="0" smtClean="0">
                <a:latin typeface="Calibri"/>
                <a:cs typeface="Calibri"/>
              </a:rPr>
              <a:t>dan</a:t>
            </a:r>
            <a:r>
              <a:rPr sz="3200" spc="9" dirty="0" smtClean="0">
                <a:latin typeface="Calibri"/>
                <a:cs typeface="Calibri"/>
              </a:rPr>
              <a:t> </a:t>
            </a:r>
            <a:r>
              <a:rPr sz="3200" spc="-9" dirty="0" smtClean="0">
                <a:latin typeface="Calibri"/>
                <a:cs typeface="Calibri"/>
              </a:rPr>
              <a:t>e</a:t>
            </a:r>
            <a:r>
              <a:rPr sz="3200" spc="-44" dirty="0" smtClean="0">
                <a:latin typeface="Calibri"/>
                <a:cs typeface="Calibri"/>
              </a:rPr>
              <a:t>v</a:t>
            </a:r>
            <a:r>
              <a:rPr sz="3200" spc="0" dirty="0" smtClean="0">
                <a:latin typeface="Calibri"/>
                <a:cs typeface="Calibri"/>
              </a:rPr>
              <a:t>aluas</a:t>
            </a:r>
            <a:r>
              <a:rPr sz="3200" spc="-9" dirty="0" smtClean="0">
                <a:latin typeface="Calibri"/>
                <a:cs typeface="Calibri"/>
              </a:rPr>
              <a:t>i</a:t>
            </a:r>
            <a:r>
              <a:rPr sz="3200" spc="0" dirty="0" smtClean="0">
                <a:latin typeface="Calibri"/>
                <a:cs typeface="Calibri"/>
              </a:rPr>
              <a:t>,</a:t>
            </a:r>
            <a:r>
              <a:rPr sz="3200" spc="9" dirty="0" smtClean="0">
                <a:latin typeface="Calibri"/>
                <a:cs typeface="Calibri"/>
              </a:rPr>
              <a:t> </a:t>
            </a:r>
            <a:r>
              <a:rPr sz="3200" spc="0" dirty="0" smtClean="0">
                <a:latin typeface="Calibri"/>
                <a:cs typeface="Calibri"/>
              </a:rPr>
              <a:t>k</a:t>
            </a:r>
            <a:r>
              <a:rPr sz="3200" spc="-4" dirty="0" smtClean="0">
                <a:latin typeface="Calibri"/>
                <a:cs typeface="Calibri"/>
              </a:rPr>
              <a:t>i</a:t>
            </a:r>
            <a:r>
              <a:rPr sz="3200" spc="-39" dirty="0" smtClean="0">
                <a:latin typeface="Calibri"/>
                <a:cs typeface="Calibri"/>
              </a:rPr>
              <a:t>t</a:t>
            </a:r>
            <a:r>
              <a:rPr sz="3200" spc="0" dirty="0" smtClean="0">
                <a:latin typeface="Calibri"/>
                <a:cs typeface="Calibri"/>
              </a:rPr>
              <a:t>a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760735" y="318795"/>
            <a:ext cx="1053002" cy="5331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4175"/>
              </a:lnSpc>
              <a:spcBef>
                <a:spcPts val="208"/>
              </a:spcBef>
            </a:pPr>
            <a:r>
              <a:rPr sz="6000" b="1" spc="-84" baseline="3413" dirty="0" smtClean="0">
                <a:latin typeface="Calibri"/>
                <a:cs typeface="Calibri"/>
              </a:rPr>
              <a:t>D</a:t>
            </a:r>
            <a:r>
              <a:rPr sz="6000" b="1" spc="0" baseline="3413" dirty="0" smtClean="0">
                <a:latin typeface="Calibri"/>
                <a:cs typeface="Calibri"/>
              </a:rPr>
              <a:t>AN</a:t>
            </a:r>
            <a:endParaRPr sz="40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728265" y="1709293"/>
            <a:ext cx="1467896" cy="4323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360"/>
              </a:lnSpc>
              <a:spcBef>
                <a:spcPts val="168"/>
              </a:spcBef>
            </a:pPr>
            <a:r>
              <a:rPr sz="4800" spc="0" baseline="3413" dirty="0" smtClean="0">
                <a:latin typeface="Calibri"/>
                <a:cs typeface="Calibri"/>
              </a:rPr>
              <a:t>mampu: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35940" y="2270347"/>
            <a:ext cx="228853" cy="101752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375"/>
              </a:lnSpc>
              <a:spcBef>
                <a:spcPts val="168"/>
              </a:spcBef>
            </a:pPr>
            <a:r>
              <a:rPr sz="3200" spc="0" dirty="0" smtClean="0">
                <a:latin typeface="Arial"/>
                <a:cs typeface="Arial"/>
              </a:rPr>
              <a:t>•</a:t>
            </a:r>
            <a:endParaRPr sz="3200">
              <a:latin typeface="Arial"/>
              <a:cs typeface="Arial"/>
            </a:endParaRPr>
          </a:p>
          <a:p>
            <a:pPr marL="12700">
              <a:lnSpc>
                <a:spcPct val="95825"/>
              </a:lnSpc>
              <a:spcBef>
                <a:spcPts val="759"/>
              </a:spcBef>
            </a:pPr>
            <a:r>
              <a:rPr sz="3200" spc="0" dirty="0" smtClean="0">
                <a:latin typeface="Arial"/>
                <a:cs typeface="Arial"/>
              </a:rPr>
              <a:t>•</a:t>
            </a:r>
            <a:endParaRPr sz="32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78840" y="2294890"/>
            <a:ext cx="7521619" cy="150553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74414">
              <a:lnSpc>
                <a:spcPts val="3360"/>
              </a:lnSpc>
              <a:spcBef>
                <a:spcPts val="168"/>
              </a:spcBef>
            </a:pPr>
            <a:r>
              <a:rPr sz="4800" spc="0" baseline="3413" dirty="0" smtClean="0">
                <a:latin typeface="Calibri"/>
                <a:cs typeface="Calibri"/>
              </a:rPr>
              <a:t>Meni</a:t>
            </a:r>
            <a:r>
              <a:rPr sz="4800" spc="-9" baseline="3413" dirty="0" smtClean="0">
                <a:latin typeface="Calibri"/>
                <a:cs typeface="Calibri"/>
              </a:rPr>
              <a:t>n</a:t>
            </a:r>
            <a:r>
              <a:rPr sz="4800" spc="0" baseline="3413" dirty="0" smtClean="0">
                <a:latin typeface="Calibri"/>
                <a:cs typeface="Calibri"/>
              </a:rPr>
              <a:t>jau</a:t>
            </a:r>
            <a:r>
              <a:rPr sz="4800" spc="19" baseline="3413" dirty="0" smtClean="0">
                <a:latin typeface="Calibri"/>
                <a:cs typeface="Calibri"/>
              </a:rPr>
              <a:t> </a:t>
            </a:r>
            <a:r>
              <a:rPr sz="4800" spc="-114" baseline="3413" dirty="0" smtClean="0">
                <a:latin typeface="Calibri"/>
                <a:cs typeface="Calibri"/>
              </a:rPr>
              <a:t>k</a:t>
            </a:r>
            <a:r>
              <a:rPr sz="4800" spc="0" baseline="3413" dirty="0" smtClean="0">
                <a:latin typeface="Calibri"/>
                <a:cs typeface="Calibri"/>
              </a:rPr>
              <a:t>emajuan;</a:t>
            </a:r>
            <a:endParaRPr sz="3200">
              <a:latin typeface="Calibri"/>
              <a:cs typeface="Calibri"/>
            </a:endParaRPr>
          </a:p>
          <a:p>
            <a:pPr marL="12700">
              <a:lnSpc>
                <a:spcPct val="101725"/>
              </a:lnSpc>
              <a:spcBef>
                <a:spcPts val="533"/>
              </a:spcBef>
            </a:pPr>
            <a:r>
              <a:rPr sz="3200" spc="0" dirty="0" smtClean="0">
                <a:latin typeface="Calibri"/>
                <a:cs typeface="Calibri"/>
              </a:rPr>
              <a:t>Mengide</a:t>
            </a:r>
            <a:r>
              <a:rPr sz="3200" spc="-29" dirty="0" smtClean="0">
                <a:latin typeface="Calibri"/>
                <a:cs typeface="Calibri"/>
              </a:rPr>
              <a:t>n</a:t>
            </a:r>
            <a:r>
              <a:rPr sz="3200" spc="0" dirty="0" smtClean="0">
                <a:latin typeface="Calibri"/>
                <a:cs typeface="Calibri"/>
              </a:rPr>
              <a:t>t</a:t>
            </a:r>
            <a:r>
              <a:rPr sz="3200" spc="-9" dirty="0" smtClean="0">
                <a:latin typeface="Calibri"/>
                <a:cs typeface="Calibri"/>
              </a:rPr>
              <a:t>i</a:t>
            </a:r>
            <a:r>
              <a:rPr sz="3200" spc="0" dirty="0" smtClean="0">
                <a:latin typeface="Calibri"/>
                <a:cs typeface="Calibri"/>
              </a:rPr>
              <a:t>f</a:t>
            </a:r>
            <a:r>
              <a:rPr sz="3200" spc="-9" dirty="0" smtClean="0">
                <a:latin typeface="Calibri"/>
                <a:cs typeface="Calibri"/>
              </a:rPr>
              <a:t>i</a:t>
            </a:r>
            <a:r>
              <a:rPr sz="3200" spc="-64" dirty="0" smtClean="0">
                <a:latin typeface="Calibri"/>
                <a:cs typeface="Calibri"/>
              </a:rPr>
              <a:t>k</a:t>
            </a:r>
            <a:r>
              <a:rPr sz="3200" spc="0" dirty="0" smtClean="0">
                <a:latin typeface="Calibri"/>
                <a:cs typeface="Calibri"/>
              </a:rPr>
              <a:t>asi</a:t>
            </a:r>
            <a:r>
              <a:rPr sz="3200" spc="-69" dirty="0" smtClean="0">
                <a:latin typeface="Calibri"/>
                <a:cs typeface="Calibri"/>
              </a:rPr>
              <a:t>k</a:t>
            </a:r>
            <a:r>
              <a:rPr sz="3200" spc="0" dirty="0" smtClean="0">
                <a:latin typeface="Calibri"/>
                <a:cs typeface="Calibri"/>
              </a:rPr>
              <a:t>an</a:t>
            </a:r>
            <a:r>
              <a:rPr sz="3200" spc="54" dirty="0" smtClean="0">
                <a:latin typeface="Calibri"/>
                <a:cs typeface="Calibri"/>
              </a:rPr>
              <a:t> </a:t>
            </a:r>
            <a:r>
              <a:rPr sz="3200" spc="0" dirty="0" smtClean="0">
                <a:latin typeface="Calibri"/>
                <a:cs typeface="Calibri"/>
              </a:rPr>
              <a:t>masa</a:t>
            </a:r>
            <a:r>
              <a:rPr sz="3200" spc="-9" dirty="0" smtClean="0">
                <a:latin typeface="Calibri"/>
                <a:cs typeface="Calibri"/>
              </a:rPr>
              <a:t>l</a:t>
            </a:r>
            <a:r>
              <a:rPr sz="3200" spc="0" dirty="0" smtClean="0">
                <a:latin typeface="Calibri"/>
                <a:cs typeface="Calibri"/>
              </a:rPr>
              <a:t>ah</a:t>
            </a:r>
            <a:r>
              <a:rPr sz="3200" spc="4" dirty="0" smtClean="0">
                <a:latin typeface="Calibri"/>
                <a:cs typeface="Calibri"/>
              </a:rPr>
              <a:t>-</a:t>
            </a:r>
            <a:r>
              <a:rPr sz="3200" spc="0" dirty="0" smtClean="0">
                <a:latin typeface="Calibri"/>
                <a:cs typeface="Calibri"/>
              </a:rPr>
              <a:t>masa</a:t>
            </a:r>
            <a:r>
              <a:rPr sz="3200" spc="-9" dirty="0" smtClean="0">
                <a:latin typeface="Calibri"/>
                <a:cs typeface="Calibri"/>
              </a:rPr>
              <a:t>l</a:t>
            </a:r>
            <a:r>
              <a:rPr sz="3200" spc="0" dirty="0" smtClean="0">
                <a:latin typeface="Calibri"/>
                <a:cs typeface="Calibri"/>
              </a:rPr>
              <a:t>ah</a:t>
            </a:r>
            <a:r>
              <a:rPr sz="3200" spc="39" dirty="0" smtClean="0">
                <a:latin typeface="Calibri"/>
                <a:cs typeface="Calibri"/>
              </a:rPr>
              <a:t> </a:t>
            </a:r>
            <a:r>
              <a:rPr sz="3200" spc="0" dirty="0" smtClean="0">
                <a:latin typeface="Calibri"/>
                <a:cs typeface="Calibri"/>
              </a:rPr>
              <a:t>dalam</a:t>
            </a:r>
            <a:endParaRPr sz="3200">
              <a:latin typeface="Calibri"/>
              <a:cs typeface="Calibri"/>
            </a:endParaRPr>
          </a:p>
          <a:p>
            <a:pPr marL="12700" marR="74414">
              <a:lnSpc>
                <a:spcPts val="3840"/>
              </a:lnSpc>
              <a:spcBef>
                <a:spcPts val="192"/>
              </a:spcBef>
            </a:pPr>
            <a:r>
              <a:rPr sz="4800" spc="0" baseline="1706" dirty="0" smtClean="0">
                <a:latin typeface="Calibri"/>
                <a:cs typeface="Calibri"/>
              </a:rPr>
              <a:t>pe</a:t>
            </a:r>
            <a:r>
              <a:rPr sz="4800" spc="-39" baseline="1706" dirty="0" smtClean="0">
                <a:latin typeface="Calibri"/>
                <a:cs typeface="Calibri"/>
              </a:rPr>
              <a:t>r</a:t>
            </a:r>
            <a:r>
              <a:rPr sz="4800" spc="0" baseline="1706" dirty="0" smtClean="0">
                <a:latin typeface="Calibri"/>
                <a:cs typeface="Calibri"/>
              </a:rPr>
              <a:t>en</a:t>
            </a:r>
            <a:r>
              <a:rPr sz="4800" spc="-29" baseline="1706" dirty="0" smtClean="0">
                <a:latin typeface="Calibri"/>
                <a:cs typeface="Calibri"/>
              </a:rPr>
              <a:t>c</a:t>
            </a:r>
            <a:r>
              <a:rPr sz="4800" spc="0" baseline="1706" dirty="0" smtClean="0">
                <a:latin typeface="Calibri"/>
                <a:cs typeface="Calibri"/>
              </a:rPr>
              <a:t>anaan</a:t>
            </a:r>
            <a:r>
              <a:rPr sz="4800" spc="-9" baseline="1706" dirty="0" smtClean="0">
                <a:latin typeface="Calibri"/>
                <a:cs typeface="Calibri"/>
              </a:rPr>
              <a:t> </a:t>
            </a:r>
            <a:r>
              <a:rPr sz="4800" spc="0" baseline="1706" dirty="0" smtClean="0">
                <a:latin typeface="Calibri"/>
                <a:cs typeface="Calibri"/>
              </a:rPr>
              <a:t>dan</a:t>
            </a:r>
            <a:r>
              <a:rPr sz="4800" spc="-69" baseline="1706" dirty="0" smtClean="0">
                <a:latin typeface="Calibri"/>
                <a:cs typeface="Calibri"/>
              </a:rPr>
              <a:t>/</a:t>
            </a:r>
            <a:r>
              <a:rPr sz="4800" spc="-19" baseline="1706" dirty="0" smtClean="0">
                <a:latin typeface="Calibri"/>
                <a:cs typeface="Calibri"/>
              </a:rPr>
              <a:t>a</a:t>
            </a:r>
            <a:r>
              <a:rPr sz="4800" spc="-39" baseline="1706" dirty="0" smtClean="0">
                <a:latin typeface="Calibri"/>
                <a:cs typeface="Calibri"/>
              </a:rPr>
              <a:t>t</a:t>
            </a:r>
            <a:r>
              <a:rPr sz="4800" spc="0" baseline="1706" dirty="0" smtClean="0">
                <a:latin typeface="Calibri"/>
                <a:cs typeface="Calibri"/>
              </a:rPr>
              <a:t>au</a:t>
            </a:r>
            <a:r>
              <a:rPr sz="4800" spc="25" baseline="1706" dirty="0" smtClean="0">
                <a:latin typeface="Calibri"/>
                <a:cs typeface="Calibri"/>
              </a:rPr>
              <a:t> </a:t>
            </a:r>
            <a:r>
              <a:rPr sz="4800" spc="0" baseline="1706" dirty="0" smtClean="0">
                <a:latin typeface="Calibri"/>
                <a:cs typeface="Calibri"/>
              </a:rPr>
              <a:t>i</a:t>
            </a:r>
            <a:r>
              <a:rPr sz="4800" spc="-9" baseline="1706" dirty="0" smtClean="0">
                <a:latin typeface="Calibri"/>
                <a:cs typeface="Calibri"/>
              </a:rPr>
              <a:t>m</a:t>
            </a:r>
            <a:r>
              <a:rPr sz="4800" spc="0" baseline="1706" dirty="0" smtClean="0">
                <a:latin typeface="Calibri"/>
                <a:cs typeface="Calibri"/>
              </a:rPr>
              <a:t>pl</a:t>
            </a:r>
            <a:r>
              <a:rPr sz="4800" spc="-9" baseline="1706" dirty="0" smtClean="0">
                <a:latin typeface="Calibri"/>
                <a:cs typeface="Calibri"/>
              </a:rPr>
              <a:t>e</a:t>
            </a:r>
            <a:r>
              <a:rPr sz="4800" spc="0" baseline="1706" dirty="0" smtClean="0">
                <a:latin typeface="Calibri"/>
                <a:cs typeface="Calibri"/>
              </a:rPr>
              <a:t>me</a:t>
            </a:r>
            <a:r>
              <a:rPr sz="4800" spc="-34" baseline="1706" dirty="0" smtClean="0">
                <a:latin typeface="Calibri"/>
                <a:cs typeface="Calibri"/>
              </a:rPr>
              <a:t>n</a:t>
            </a:r>
            <a:r>
              <a:rPr sz="4800" spc="-39" baseline="1706" dirty="0" smtClean="0">
                <a:latin typeface="Calibri"/>
                <a:cs typeface="Calibri"/>
              </a:rPr>
              <a:t>t</a:t>
            </a:r>
            <a:r>
              <a:rPr sz="4800" spc="0" baseline="1706" dirty="0" smtClean="0">
                <a:latin typeface="Calibri"/>
                <a:cs typeface="Calibri"/>
              </a:rPr>
              <a:t>as</a:t>
            </a:r>
            <a:r>
              <a:rPr sz="4800" spc="-9" baseline="1706" dirty="0" smtClean="0">
                <a:latin typeface="Calibri"/>
                <a:cs typeface="Calibri"/>
              </a:rPr>
              <a:t>i</a:t>
            </a:r>
            <a:r>
              <a:rPr sz="4800" spc="0" baseline="1706" dirty="0" smtClean="0">
                <a:latin typeface="Calibri"/>
                <a:cs typeface="Calibri"/>
              </a:rPr>
              <a:t>;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35940" y="3928713"/>
            <a:ext cx="228854" cy="43230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375"/>
              </a:lnSpc>
              <a:spcBef>
                <a:spcPts val="168"/>
              </a:spcBef>
            </a:pPr>
            <a:r>
              <a:rPr sz="3200" spc="0" dirty="0" smtClean="0">
                <a:latin typeface="Arial"/>
                <a:cs typeface="Arial"/>
              </a:rPr>
              <a:t>•</a:t>
            </a:r>
            <a:endParaRPr sz="32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78840" y="3953255"/>
            <a:ext cx="3916254" cy="91998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20514">
              <a:lnSpc>
                <a:spcPts val="3360"/>
              </a:lnSpc>
              <a:spcBef>
                <a:spcPts val="168"/>
              </a:spcBef>
            </a:pPr>
            <a:r>
              <a:rPr sz="4800" spc="0" baseline="3413" dirty="0" smtClean="0">
                <a:latin typeface="Calibri"/>
                <a:cs typeface="Calibri"/>
              </a:rPr>
              <a:t>Mela</a:t>
            </a:r>
            <a:r>
              <a:rPr sz="4800" spc="-39" baseline="3413" dirty="0" smtClean="0">
                <a:latin typeface="Calibri"/>
                <a:cs typeface="Calibri"/>
              </a:rPr>
              <a:t>k</a:t>
            </a:r>
            <a:r>
              <a:rPr sz="4800" spc="0" baseline="3413" dirty="0" smtClean="0">
                <a:latin typeface="Calibri"/>
                <a:cs typeface="Calibri"/>
              </a:rPr>
              <a:t>u</a:t>
            </a:r>
            <a:r>
              <a:rPr sz="4800" spc="-64" baseline="3413" dirty="0" smtClean="0">
                <a:latin typeface="Calibri"/>
                <a:cs typeface="Calibri"/>
              </a:rPr>
              <a:t>k</a:t>
            </a:r>
            <a:r>
              <a:rPr sz="4800" spc="0" baseline="3413" dirty="0" smtClean="0">
                <a:latin typeface="Calibri"/>
                <a:cs typeface="Calibri"/>
              </a:rPr>
              <a:t>an</a:t>
            </a:r>
            <a:r>
              <a:rPr sz="4800" spc="19" baseline="3413" dirty="0" smtClean="0">
                <a:latin typeface="Calibri"/>
                <a:cs typeface="Calibri"/>
              </a:rPr>
              <a:t> </a:t>
            </a:r>
            <a:r>
              <a:rPr sz="4800" spc="0" baseline="3413" dirty="0" smtClean="0">
                <a:latin typeface="Calibri"/>
                <a:cs typeface="Calibri"/>
              </a:rPr>
              <a:t>pen</a:t>
            </a:r>
            <a:r>
              <a:rPr sz="4800" spc="-59" baseline="3413" dirty="0" smtClean="0">
                <a:latin typeface="Calibri"/>
                <a:cs typeface="Calibri"/>
              </a:rPr>
              <a:t>g</a:t>
            </a:r>
            <a:r>
              <a:rPr sz="4800" spc="-19" baseline="3413" dirty="0" smtClean="0">
                <a:latin typeface="Calibri"/>
                <a:cs typeface="Calibri"/>
              </a:rPr>
              <a:t>a</a:t>
            </a:r>
            <a:r>
              <a:rPr sz="4800" spc="0" baseline="3413" dirty="0" smtClean="0">
                <a:latin typeface="Calibri"/>
                <a:cs typeface="Calibri"/>
              </a:rPr>
              <a:t>tu</a:t>
            </a:r>
            <a:r>
              <a:rPr sz="4800" spc="-69" baseline="3413" dirty="0" smtClean="0">
                <a:latin typeface="Calibri"/>
                <a:cs typeface="Calibri"/>
              </a:rPr>
              <a:t>r</a:t>
            </a:r>
            <a:r>
              <a:rPr sz="4800" spc="0" baseline="3413" dirty="0" smtClean="0">
                <a:latin typeface="Calibri"/>
                <a:cs typeface="Calibri"/>
              </a:rPr>
              <a:t>an</a:t>
            </a:r>
            <a:endParaRPr sz="3200">
              <a:latin typeface="Calibri"/>
              <a:cs typeface="Calibri"/>
            </a:endParaRPr>
          </a:p>
          <a:p>
            <a:pPr marL="12700">
              <a:lnSpc>
                <a:spcPts val="3840"/>
              </a:lnSpc>
              <a:spcBef>
                <a:spcPts val="23"/>
              </a:spcBef>
            </a:pPr>
            <a:r>
              <a:rPr sz="4800" spc="0" baseline="1706" dirty="0" smtClean="0">
                <a:latin typeface="Calibri"/>
                <a:cs typeface="Calibri"/>
              </a:rPr>
              <a:t>mung</a:t>
            </a:r>
            <a:r>
              <a:rPr sz="4800" spc="-9" baseline="1706" dirty="0" smtClean="0">
                <a:latin typeface="Calibri"/>
                <a:cs typeface="Calibri"/>
              </a:rPr>
              <a:t>k</a:t>
            </a:r>
            <a:r>
              <a:rPr sz="4800" spc="0" baseline="1706" dirty="0" smtClean="0">
                <a:latin typeface="Calibri"/>
                <a:cs typeface="Calibri"/>
              </a:rPr>
              <a:t>in</a:t>
            </a:r>
            <a:r>
              <a:rPr sz="4800" spc="24" baseline="1706" dirty="0" smtClean="0">
                <a:latin typeface="Calibri"/>
                <a:cs typeface="Calibri"/>
              </a:rPr>
              <a:t> </a:t>
            </a:r>
            <a:r>
              <a:rPr sz="4800" spc="0" baseline="1706" dirty="0" smtClean="0">
                <a:latin typeface="Calibri"/>
                <a:cs typeface="Calibri"/>
              </a:rPr>
              <a:t>“menci</a:t>
            </a:r>
            <a:r>
              <a:rPr sz="4800" spc="-19" baseline="1706" dirty="0" smtClean="0">
                <a:latin typeface="Calibri"/>
                <a:cs typeface="Calibri"/>
              </a:rPr>
              <a:t>p</a:t>
            </a:r>
            <a:r>
              <a:rPr sz="4800" spc="-39" baseline="1706" dirty="0" smtClean="0">
                <a:latin typeface="Calibri"/>
                <a:cs typeface="Calibri"/>
              </a:rPr>
              <a:t>t</a:t>
            </a:r>
            <a:r>
              <a:rPr sz="4800" spc="0" baseline="1706" dirty="0" smtClean="0">
                <a:latin typeface="Calibri"/>
                <a:cs typeface="Calibri"/>
              </a:rPr>
              <a:t>a</a:t>
            </a:r>
            <a:r>
              <a:rPr sz="4800" spc="-64" baseline="1706" dirty="0" smtClean="0">
                <a:latin typeface="Calibri"/>
                <a:cs typeface="Calibri"/>
              </a:rPr>
              <a:t>k</a:t>
            </a:r>
            <a:r>
              <a:rPr sz="4800" spc="0" baseline="1706" dirty="0" smtClean="0">
                <a:latin typeface="Calibri"/>
                <a:cs typeface="Calibri"/>
              </a:rPr>
              <a:t>an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779944" y="3953255"/>
            <a:ext cx="3149771" cy="91998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360"/>
              </a:lnSpc>
              <a:spcBef>
                <a:spcPts val="168"/>
              </a:spcBef>
            </a:pPr>
            <a:r>
              <a:rPr sz="4800" spc="0" baseline="3413" dirty="0" smtClean="0">
                <a:latin typeface="Calibri"/>
                <a:cs typeface="Calibri"/>
              </a:rPr>
              <a:t>sehin</a:t>
            </a:r>
            <a:r>
              <a:rPr sz="4800" spc="14" baseline="3413" dirty="0" smtClean="0">
                <a:latin typeface="Calibri"/>
                <a:cs typeface="Calibri"/>
              </a:rPr>
              <a:t>g</a:t>
            </a:r>
            <a:r>
              <a:rPr sz="4800" spc="-54" baseline="3413" dirty="0" smtClean="0">
                <a:latin typeface="Calibri"/>
                <a:cs typeface="Calibri"/>
              </a:rPr>
              <a:t>g</a:t>
            </a:r>
            <a:r>
              <a:rPr sz="4800" spc="0" baseline="3413" dirty="0" smtClean="0">
                <a:latin typeface="Calibri"/>
                <a:cs typeface="Calibri"/>
              </a:rPr>
              <a:t>a</a:t>
            </a:r>
            <a:r>
              <a:rPr sz="4800" spc="29" baseline="3413" dirty="0" smtClean="0">
                <a:latin typeface="Calibri"/>
                <a:cs typeface="Calibri"/>
              </a:rPr>
              <a:t> </a:t>
            </a:r>
            <a:r>
              <a:rPr sz="4800" spc="0" baseline="3413" dirty="0" smtClean="0">
                <a:latin typeface="Calibri"/>
                <a:cs typeface="Calibri"/>
              </a:rPr>
              <a:t>k</a:t>
            </a:r>
            <a:r>
              <a:rPr sz="4800" spc="-4" baseline="3413" dirty="0" smtClean="0">
                <a:latin typeface="Calibri"/>
                <a:cs typeface="Calibri"/>
              </a:rPr>
              <a:t>i</a:t>
            </a:r>
            <a:r>
              <a:rPr sz="4800" spc="-39" baseline="3413" dirty="0" smtClean="0">
                <a:latin typeface="Calibri"/>
                <a:cs typeface="Calibri"/>
              </a:rPr>
              <a:t>t</a:t>
            </a:r>
            <a:r>
              <a:rPr sz="4800" spc="0" baseline="3413" dirty="0" smtClean="0">
                <a:latin typeface="Calibri"/>
                <a:cs typeface="Calibri"/>
              </a:rPr>
              <a:t>a lebih</a:t>
            </a:r>
            <a:endParaRPr sz="3200">
              <a:latin typeface="Calibri"/>
              <a:cs typeface="Calibri"/>
            </a:endParaRPr>
          </a:p>
          <a:p>
            <a:pPr marL="35409" marR="61036">
              <a:lnSpc>
                <a:spcPts val="3840"/>
              </a:lnSpc>
              <a:spcBef>
                <a:spcPts val="23"/>
              </a:spcBef>
            </a:pPr>
            <a:r>
              <a:rPr sz="4800" spc="0" baseline="1706" dirty="0" smtClean="0">
                <a:latin typeface="Calibri"/>
                <a:cs typeface="Calibri"/>
              </a:rPr>
              <a:t>perbedaa</a:t>
            </a:r>
            <a:r>
              <a:rPr sz="4800" spc="4" baseline="1706" dirty="0" smtClean="0">
                <a:latin typeface="Calibri"/>
                <a:cs typeface="Calibri"/>
              </a:rPr>
              <a:t>n</a:t>
            </a:r>
            <a:r>
              <a:rPr sz="4800" spc="-294" baseline="1706" dirty="0" smtClean="0">
                <a:latin typeface="Calibri"/>
                <a:cs typeface="Calibri"/>
              </a:rPr>
              <a:t>”</a:t>
            </a:r>
            <a:r>
              <a:rPr sz="4800" spc="0" baseline="1706" dirty="0" smtClean="0">
                <a:latin typeface="Calibri"/>
                <a:cs typeface="Calibri"/>
              </a:rPr>
              <a:t>...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7973695" y="6118454"/>
            <a:ext cx="352169" cy="254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64"/>
              </a:lnSpc>
              <a:spcBef>
                <a:spcPts val="98"/>
              </a:spcBef>
            </a:pPr>
            <a:r>
              <a:rPr sz="1800" b="1" spc="4" dirty="0" smtClean="0">
                <a:solidFill>
                  <a:srgbClr val="FFFFFF"/>
                </a:solidFill>
                <a:latin typeface="Tahoma"/>
                <a:cs typeface="Tahoma"/>
              </a:rPr>
              <a:t>26</a:t>
            </a:r>
            <a:endParaRPr sz="1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0"/>
          <p:cNvSpPr/>
          <p:nvPr/>
        </p:nvSpPr>
        <p:spPr>
          <a:xfrm>
            <a:off x="714349" y="1533474"/>
            <a:ext cx="7786751" cy="4199382"/>
          </a:xfrm>
          <a:prstGeom prst="rect">
            <a:avLst/>
          </a:prstGeom>
          <a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572375" y="6000762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1852" y="247350"/>
                </a:lnTo>
                <a:lnTo>
                  <a:pt x="7313" y="265682"/>
                </a:lnTo>
                <a:lnTo>
                  <a:pt x="28488" y="300859"/>
                </a:lnTo>
                <a:lnTo>
                  <a:pt x="62373" y="333659"/>
                </a:lnTo>
                <a:lnTo>
                  <a:pt x="107817" y="363612"/>
                </a:lnTo>
                <a:lnTo>
                  <a:pt x="163671" y="390248"/>
                </a:lnTo>
                <a:lnTo>
                  <a:pt x="228782" y="413096"/>
                </a:lnTo>
                <a:lnTo>
                  <a:pt x="302002" y="431686"/>
                </a:lnTo>
                <a:lnTo>
                  <a:pt x="341292" y="439237"/>
                </a:lnTo>
                <a:lnTo>
                  <a:pt x="382178" y="445546"/>
                </a:lnTo>
                <a:lnTo>
                  <a:pt x="424516" y="450556"/>
                </a:lnTo>
                <a:lnTo>
                  <a:pt x="468161" y="454208"/>
                </a:lnTo>
                <a:lnTo>
                  <a:pt x="512970" y="456442"/>
                </a:lnTo>
                <a:lnTo>
                  <a:pt x="558800" y="457200"/>
                </a:lnTo>
                <a:lnTo>
                  <a:pt x="604629" y="456442"/>
                </a:lnTo>
                <a:lnTo>
                  <a:pt x="649438" y="454208"/>
                </a:lnTo>
                <a:lnTo>
                  <a:pt x="693083" y="450556"/>
                </a:lnTo>
                <a:lnTo>
                  <a:pt x="735421" y="445546"/>
                </a:lnTo>
                <a:lnTo>
                  <a:pt x="776307" y="439237"/>
                </a:lnTo>
                <a:lnTo>
                  <a:pt x="815597" y="431686"/>
                </a:lnTo>
                <a:lnTo>
                  <a:pt x="853149" y="422953"/>
                </a:lnTo>
                <a:lnTo>
                  <a:pt x="922458" y="402175"/>
                </a:lnTo>
                <a:lnTo>
                  <a:pt x="983084" y="377374"/>
                </a:lnTo>
                <a:lnTo>
                  <a:pt x="1033877" y="349021"/>
                </a:lnTo>
                <a:lnTo>
                  <a:pt x="1073685" y="317586"/>
                </a:lnTo>
                <a:lnTo>
                  <a:pt x="1101359" y="283538"/>
                </a:lnTo>
                <a:lnTo>
                  <a:pt x="1115747" y="247350"/>
                </a:lnTo>
                <a:lnTo>
                  <a:pt x="1117600" y="228600"/>
                </a:lnTo>
                <a:lnTo>
                  <a:pt x="1115747" y="209851"/>
                </a:lnTo>
                <a:lnTo>
                  <a:pt x="1101359" y="173665"/>
                </a:lnTo>
                <a:lnTo>
                  <a:pt x="1073685" y="139619"/>
                </a:lnTo>
                <a:lnTo>
                  <a:pt x="1033877" y="108183"/>
                </a:lnTo>
                <a:lnTo>
                  <a:pt x="983084" y="79830"/>
                </a:lnTo>
                <a:lnTo>
                  <a:pt x="922458" y="55028"/>
                </a:lnTo>
                <a:lnTo>
                  <a:pt x="853149" y="34249"/>
                </a:lnTo>
                <a:lnTo>
                  <a:pt x="815597" y="25516"/>
                </a:lnTo>
                <a:lnTo>
                  <a:pt x="776307" y="17964"/>
                </a:lnTo>
                <a:lnTo>
                  <a:pt x="735421" y="11654"/>
                </a:lnTo>
                <a:lnTo>
                  <a:pt x="693083" y="6643"/>
                </a:lnTo>
                <a:lnTo>
                  <a:pt x="649438" y="2992"/>
                </a:lnTo>
                <a:lnTo>
                  <a:pt x="604629" y="757"/>
                </a:lnTo>
                <a:lnTo>
                  <a:pt x="558800" y="0"/>
                </a:lnTo>
                <a:lnTo>
                  <a:pt x="512970" y="757"/>
                </a:lnTo>
                <a:lnTo>
                  <a:pt x="468161" y="2992"/>
                </a:lnTo>
                <a:lnTo>
                  <a:pt x="424516" y="6643"/>
                </a:lnTo>
                <a:lnTo>
                  <a:pt x="382178" y="11654"/>
                </a:lnTo>
                <a:lnTo>
                  <a:pt x="341292" y="17964"/>
                </a:lnTo>
                <a:lnTo>
                  <a:pt x="302002" y="25516"/>
                </a:lnTo>
                <a:lnTo>
                  <a:pt x="264450" y="34249"/>
                </a:lnTo>
                <a:lnTo>
                  <a:pt x="195141" y="55028"/>
                </a:lnTo>
                <a:lnTo>
                  <a:pt x="134515" y="79830"/>
                </a:lnTo>
                <a:lnTo>
                  <a:pt x="83722" y="108183"/>
                </a:lnTo>
                <a:lnTo>
                  <a:pt x="43914" y="139619"/>
                </a:lnTo>
                <a:lnTo>
                  <a:pt x="16240" y="173665"/>
                </a:lnTo>
                <a:lnTo>
                  <a:pt x="1852" y="209851"/>
                </a:lnTo>
                <a:lnTo>
                  <a:pt x="0" y="228600"/>
                </a:lnTo>
                <a:close/>
              </a:path>
            </a:pathLst>
          </a:custGeom>
          <a:solidFill>
            <a:srgbClr val="0000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572375" y="6000762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7313" y="191520"/>
                </a:lnTo>
                <a:lnTo>
                  <a:pt x="28488" y="156345"/>
                </a:lnTo>
                <a:lnTo>
                  <a:pt x="62373" y="123545"/>
                </a:lnTo>
                <a:lnTo>
                  <a:pt x="107817" y="93592"/>
                </a:lnTo>
                <a:lnTo>
                  <a:pt x="163671" y="66955"/>
                </a:lnTo>
                <a:lnTo>
                  <a:pt x="228782" y="44106"/>
                </a:lnTo>
                <a:lnTo>
                  <a:pt x="302002" y="25516"/>
                </a:lnTo>
                <a:lnTo>
                  <a:pt x="341292" y="17964"/>
                </a:lnTo>
                <a:lnTo>
                  <a:pt x="382178" y="11654"/>
                </a:lnTo>
                <a:lnTo>
                  <a:pt x="424516" y="6643"/>
                </a:lnTo>
                <a:lnTo>
                  <a:pt x="468161" y="2992"/>
                </a:lnTo>
                <a:lnTo>
                  <a:pt x="512970" y="757"/>
                </a:lnTo>
                <a:lnTo>
                  <a:pt x="558800" y="0"/>
                </a:lnTo>
                <a:lnTo>
                  <a:pt x="604629" y="757"/>
                </a:lnTo>
                <a:lnTo>
                  <a:pt x="649438" y="2992"/>
                </a:lnTo>
                <a:lnTo>
                  <a:pt x="693083" y="6643"/>
                </a:lnTo>
                <a:lnTo>
                  <a:pt x="735421" y="11654"/>
                </a:lnTo>
                <a:lnTo>
                  <a:pt x="776307" y="17964"/>
                </a:lnTo>
                <a:lnTo>
                  <a:pt x="815597" y="25516"/>
                </a:lnTo>
                <a:lnTo>
                  <a:pt x="853149" y="34249"/>
                </a:lnTo>
                <a:lnTo>
                  <a:pt x="922458" y="55028"/>
                </a:lnTo>
                <a:lnTo>
                  <a:pt x="983084" y="79830"/>
                </a:lnTo>
                <a:lnTo>
                  <a:pt x="1033877" y="108183"/>
                </a:lnTo>
                <a:lnTo>
                  <a:pt x="1073685" y="139619"/>
                </a:lnTo>
                <a:lnTo>
                  <a:pt x="1101359" y="173665"/>
                </a:lnTo>
                <a:lnTo>
                  <a:pt x="1115747" y="209851"/>
                </a:lnTo>
                <a:lnTo>
                  <a:pt x="1117600" y="228600"/>
                </a:lnTo>
                <a:lnTo>
                  <a:pt x="1115747" y="247350"/>
                </a:lnTo>
                <a:lnTo>
                  <a:pt x="1101359" y="283538"/>
                </a:lnTo>
                <a:lnTo>
                  <a:pt x="1073685" y="317586"/>
                </a:lnTo>
                <a:lnTo>
                  <a:pt x="1033877" y="349021"/>
                </a:lnTo>
                <a:lnTo>
                  <a:pt x="983084" y="377374"/>
                </a:lnTo>
                <a:lnTo>
                  <a:pt x="922458" y="402175"/>
                </a:lnTo>
                <a:lnTo>
                  <a:pt x="853149" y="422953"/>
                </a:lnTo>
                <a:lnTo>
                  <a:pt x="815597" y="431686"/>
                </a:lnTo>
                <a:lnTo>
                  <a:pt x="776307" y="439237"/>
                </a:lnTo>
                <a:lnTo>
                  <a:pt x="735421" y="445546"/>
                </a:lnTo>
                <a:lnTo>
                  <a:pt x="693083" y="450556"/>
                </a:lnTo>
                <a:lnTo>
                  <a:pt x="649438" y="454208"/>
                </a:lnTo>
                <a:lnTo>
                  <a:pt x="604629" y="456442"/>
                </a:lnTo>
                <a:lnTo>
                  <a:pt x="558800" y="457200"/>
                </a:lnTo>
                <a:lnTo>
                  <a:pt x="512970" y="456442"/>
                </a:lnTo>
                <a:lnTo>
                  <a:pt x="468161" y="454208"/>
                </a:lnTo>
                <a:lnTo>
                  <a:pt x="424516" y="450556"/>
                </a:lnTo>
                <a:lnTo>
                  <a:pt x="382178" y="445546"/>
                </a:lnTo>
                <a:lnTo>
                  <a:pt x="341292" y="439237"/>
                </a:lnTo>
                <a:lnTo>
                  <a:pt x="302002" y="431686"/>
                </a:lnTo>
                <a:lnTo>
                  <a:pt x="264450" y="422953"/>
                </a:lnTo>
                <a:lnTo>
                  <a:pt x="195141" y="402175"/>
                </a:lnTo>
                <a:lnTo>
                  <a:pt x="134515" y="377374"/>
                </a:lnTo>
                <a:lnTo>
                  <a:pt x="83722" y="349021"/>
                </a:lnTo>
                <a:lnTo>
                  <a:pt x="43914" y="317586"/>
                </a:lnTo>
                <a:lnTo>
                  <a:pt x="16240" y="283538"/>
                </a:lnTo>
                <a:lnTo>
                  <a:pt x="1852" y="247350"/>
                </a:lnTo>
                <a:lnTo>
                  <a:pt x="0" y="228600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840980" y="6016752"/>
            <a:ext cx="600455" cy="51358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133588" y="6016752"/>
            <a:ext cx="374903" cy="51358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885850" y="318795"/>
            <a:ext cx="1309818" cy="5331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4175"/>
              </a:lnSpc>
              <a:spcBef>
                <a:spcPts val="208"/>
              </a:spcBef>
            </a:pPr>
            <a:r>
              <a:rPr sz="6000" b="1" spc="0" baseline="3413" dirty="0" smtClean="0">
                <a:latin typeface="Calibri"/>
                <a:cs typeface="Calibri"/>
              </a:rPr>
              <a:t>Siklus</a:t>
            </a:r>
            <a:endParaRPr sz="40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212215" y="318795"/>
            <a:ext cx="5211231" cy="114272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4175"/>
              </a:lnSpc>
              <a:spcBef>
                <a:spcPts val="208"/>
              </a:spcBef>
            </a:pPr>
            <a:r>
              <a:rPr sz="6000" b="1" spc="-54" baseline="3413" dirty="0" smtClean="0">
                <a:latin typeface="Calibri"/>
                <a:cs typeface="Calibri"/>
              </a:rPr>
              <a:t>t</a:t>
            </a:r>
            <a:r>
              <a:rPr sz="6000" b="1" spc="0" baseline="3413" dirty="0" smtClean="0">
                <a:latin typeface="Calibri"/>
                <a:cs typeface="Calibri"/>
              </a:rPr>
              <a:t>e</a:t>
            </a:r>
            <a:r>
              <a:rPr sz="6000" b="1" spc="-25" baseline="3413" dirty="0" smtClean="0">
                <a:latin typeface="Calibri"/>
                <a:cs typeface="Calibri"/>
              </a:rPr>
              <a:t>n</a:t>
            </a:r>
            <a:r>
              <a:rPr sz="6000" b="1" spc="-44" baseline="3413" dirty="0" smtClean="0">
                <a:latin typeface="Calibri"/>
                <a:cs typeface="Calibri"/>
              </a:rPr>
              <a:t>t</a:t>
            </a:r>
            <a:r>
              <a:rPr sz="6000" b="1" spc="0" baseline="3413" dirty="0" smtClean="0">
                <a:latin typeface="Calibri"/>
                <a:cs typeface="Calibri"/>
              </a:rPr>
              <a:t>ang</a:t>
            </a:r>
            <a:r>
              <a:rPr sz="6000" b="1" spc="19" baseline="3413" dirty="0" smtClean="0">
                <a:latin typeface="Calibri"/>
                <a:cs typeface="Calibri"/>
              </a:rPr>
              <a:t> </a:t>
            </a:r>
            <a:r>
              <a:rPr sz="6000" b="1" spc="-19" baseline="3413" dirty="0" smtClean="0">
                <a:latin typeface="Calibri"/>
                <a:cs typeface="Calibri"/>
              </a:rPr>
              <a:t>e</a:t>
            </a:r>
            <a:r>
              <a:rPr sz="6000" b="1" spc="-79" baseline="3413" dirty="0" smtClean="0">
                <a:latin typeface="Calibri"/>
                <a:cs typeface="Calibri"/>
              </a:rPr>
              <a:t>f</a:t>
            </a:r>
            <a:r>
              <a:rPr sz="6000" b="1" spc="0" baseline="3413" dirty="0" smtClean="0">
                <a:latin typeface="Calibri"/>
                <a:cs typeface="Calibri"/>
              </a:rPr>
              <a:t>ek moni</a:t>
            </a:r>
            <a:r>
              <a:rPr sz="6000" b="1" spc="-39" baseline="3413" dirty="0" smtClean="0">
                <a:latin typeface="Calibri"/>
                <a:cs typeface="Calibri"/>
              </a:rPr>
              <a:t>t</a:t>
            </a:r>
            <a:r>
              <a:rPr sz="6000" b="1" spc="0" baseline="3413" dirty="0" smtClean="0">
                <a:latin typeface="Calibri"/>
                <a:cs typeface="Calibri"/>
              </a:rPr>
              <a:t>oring</a:t>
            </a:r>
            <a:endParaRPr sz="4000" dirty="0">
              <a:latin typeface="Calibri"/>
              <a:cs typeface="Calibri"/>
            </a:endParaRPr>
          </a:p>
          <a:p>
            <a:pPr marL="1504566" marR="76169">
              <a:lnSpc>
                <a:spcPts val="4800"/>
              </a:lnSpc>
              <a:spcBef>
                <a:spcPts val="31"/>
              </a:spcBef>
            </a:pPr>
            <a:r>
              <a:rPr sz="6000" b="1" spc="-19" baseline="1365" dirty="0" smtClean="0">
                <a:latin typeface="Calibri"/>
                <a:cs typeface="Calibri"/>
              </a:rPr>
              <a:t>e</a:t>
            </a:r>
            <a:r>
              <a:rPr sz="6000" b="1" spc="-54" baseline="1365" dirty="0" smtClean="0">
                <a:latin typeface="Calibri"/>
                <a:cs typeface="Calibri"/>
              </a:rPr>
              <a:t>v</a:t>
            </a:r>
            <a:r>
              <a:rPr sz="6000" b="1" spc="0" baseline="1365" dirty="0" smtClean="0">
                <a:latin typeface="Calibri"/>
                <a:cs typeface="Calibri"/>
              </a:rPr>
              <a:t>aluasi</a:t>
            </a:r>
            <a:endParaRPr sz="4000" dirty="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440999" y="318795"/>
            <a:ext cx="897233" cy="5331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4175"/>
              </a:lnSpc>
              <a:spcBef>
                <a:spcPts val="208"/>
              </a:spcBef>
            </a:pPr>
            <a:r>
              <a:rPr sz="6000" b="1" spc="0" baseline="3413" dirty="0" smtClean="0">
                <a:latin typeface="Calibri"/>
                <a:cs typeface="Calibri"/>
              </a:rPr>
              <a:t>dan</a:t>
            </a:r>
            <a:endParaRPr sz="4000">
              <a:latin typeface="Calibri"/>
              <a:cs typeface="Calibri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7973695" y="6118454"/>
            <a:ext cx="352169" cy="254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64"/>
              </a:lnSpc>
              <a:spcBef>
                <a:spcPts val="98"/>
              </a:spcBef>
            </a:pPr>
            <a:r>
              <a:rPr sz="1800" b="1" spc="4" dirty="0" smtClean="0">
                <a:solidFill>
                  <a:srgbClr val="FFFFFF"/>
                </a:solidFill>
                <a:latin typeface="Tahoma"/>
                <a:cs typeface="Tahoma"/>
              </a:rPr>
              <a:t>27</a:t>
            </a:r>
            <a:endParaRPr sz="1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/>
          <p:nvPr/>
        </p:nvSpPr>
        <p:spPr>
          <a:xfrm>
            <a:off x="7572375" y="6000762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1852" y="247350"/>
                </a:lnTo>
                <a:lnTo>
                  <a:pt x="7313" y="265682"/>
                </a:lnTo>
                <a:lnTo>
                  <a:pt x="28488" y="300859"/>
                </a:lnTo>
                <a:lnTo>
                  <a:pt x="62373" y="333659"/>
                </a:lnTo>
                <a:lnTo>
                  <a:pt x="107817" y="363612"/>
                </a:lnTo>
                <a:lnTo>
                  <a:pt x="163671" y="390248"/>
                </a:lnTo>
                <a:lnTo>
                  <a:pt x="228782" y="413096"/>
                </a:lnTo>
                <a:lnTo>
                  <a:pt x="302002" y="431686"/>
                </a:lnTo>
                <a:lnTo>
                  <a:pt x="341292" y="439237"/>
                </a:lnTo>
                <a:lnTo>
                  <a:pt x="382178" y="445546"/>
                </a:lnTo>
                <a:lnTo>
                  <a:pt x="424516" y="450556"/>
                </a:lnTo>
                <a:lnTo>
                  <a:pt x="468161" y="454208"/>
                </a:lnTo>
                <a:lnTo>
                  <a:pt x="512970" y="456442"/>
                </a:lnTo>
                <a:lnTo>
                  <a:pt x="558800" y="457200"/>
                </a:lnTo>
                <a:lnTo>
                  <a:pt x="604629" y="456442"/>
                </a:lnTo>
                <a:lnTo>
                  <a:pt x="649438" y="454208"/>
                </a:lnTo>
                <a:lnTo>
                  <a:pt x="693083" y="450556"/>
                </a:lnTo>
                <a:lnTo>
                  <a:pt x="735421" y="445546"/>
                </a:lnTo>
                <a:lnTo>
                  <a:pt x="776307" y="439237"/>
                </a:lnTo>
                <a:lnTo>
                  <a:pt x="815597" y="431686"/>
                </a:lnTo>
                <a:lnTo>
                  <a:pt x="853149" y="422953"/>
                </a:lnTo>
                <a:lnTo>
                  <a:pt x="922458" y="402175"/>
                </a:lnTo>
                <a:lnTo>
                  <a:pt x="983084" y="377374"/>
                </a:lnTo>
                <a:lnTo>
                  <a:pt x="1033877" y="349021"/>
                </a:lnTo>
                <a:lnTo>
                  <a:pt x="1073685" y="317586"/>
                </a:lnTo>
                <a:lnTo>
                  <a:pt x="1101359" y="283538"/>
                </a:lnTo>
                <a:lnTo>
                  <a:pt x="1115747" y="247350"/>
                </a:lnTo>
                <a:lnTo>
                  <a:pt x="1117600" y="228600"/>
                </a:lnTo>
                <a:lnTo>
                  <a:pt x="1115747" y="209851"/>
                </a:lnTo>
                <a:lnTo>
                  <a:pt x="1101359" y="173665"/>
                </a:lnTo>
                <a:lnTo>
                  <a:pt x="1073685" y="139619"/>
                </a:lnTo>
                <a:lnTo>
                  <a:pt x="1033877" y="108183"/>
                </a:lnTo>
                <a:lnTo>
                  <a:pt x="983084" y="79830"/>
                </a:lnTo>
                <a:lnTo>
                  <a:pt x="922458" y="55028"/>
                </a:lnTo>
                <a:lnTo>
                  <a:pt x="853149" y="34249"/>
                </a:lnTo>
                <a:lnTo>
                  <a:pt x="815597" y="25516"/>
                </a:lnTo>
                <a:lnTo>
                  <a:pt x="776307" y="17964"/>
                </a:lnTo>
                <a:lnTo>
                  <a:pt x="735421" y="11654"/>
                </a:lnTo>
                <a:lnTo>
                  <a:pt x="693083" y="6643"/>
                </a:lnTo>
                <a:lnTo>
                  <a:pt x="649438" y="2992"/>
                </a:lnTo>
                <a:lnTo>
                  <a:pt x="604629" y="757"/>
                </a:lnTo>
                <a:lnTo>
                  <a:pt x="558800" y="0"/>
                </a:lnTo>
                <a:lnTo>
                  <a:pt x="512970" y="757"/>
                </a:lnTo>
                <a:lnTo>
                  <a:pt x="468161" y="2992"/>
                </a:lnTo>
                <a:lnTo>
                  <a:pt x="424516" y="6643"/>
                </a:lnTo>
                <a:lnTo>
                  <a:pt x="382178" y="11654"/>
                </a:lnTo>
                <a:lnTo>
                  <a:pt x="341292" y="17964"/>
                </a:lnTo>
                <a:lnTo>
                  <a:pt x="302002" y="25516"/>
                </a:lnTo>
                <a:lnTo>
                  <a:pt x="264450" y="34249"/>
                </a:lnTo>
                <a:lnTo>
                  <a:pt x="195141" y="55028"/>
                </a:lnTo>
                <a:lnTo>
                  <a:pt x="134515" y="79830"/>
                </a:lnTo>
                <a:lnTo>
                  <a:pt x="83722" y="108183"/>
                </a:lnTo>
                <a:lnTo>
                  <a:pt x="43914" y="139619"/>
                </a:lnTo>
                <a:lnTo>
                  <a:pt x="16240" y="173665"/>
                </a:lnTo>
                <a:lnTo>
                  <a:pt x="1852" y="209851"/>
                </a:lnTo>
                <a:lnTo>
                  <a:pt x="0" y="228600"/>
                </a:lnTo>
                <a:close/>
              </a:path>
            </a:pathLst>
          </a:custGeom>
          <a:solidFill>
            <a:srgbClr val="0000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572375" y="6000762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7313" y="191520"/>
                </a:lnTo>
                <a:lnTo>
                  <a:pt x="28488" y="156345"/>
                </a:lnTo>
                <a:lnTo>
                  <a:pt x="62373" y="123545"/>
                </a:lnTo>
                <a:lnTo>
                  <a:pt x="107817" y="93592"/>
                </a:lnTo>
                <a:lnTo>
                  <a:pt x="163671" y="66955"/>
                </a:lnTo>
                <a:lnTo>
                  <a:pt x="228782" y="44106"/>
                </a:lnTo>
                <a:lnTo>
                  <a:pt x="302002" y="25516"/>
                </a:lnTo>
                <a:lnTo>
                  <a:pt x="341292" y="17964"/>
                </a:lnTo>
                <a:lnTo>
                  <a:pt x="382178" y="11654"/>
                </a:lnTo>
                <a:lnTo>
                  <a:pt x="424516" y="6643"/>
                </a:lnTo>
                <a:lnTo>
                  <a:pt x="468161" y="2992"/>
                </a:lnTo>
                <a:lnTo>
                  <a:pt x="512970" y="757"/>
                </a:lnTo>
                <a:lnTo>
                  <a:pt x="558800" y="0"/>
                </a:lnTo>
                <a:lnTo>
                  <a:pt x="604629" y="757"/>
                </a:lnTo>
                <a:lnTo>
                  <a:pt x="649438" y="2992"/>
                </a:lnTo>
                <a:lnTo>
                  <a:pt x="693083" y="6643"/>
                </a:lnTo>
                <a:lnTo>
                  <a:pt x="735421" y="11654"/>
                </a:lnTo>
                <a:lnTo>
                  <a:pt x="776307" y="17964"/>
                </a:lnTo>
                <a:lnTo>
                  <a:pt x="815597" y="25516"/>
                </a:lnTo>
                <a:lnTo>
                  <a:pt x="853149" y="34249"/>
                </a:lnTo>
                <a:lnTo>
                  <a:pt x="922458" y="55028"/>
                </a:lnTo>
                <a:lnTo>
                  <a:pt x="983084" y="79830"/>
                </a:lnTo>
                <a:lnTo>
                  <a:pt x="1033877" y="108183"/>
                </a:lnTo>
                <a:lnTo>
                  <a:pt x="1073685" y="139619"/>
                </a:lnTo>
                <a:lnTo>
                  <a:pt x="1101359" y="173665"/>
                </a:lnTo>
                <a:lnTo>
                  <a:pt x="1115747" y="209851"/>
                </a:lnTo>
                <a:lnTo>
                  <a:pt x="1117600" y="228600"/>
                </a:lnTo>
                <a:lnTo>
                  <a:pt x="1115747" y="247350"/>
                </a:lnTo>
                <a:lnTo>
                  <a:pt x="1101359" y="283538"/>
                </a:lnTo>
                <a:lnTo>
                  <a:pt x="1073685" y="317586"/>
                </a:lnTo>
                <a:lnTo>
                  <a:pt x="1033877" y="349021"/>
                </a:lnTo>
                <a:lnTo>
                  <a:pt x="983084" y="377374"/>
                </a:lnTo>
                <a:lnTo>
                  <a:pt x="922458" y="402175"/>
                </a:lnTo>
                <a:lnTo>
                  <a:pt x="853149" y="422953"/>
                </a:lnTo>
                <a:lnTo>
                  <a:pt x="815597" y="431686"/>
                </a:lnTo>
                <a:lnTo>
                  <a:pt x="776307" y="439237"/>
                </a:lnTo>
                <a:lnTo>
                  <a:pt x="735421" y="445546"/>
                </a:lnTo>
                <a:lnTo>
                  <a:pt x="693083" y="450556"/>
                </a:lnTo>
                <a:lnTo>
                  <a:pt x="649438" y="454208"/>
                </a:lnTo>
                <a:lnTo>
                  <a:pt x="604629" y="456442"/>
                </a:lnTo>
                <a:lnTo>
                  <a:pt x="558800" y="457200"/>
                </a:lnTo>
                <a:lnTo>
                  <a:pt x="512970" y="456442"/>
                </a:lnTo>
                <a:lnTo>
                  <a:pt x="468161" y="454208"/>
                </a:lnTo>
                <a:lnTo>
                  <a:pt x="424516" y="450556"/>
                </a:lnTo>
                <a:lnTo>
                  <a:pt x="382178" y="445546"/>
                </a:lnTo>
                <a:lnTo>
                  <a:pt x="341292" y="439237"/>
                </a:lnTo>
                <a:lnTo>
                  <a:pt x="302002" y="431686"/>
                </a:lnTo>
                <a:lnTo>
                  <a:pt x="264450" y="422953"/>
                </a:lnTo>
                <a:lnTo>
                  <a:pt x="195141" y="402175"/>
                </a:lnTo>
                <a:lnTo>
                  <a:pt x="134515" y="377374"/>
                </a:lnTo>
                <a:lnTo>
                  <a:pt x="83722" y="349021"/>
                </a:lnTo>
                <a:lnTo>
                  <a:pt x="43914" y="317586"/>
                </a:lnTo>
                <a:lnTo>
                  <a:pt x="16240" y="283538"/>
                </a:lnTo>
                <a:lnTo>
                  <a:pt x="1852" y="247350"/>
                </a:lnTo>
                <a:lnTo>
                  <a:pt x="0" y="228600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840980" y="6016752"/>
            <a:ext cx="600455" cy="5135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133588" y="6016752"/>
            <a:ext cx="374903" cy="5135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535940" y="601497"/>
            <a:ext cx="7989542" cy="136522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82473">
              <a:lnSpc>
                <a:spcPts val="4585"/>
              </a:lnSpc>
              <a:spcBef>
                <a:spcPts val="229"/>
              </a:spcBef>
            </a:pPr>
            <a:r>
              <a:rPr sz="6600" b="1" spc="0" baseline="3103" dirty="0" smtClean="0">
                <a:latin typeface="Calibri"/>
                <a:cs typeface="Calibri"/>
              </a:rPr>
              <a:t>Ma</a:t>
            </a:r>
            <a:r>
              <a:rPr sz="6600" b="1" spc="-19" baseline="3103" dirty="0" smtClean="0">
                <a:latin typeface="Calibri"/>
                <a:cs typeface="Calibri"/>
              </a:rPr>
              <a:t>n</a:t>
            </a:r>
            <a:r>
              <a:rPr sz="6600" b="1" spc="-69" baseline="3103" dirty="0" smtClean="0">
                <a:latin typeface="Calibri"/>
                <a:cs typeface="Calibri"/>
              </a:rPr>
              <a:t>f</a:t>
            </a:r>
            <a:r>
              <a:rPr sz="6600" b="1" spc="0" baseline="3103" dirty="0" smtClean="0">
                <a:latin typeface="Calibri"/>
                <a:cs typeface="Calibri"/>
              </a:rPr>
              <a:t>a</a:t>
            </a:r>
            <a:r>
              <a:rPr sz="6600" b="1" spc="-34" baseline="3103" dirty="0" smtClean="0">
                <a:latin typeface="Calibri"/>
                <a:cs typeface="Calibri"/>
              </a:rPr>
              <a:t>a</a:t>
            </a:r>
            <a:r>
              <a:rPr sz="6600" b="1" spc="0" baseline="3103" dirty="0" smtClean="0">
                <a:latin typeface="Calibri"/>
                <a:cs typeface="Calibri"/>
              </a:rPr>
              <a:t>t Moni</a:t>
            </a:r>
            <a:r>
              <a:rPr sz="6600" b="1" spc="-54" baseline="3103" dirty="0" smtClean="0">
                <a:latin typeface="Calibri"/>
                <a:cs typeface="Calibri"/>
              </a:rPr>
              <a:t>t</a:t>
            </a:r>
            <a:r>
              <a:rPr sz="6600" b="1" spc="0" baseline="3103" dirty="0" smtClean="0">
                <a:latin typeface="Calibri"/>
                <a:cs typeface="Calibri"/>
              </a:rPr>
              <a:t>oring dan</a:t>
            </a:r>
            <a:r>
              <a:rPr sz="6600" b="1" spc="-34" baseline="3103" dirty="0" smtClean="0">
                <a:latin typeface="Calibri"/>
                <a:cs typeface="Calibri"/>
              </a:rPr>
              <a:t> </a:t>
            </a:r>
            <a:r>
              <a:rPr sz="6600" b="1" spc="-104" baseline="3103" dirty="0" smtClean="0">
                <a:latin typeface="Calibri"/>
                <a:cs typeface="Calibri"/>
              </a:rPr>
              <a:t>E</a:t>
            </a:r>
            <a:r>
              <a:rPr sz="6600" b="1" spc="-54" baseline="3103" dirty="0" smtClean="0">
                <a:latin typeface="Calibri"/>
                <a:cs typeface="Calibri"/>
              </a:rPr>
              <a:t>v</a:t>
            </a:r>
            <a:r>
              <a:rPr sz="6600" b="1" spc="0" baseline="3103" dirty="0" smtClean="0">
                <a:latin typeface="Calibri"/>
                <a:cs typeface="Calibri"/>
              </a:rPr>
              <a:t>alua</a:t>
            </a:r>
            <a:r>
              <a:rPr sz="6600" b="1" spc="-4" baseline="3103" dirty="0" smtClean="0">
                <a:latin typeface="Calibri"/>
                <a:cs typeface="Calibri"/>
              </a:rPr>
              <a:t>s</a:t>
            </a:r>
            <a:r>
              <a:rPr sz="6600" b="1" spc="0" baseline="3103" dirty="0" smtClean="0">
                <a:latin typeface="Calibri"/>
                <a:cs typeface="Calibri"/>
              </a:rPr>
              <a:t>i</a:t>
            </a:r>
            <a:endParaRPr sz="4400">
              <a:latin typeface="Calibri"/>
              <a:cs typeface="Calibri"/>
            </a:endParaRPr>
          </a:p>
          <a:p>
            <a:pPr marL="12700" marR="83941">
              <a:lnSpc>
                <a:spcPct val="101725"/>
              </a:lnSpc>
              <a:spcBef>
                <a:spcPts val="2829"/>
              </a:spcBef>
            </a:pPr>
            <a:r>
              <a:rPr sz="2500" spc="0" dirty="0" smtClean="0">
                <a:latin typeface="Calibri"/>
                <a:cs typeface="Calibri"/>
              </a:rPr>
              <a:t>Moni</a:t>
            </a:r>
            <a:r>
              <a:rPr sz="2500" spc="-14" dirty="0" smtClean="0">
                <a:latin typeface="Calibri"/>
                <a:cs typeface="Calibri"/>
              </a:rPr>
              <a:t>t</a:t>
            </a:r>
            <a:r>
              <a:rPr sz="2500" spc="0" dirty="0" smtClean="0">
                <a:latin typeface="Calibri"/>
                <a:cs typeface="Calibri"/>
              </a:rPr>
              <a:t>o</a:t>
            </a:r>
            <a:r>
              <a:rPr sz="2500" spc="9" dirty="0" smtClean="0">
                <a:latin typeface="Calibri"/>
                <a:cs typeface="Calibri"/>
              </a:rPr>
              <a:t>r</a:t>
            </a:r>
            <a:r>
              <a:rPr sz="2500" spc="0" dirty="0" smtClean="0">
                <a:latin typeface="Calibri"/>
                <a:cs typeface="Calibri"/>
              </a:rPr>
              <a:t>ing</a:t>
            </a:r>
            <a:r>
              <a:rPr sz="2500" spc="-124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dan</a:t>
            </a:r>
            <a:r>
              <a:rPr sz="2500" spc="-33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e</a:t>
            </a:r>
            <a:r>
              <a:rPr sz="2500" spc="-39" dirty="0" smtClean="0">
                <a:latin typeface="Calibri"/>
                <a:cs typeface="Calibri"/>
              </a:rPr>
              <a:t>v</a:t>
            </a:r>
            <a:r>
              <a:rPr sz="2500" spc="0" dirty="0" smtClean="0">
                <a:latin typeface="Calibri"/>
                <a:cs typeface="Calibri"/>
              </a:rPr>
              <a:t>alu</a:t>
            </a:r>
            <a:r>
              <a:rPr sz="2500" spc="4" dirty="0" smtClean="0">
                <a:latin typeface="Calibri"/>
                <a:cs typeface="Calibri"/>
              </a:rPr>
              <a:t>a</a:t>
            </a:r>
            <a:r>
              <a:rPr sz="2500" spc="0" dirty="0" smtClean="0">
                <a:latin typeface="Calibri"/>
                <a:cs typeface="Calibri"/>
              </a:rPr>
              <a:t>si</a:t>
            </a:r>
            <a:r>
              <a:rPr sz="2500" spc="-81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dap</a:t>
            </a:r>
            <a:r>
              <a:rPr sz="2500" spc="-25" dirty="0" smtClean="0">
                <a:latin typeface="Calibri"/>
                <a:cs typeface="Calibri"/>
              </a:rPr>
              <a:t>a</a:t>
            </a:r>
            <a:r>
              <a:rPr sz="2500" spc="0" dirty="0" smtClean="0">
                <a:latin typeface="Calibri"/>
                <a:cs typeface="Calibri"/>
              </a:rPr>
              <a:t>t:</a:t>
            </a:r>
            <a:endParaRPr sz="25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35940" y="1986344"/>
            <a:ext cx="184048" cy="3426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655"/>
              </a:lnSpc>
              <a:spcBef>
                <a:spcPts val="132"/>
              </a:spcBef>
            </a:pPr>
            <a:r>
              <a:rPr sz="2500" spc="0" dirty="0" smtClean="0">
                <a:latin typeface="Arial"/>
                <a:cs typeface="Arial"/>
              </a:rPr>
              <a:t>•</a:t>
            </a:r>
            <a:endParaRPr sz="2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78840" y="2005482"/>
            <a:ext cx="7462707" cy="436697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49973">
              <a:lnSpc>
                <a:spcPts val="2575"/>
              </a:lnSpc>
              <a:spcBef>
                <a:spcPts val="128"/>
              </a:spcBef>
            </a:pPr>
            <a:r>
              <a:rPr sz="3750" spc="0" baseline="2184" dirty="0" smtClean="0">
                <a:latin typeface="Calibri"/>
                <a:cs typeface="Calibri"/>
              </a:rPr>
              <a:t>Memba</a:t>
            </a:r>
            <a:r>
              <a:rPr sz="3750" spc="-29" baseline="2184" dirty="0" smtClean="0">
                <a:latin typeface="Calibri"/>
                <a:cs typeface="Calibri"/>
              </a:rPr>
              <a:t>n</a:t>
            </a:r>
            <a:r>
              <a:rPr sz="3750" spc="0" baseline="2184" dirty="0" smtClean="0">
                <a:latin typeface="Calibri"/>
                <a:cs typeface="Calibri"/>
              </a:rPr>
              <a:t>tu</a:t>
            </a:r>
            <a:r>
              <a:rPr sz="3750" spc="19" baseline="2184" dirty="0" smtClean="0">
                <a:latin typeface="Calibri"/>
                <a:cs typeface="Calibri"/>
              </a:rPr>
              <a:t> </a:t>
            </a:r>
            <a:r>
              <a:rPr sz="3750" spc="0" baseline="2184" dirty="0" smtClean="0">
                <a:latin typeface="Calibri"/>
                <a:cs typeface="Calibri"/>
              </a:rPr>
              <a:t>ki</a:t>
            </a:r>
            <a:r>
              <a:rPr sz="3750" spc="-25" baseline="2184" dirty="0" smtClean="0">
                <a:latin typeface="Calibri"/>
                <a:cs typeface="Calibri"/>
              </a:rPr>
              <a:t>t</a:t>
            </a:r>
            <a:r>
              <a:rPr sz="3750" spc="0" baseline="2184" dirty="0" smtClean="0">
                <a:latin typeface="Calibri"/>
                <a:cs typeface="Calibri"/>
              </a:rPr>
              <a:t>a</a:t>
            </a:r>
            <a:r>
              <a:rPr sz="3750" spc="-11" baseline="2184" dirty="0" smtClean="0">
                <a:latin typeface="Calibri"/>
                <a:cs typeface="Calibri"/>
              </a:rPr>
              <a:t> </a:t>
            </a:r>
            <a:r>
              <a:rPr sz="3750" spc="0" baseline="2184" dirty="0" smtClean="0">
                <a:latin typeface="Calibri"/>
                <a:cs typeface="Calibri"/>
              </a:rPr>
              <a:t>u</a:t>
            </a:r>
            <a:r>
              <a:rPr sz="3750" spc="-29" baseline="2184" dirty="0" smtClean="0">
                <a:latin typeface="Calibri"/>
                <a:cs typeface="Calibri"/>
              </a:rPr>
              <a:t>n</a:t>
            </a:r>
            <a:r>
              <a:rPr sz="3750" spc="0" baseline="2184" dirty="0" smtClean="0">
                <a:latin typeface="Calibri"/>
                <a:cs typeface="Calibri"/>
              </a:rPr>
              <a:t>tuk men</a:t>
            </a:r>
            <a:r>
              <a:rPr sz="3750" spc="-25" baseline="2184" dirty="0" smtClean="0">
                <a:latin typeface="Calibri"/>
                <a:cs typeface="Calibri"/>
              </a:rPr>
              <a:t>g</a:t>
            </a:r>
            <a:r>
              <a:rPr sz="3750" spc="0" baseline="2184" dirty="0" smtClean="0">
                <a:latin typeface="Calibri"/>
                <a:cs typeface="Calibri"/>
              </a:rPr>
              <a:t>enal</a:t>
            </a:r>
            <a:r>
              <a:rPr sz="3750" spc="24" baseline="2184" dirty="0" smtClean="0">
                <a:latin typeface="Calibri"/>
                <a:cs typeface="Calibri"/>
              </a:rPr>
              <a:t> </a:t>
            </a:r>
            <a:r>
              <a:rPr sz="3750" spc="0" baseline="2184" dirty="0" smtClean="0">
                <a:latin typeface="Calibri"/>
                <a:cs typeface="Calibri"/>
              </a:rPr>
              <a:t>masalah</a:t>
            </a:r>
            <a:r>
              <a:rPr sz="3750" spc="-74" baseline="2184" dirty="0" smtClean="0">
                <a:latin typeface="Calibri"/>
                <a:cs typeface="Calibri"/>
              </a:rPr>
              <a:t> </a:t>
            </a:r>
            <a:r>
              <a:rPr sz="3750" spc="0" baseline="2184" dirty="0" smtClean="0">
                <a:latin typeface="Calibri"/>
                <a:cs typeface="Calibri"/>
              </a:rPr>
              <a:t>dan</a:t>
            </a:r>
            <a:endParaRPr sz="2500">
              <a:latin typeface="Calibri"/>
              <a:cs typeface="Calibri"/>
            </a:endParaRPr>
          </a:p>
          <a:p>
            <a:pPr marL="12700" marR="49973">
              <a:lnSpc>
                <a:spcPts val="2470"/>
              </a:lnSpc>
            </a:pPr>
            <a:r>
              <a:rPr sz="3750" spc="0" baseline="4369" dirty="0" smtClean="0">
                <a:latin typeface="Calibri"/>
                <a:cs typeface="Calibri"/>
              </a:rPr>
              <a:t>pe</a:t>
            </a:r>
            <a:r>
              <a:rPr sz="3750" spc="-50" baseline="4369" dirty="0" smtClean="0">
                <a:latin typeface="Calibri"/>
                <a:cs typeface="Calibri"/>
              </a:rPr>
              <a:t>n</a:t>
            </a:r>
            <a:r>
              <a:rPr sz="3750" spc="-34" baseline="4369" dirty="0" smtClean="0">
                <a:latin typeface="Calibri"/>
                <a:cs typeface="Calibri"/>
              </a:rPr>
              <a:t>y</a:t>
            </a:r>
            <a:r>
              <a:rPr sz="3750" spc="0" baseline="4369" dirty="0" smtClean="0">
                <a:latin typeface="Calibri"/>
                <a:cs typeface="Calibri"/>
              </a:rPr>
              <a:t>ebab</a:t>
            </a:r>
            <a:r>
              <a:rPr sz="3750" spc="-44" baseline="4369" dirty="0" smtClean="0">
                <a:latin typeface="Calibri"/>
                <a:cs typeface="Calibri"/>
              </a:rPr>
              <a:t>n</a:t>
            </a:r>
            <a:r>
              <a:rPr sz="3750" spc="-34" baseline="4369" dirty="0" smtClean="0">
                <a:latin typeface="Calibri"/>
                <a:cs typeface="Calibri"/>
              </a:rPr>
              <a:t>y</a:t>
            </a:r>
            <a:r>
              <a:rPr sz="3750" spc="0" baseline="4369" dirty="0" smtClean="0">
                <a:latin typeface="Calibri"/>
                <a:cs typeface="Calibri"/>
              </a:rPr>
              <a:t>a;</a:t>
            </a:r>
            <a:endParaRPr sz="2500">
              <a:latin typeface="Calibri"/>
              <a:cs typeface="Calibri"/>
            </a:endParaRPr>
          </a:p>
          <a:p>
            <a:pPr marL="12700" marR="49973">
              <a:lnSpc>
                <a:spcPts val="3000"/>
              </a:lnSpc>
              <a:spcBef>
                <a:spcPts val="26"/>
              </a:spcBef>
            </a:pPr>
            <a:r>
              <a:rPr sz="3750" spc="0" baseline="1092" dirty="0" smtClean="0">
                <a:latin typeface="Calibri"/>
                <a:cs typeface="Calibri"/>
              </a:rPr>
              <a:t>Me</a:t>
            </a:r>
            <a:r>
              <a:rPr sz="3750" spc="-39" baseline="1092" dirty="0" smtClean="0">
                <a:latin typeface="Calibri"/>
                <a:cs typeface="Calibri"/>
              </a:rPr>
              <a:t>n</a:t>
            </a:r>
            <a:r>
              <a:rPr sz="3750" spc="-34" baseline="1092" dirty="0" smtClean="0">
                <a:latin typeface="Calibri"/>
                <a:cs typeface="Calibri"/>
              </a:rPr>
              <a:t>y</a:t>
            </a:r>
            <a:r>
              <a:rPr sz="3750" spc="0" baseline="1092" dirty="0" smtClean="0">
                <a:latin typeface="Calibri"/>
                <a:cs typeface="Calibri"/>
              </a:rPr>
              <a:t>a</a:t>
            </a:r>
            <a:r>
              <a:rPr sz="3750" spc="-39" baseline="1092" dirty="0" smtClean="0">
                <a:latin typeface="Calibri"/>
                <a:cs typeface="Calibri"/>
              </a:rPr>
              <a:t>r</a:t>
            </a:r>
            <a:r>
              <a:rPr sz="3750" spc="0" baseline="1092" dirty="0" smtClean="0">
                <a:latin typeface="Calibri"/>
                <a:cs typeface="Calibri"/>
              </a:rPr>
              <a:t>an</a:t>
            </a:r>
            <a:r>
              <a:rPr sz="3750" spc="-39" baseline="1092" dirty="0" smtClean="0">
                <a:latin typeface="Calibri"/>
                <a:cs typeface="Calibri"/>
              </a:rPr>
              <a:t>k</a:t>
            </a:r>
            <a:r>
              <a:rPr sz="3750" spc="0" baseline="1092" dirty="0" smtClean="0">
                <a:latin typeface="Calibri"/>
                <a:cs typeface="Calibri"/>
              </a:rPr>
              <a:t>an</a:t>
            </a:r>
            <a:r>
              <a:rPr sz="3750" spc="-110" baseline="1092" dirty="0" smtClean="0">
                <a:latin typeface="Calibri"/>
                <a:cs typeface="Calibri"/>
              </a:rPr>
              <a:t> </a:t>
            </a:r>
            <a:r>
              <a:rPr sz="3750" spc="0" baseline="1092" dirty="0" smtClean="0">
                <a:latin typeface="Calibri"/>
                <a:cs typeface="Calibri"/>
              </a:rPr>
              <a:t>solusi</a:t>
            </a:r>
            <a:r>
              <a:rPr sz="3750" spc="-57" baseline="1092" dirty="0" smtClean="0">
                <a:latin typeface="Calibri"/>
                <a:cs typeface="Calibri"/>
              </a:rPr>
              <a:t> </a:t>
            </a:r>
            <a:r>
              <a:rPr sz="3750" spc="-39" baseline="1092" dirty="0" smtClean="0">
                <a:latin typeface="Calibri"/>
                <a:cs typeface="Calibri"/>
              </a:rPr>
              <a:t>y</a:t>
            </a:r>
            <a:r>
              <a:rPr sz="3750" spc="0" baseline="1092" dirty="0" smtClean="0">
                <a:latin typeface="Calibri"/>
                <a:cs typeface="Calibri"/>
              </a:rPr>
              <a:t>ang</a:t>
            </a:r>
            <a:r>
              <a:rPr sz="3750" spc="-38" baseline="1092" dirty="0" smtClean="0">
                <a:latin typeface="Calibri"/>
                <a:cs typeface="Calibri"/>
              </a:rPr>
              <a:t> </a:t>
            </a:r>
            <a:r>
              <a:rPr sz="3750" spc="0" baseline="1092" dirty="0" smtClean="0">
                <a:latin typeface="Calibri"/>
                <a:cs typeface="Calibri"/>
              </a:rPr>
              <a:t>mungkin</a:t>
            </a:r>
            <a:r>
              <a:rPr sz="3750" spc="-83" baseline="1092" dirty="0" smtClean="0">
                <a:latin typeface="Calibri"/>
                <a:cs typeface="Calibri"/>
              </a:rPr>
              <a:t> </a:t>
            </a:r>
            <a:r>
              <a:rPr sz="3750" spc="-19" baseline="1092" dirty="0" smtClean="0">
                <a:latin typeface="Calibri"/>
                <a:cs typeface="Calibri"/>
              </a:rPr>
              <a:t>t</a:t>
            </a:r>
            <a:r>
              <a:rPr sz="3750" spc="0" baseline="1092" dirty="0" smtClean="0">
                <a:latin typeface="Calibri"/>
                <a:cs typeface="Calibri"/>
              </a:rPr>
              <a:t>e</a:t>
            </a:r>
            <a:r>
              <a:rPr sz="3750" spc="9" baseline="1092" dirty="0" smtClean="0">
                <a:latin typeface="Calibri"/>
                <a:cs typeface="Calibri"/>
              </a:rPr>
              <a:t>r</a:t>
            </a:r>
            <a:r>
              <a:rPr sz="3750" spc="0" baseline="1092" dirty="0" smtClean="0">
                <a:latin typeface="Calibri"/>
                <a:cs typeface="Calibri"/>
              </a:rPr>
              <a:t>hadap</a:t>
            </a:r>
            <a:r>
              <a:rPr sz="3750" spc="-79" baseline="1092" dirty="0" smtClean="0">
                <a:latin typeface="Calibri"/>
                <a:cs typeface="Calibri"/>
              </a:rPr>
              <a:t> </a:t>
            </a:r>
            <a:r>
              <a:rPr sz="3750" spc="0" baseline="1092" dirty="0" smtClean="0">
                <a:latin typeface="Calibri"/>
                <a:cs typeface="Calibri"/>
              </a:rPr>
              <a:t>masal</a:t>
            </a:r>
            <a:r>
              <a:rPr sz="3750" spc="9" baseline="1092" dirty="0" smtClean="0">
                <a:latin typeface="Calibri"/>
                <a:cs typeface="Calibri"/>
              </a:rPr>
              <a:t>a</a:t>
            </a:r>
            <a:r>
              <a:rPr sz="3750" spc="0" baseline="1092" dirty="0" smtClean="0">
                <a:latin typeface="Calibri"/>
                <a:cs typeface="Calibri"/>
              </a:rPr>
              <a:t>h;</a:t>
            </a:r>
            <a:endParaRPr sz="2500">
              <a:latin typeface="Calibri"/>
              <a:cs typeface="Calibri"/>
            </a:endParaRPr>
          </a:p>
          <a:p>
            <a:pPr marL="12700" marR="49973">
              <a:lnSpc>
                <a:spcPts val="3000"/>
              </a:lnSpc>
            </a:pPr>
            <a:r>
              <a:rPr sz="3750" spc="0" baseline="1092" dirty="0" smtClean="0">
                <a:latin typeface="Calibri"/>
                <a:cs typeface="Calibri"/>
              </a:rPr>
              <a:t>Memuncul</a:t>
            </a:r>
            <a:r>
              <a:rPr sz="3750" spc="-44" baseline="1092" dirty="0" smtClean="0">
                <a:latin typeface="Calibri"/>
                <a:cs typeface="Calibri"/>
              </a:rPr>
              <a:t>k</a:t>
            </a:r>
            <a:r>
              <a:rPr sz="3750" spc="0" baseline="1092" dirty="0" smtClean="0">
                <a:latin typeface="Calibri"/>
                <a:cs typeface="Calibri"/>
              </a:rPr>
              <a:t>an</a:t>
            </a:r>
            <a:r>
              <a:rPr sz="3750" spc="-105" baseline="1092" dirty="0" smtClean="0">
                <a:latin typeface="Calibri"/>
                <a:cs typeface="Calibri"/>
              </a:rPr>
              <a:t> </a:t>
            </a:r>
            <a:r>
              <a:rPr sz="3750" spc="0" baseline="1092" dirty="0" smtClean="0">
                <a:latin typeface="Calibri"/>
                <a:cs typeface="Calibri"/>
              </a:rPr>
              <a:t>pe</a:t>
            </a:r>
            <a:r>
              <a:rPr sz="3750" spc="4" baseline="1092" dirty="0" smtClean="0">
                <a:latin typeface="Calibri"/>
                <a:cs typeface="Calibri"/>
              </a:rPr>
              <a:t>r</a:t>
            </a:r>
            <a:r>
              <a:rPr sz="3750" spc="-29" baseline="1092" dirty="0" smtClean="0">
                <a:latin typeface="Calibri"/>
                <a:cs typeface="Calibri"/>
              </a:rPr>
              <a:t>t</a:t>
            </a:r>
            <a:r>
              <a:rPr sz="3750" spc="0" baseline="1092" dirty="0" smtClean="0">
                <a:latin typeface="Calibri"/>
                <a:cs typeface="Calibri"/>
              </a:rPr>
              <a:t>a</a:t>
            </a:r>
            <a:r>
              <a:rPr sz="3750" spc="-44" baseline="1092" dirty="0" smtClean="0">
                <a:latin typeface="Calibri"/>
                <a:cs typeface="Calibri"/>
              </a:rPr>
              <a:t>n</a:t>
            </a:r>
            <a:r>
              <a:rPr sz="3750" spc="-34" baseline="1092" dirty="0" smtClean="0">
                <a:latin typeface="Calibri"/>
                <a:cs typeface="Calibri"/>
              </a:rPr>
              <a:t>y</a:t>
            </a:r>
            <a:r>
              <a:rPr sz="3750" spc="0" baseline="1092" dirty="0" smtClean="0">
                <a:latin typeface="Calibri"/>
                <a:cs typeface="Calibri"/>
              </a:rPr>
              <a:t>a</a:t>
            </a:r>
            <a:r>
              <a:rPr sz="3750" spc="4" baseline="1092" dirty="0" smtClean="0">
                <a:latin typeface="Calibri"/>
                <a:cs typeface="Calibri"/>
              </a:rPr>
              <a:t>a</a:t>
            </a:r>
            <a:r>
              <a:rPr sz="3750" spc="0" baseline="1092" dirty="0" smtClean="0">
                <a:latin typeface="Calibri"/>
                <a:cs typeface="Calibri"/>
              </a:rPr>
              <a:t>n</a:t>
            </a:r>
            <a:r>
              <a:rPr sz="3750" spc="-87" baseline="1092" dirty="0" smtClean="0">
                <a:latin typeface="Calibri"/>
                <a:cs typeface="Calibri"/>
              </a:rPr>
              <a:t> </a:t>
            </a:r>
            <a:r>
              <a:rPr sz="3750" spc="-19" baseline="1092" dirty="0" smtClean="0">
                <a:latin typeface="Calibri"/>
                <a:cs typeface="Calibri"/>
              </a:rPr>
              <a:t>t</a:t>
            </a:r>
            <a:r>
              <a:rPr sz="3750" spc="0" baseline="1092" dirty="0" smtClean="0">
                <a:latin typeface="Calibri"/>
                <a:cs typeface="Calibri"/>
              </a:rPr>
              <a:t>e</a:t>
            </a:r>
            <a:r>
              <a:rPr sz="3750" spc="-19" baseline="1092" dirty="0" smtClean="0">
                <a:latin typeface="Calibri"/>
                <a:cs typeface="Calibri"/>
              </a:rPr>
              <a:t>n</a:t>
            </a:r>
            <a:r>
              <a:rPr sz="3750" spc="-29" baseline="1092" dirty="0" smtClean="0">
                <a:latin typeface="Calibri"/>
                <a:cs typeface="Calibri"/>
              </a:rPr>
              <a:t>t</a:t>
            </a:r>
            <a:r>
              <a:rPr sz="3750" spc="0" baseline="1092" dirty="0" smtClean="0">
                <a:latin typeface="Calibri"/>
                <a:cs typeface="Calibri"/>
              </a:rPr>
              <a:t>ang</a:t>
            </a:r>
            <a:r>
              <a:rPr sz="3750" spc="-52" baseline="1092" dirty="0" smtClean="0">
                <a:latin typeface="Calibri"/>
                <a:cs typeface="Calibri"/>
              </a:rPr>
              <a:t> </a:t>
            </a:r>
            <a:r>
              <a:rPr sz="3750" spc="0" baseline="1092" dirty="0" smtClean="0">
                <a:latin typeface="Calibri"/>
                <a:cs typeface="Calibri"/>
              </a:rPr>
              <a:t>asus</a:t>
            </a:r>
            <a:r>
              <a:rPr sz="3750" spc="-9" baseline="1092" dirty="0" smtClean="0">
                <a:latin typeface="Calibri"/>
                <a:cs typeface="Calibri"/>
              </a:rPr>
              <a:t>m</a:t>
            </a:r>
            <a:r>
              <a:rPr sz="3750" spc="0" baseline="1092" dirty="0" smtClean="0">
                <a:latin typeface="Calibri"/>
                <a:cs typeface="Calibri"/>
              </a:rPr>
              <a:t>si</a:t>
            </a:r>
            <a:r>
              <a:rPr sz="3750" spc="-70" baseline="1092" dirty="0" smtClean="0">
                <a:latin typeface="Calibri"/>
                <a:cs typeface="Calibri"/>
              </a:rPr>
              <a:t> </a:t>
            </a:r>
            <a:r>
              <a:rPr sz="3750" spc="0" baseline="1092" dirty="0" smtClean="0">
                <a:latin typeface="Calibri"/>
                <a:cs typeface="Calibri"/>
              </a:rPr>
              <a:t>dan</a:t>
            </a:r>
            <a:r>
              <a:rPr sz="3750" spc="-33" baseline="1092" dirty="0" smtClean="0">
                <a:latin typeface="Calibri"/>
                <a:cs typeface="Calibri"/>
              </a:rPr>
              <a:t> </a:t>
            </a:r>
            <a:r>
              <a:rPr sz="3750" spc="-29" baseline="1092" dirty="0" smtClean="0">
                <a:latin typeface="Calibri"/>
                <a:cs typeface="Calibri"/>
              </a:rPr>
              <a:t>s</a:t>
            </a:r>
            <a:r>
              <a:rPr sz="3750" spc="0" baseline="1092" dirty="0" smtClean="0">
                <a:latin typeface="Calibri"/>
                <a:cs typeface="Calibri"/>
              </a:rPr>
              <a:t>t</a:t>
            </a:r>
            <a:r>
              <a:rPr sz="3750" spc="-39" baseline="1092" dirty="0" smtClean="0">
                <a:latin typeface="Calibri"/>
                <a:cs typeface="Calibri"/>
              </a:rPr>
              <a:t>r</a:t>
            </a:r>
            <a:r>
              <a:rPr sz="3750" spc="-19" baseline="1092" dirty="0" smtClean="0">
                <a:latin typeface="Calibri"/>
                <a:cs typeface="Calibri"/>
              </a:rPr>
              <a:t>at</a:t>
            </a:r>
            <a:r>
              <a:rPr sz="3750" spc="0" baseline="1092" dirty="0" smtClean="0">
                <a:latin typeface="Calibri"/>
                <a:cs typeface="Calibri"/>
              </a:rPr>
              <a:t>egi;</a:t>
            </a:r>
            <a:endParaRPr sz="2500">
              <a:latin typeface="Calibri"/>
              <a:cs typeface="Calibri"/>
            </a:endParaRPr>
          </a:p>
          <a:p>
            <a:pPr marL="12700">
              <a:lnSpc>
                <a:spcPts val="2930"/>
              </a:lnSpc>
            </a:pPr>
            <a:r>
              <a:rPr sz="2500" spc="0" dirty="0" smtClean="0">
                <a:latin typeface="Calibri"/>
                <a:cs typeface="Calibri"/>
              </a:rPr>
              <a:t>Mendo</a:t>
            </a:r>
            <a:r>
              <a:rPr sz="2500" spc="-34" dirty="0" smtClean="0">
                <a:latin typeface="Calibri"/>
                <a:cs typeface="Calibri"/>
              </a:rPr>
              <a:t>r</a:t>
            </a:r>
            <a:r>
              <a:rPr sz="2500" spc="0" dirty="0" smtClean="0">
                <a:latin typeface="Calibri"/>
                <a:cs typeface="Calibri"/>
              </a:rPr>
              <a:t>ong ki</a:t>
            </a:r>
            <a:r>
              <a:rPr sz="2500" spc="-25" dirty="0" smtClean="0">
                <a:latin typeface="Calibri"/>
                <a:cs typeface="Calibri"/>
              </a:rPr>
              <a:t>t</a:t>
            </a:r>
            <a:r>
              <a:rPr sz="2500" spc="0" dirty="0" smtClean="0">
                <a:latin typeface="Calibri"/>
                <a:cs typeface="Calibri"/>
              </a:rPr>
              <a:t>a</a:t>
            </a:r>
            <a:r>
              <a:rPr sz="2500" spc="-21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u</a:t>
            </a:r>
            <a:r>
              <a:rPr sz="2500" spc="-34" dirty="0" smtClean="0">
                <a:latin typeface="Calibri"/>
                <a:cs typeface="Calibri"/>
              </a:rPr>
              <a:t>n</a:t>
            </a:r>
            <a:r>
              <a:rPr sz="2500" spc="0" dirty="0" smtClean="0">
                <a:latin typeface="Calibri"/>
                <a:cs typeface="Calibri"/>
              </a:rPr>
              <a:t>tuk</a:t>
            </a:r>
            <a:r>
              <a:rPr sz="2500" spc="9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me</a:t>
            </a:r>
            <a:r>
              <a:rPr sz="2500" spc="-29" dirty="0" smtClean="0">
                <a:latin typeface="Calibri"/>
                <a:cs typeface="Calibri"/>
              </a:rPr>
              <a:t>r</a:t>
            </a:r>
            <a:r>
              <a:rPr sz="2500" spc="0" dirty="0" smtClean="0">
                <a:latin typeface="Calibri"/>
                <a:cs typeface="Calibri"/>
              </a:rPr>
              <a:t>enun</a:t>
            </a:r>
            <a:r>
              <a:rPr sz="2500" spc="-9" dirty="0" smtClean="0">
                <a:latin typeface="Calibri"/>
                <a:cs typeface="Calibri"/>
              </a:rPr>
              <a:t>g</a:t>
            </a:r>
            <a:r>
              <a:rPr sz="2500" spc="-44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an</a:t>
            </a:r>
            <a:r>
              <a:rPr sz="2500" spc="4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di ma</a:t>
            </a:r>
            <a:r>
              <a:rPr sz="2500" spc="-9" dirty="0" smtClean="0">
                <a:latin typeface="Calibri"/>
                <a:cs typeface="Calibri"/>
              </a:rPr>
              <a:t>n</a:t>
            </a:r>
            <a:r>
              <a:rPr sz="2500" spc="0" dirty="0" smtClean="0">
                <a:latin typeface="Calibri"/>
                <a:cs typeface="Calibri"/>
              </a:rPr>
              <a:t>a</a:t>
            </a:r>
            <a:r>
              <a:rPr sz="2500" spc="-1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ki</a:t>
            </a:r>
            <a:r>
              <a:rPr sz="2500" spc="-25" dirty="0" smtClean="0">
                <a:latin typeface="Calibri"/>
                <a:cs typeface="Calibri"/>
              </a:rPr>
              <a:t>t</a:t>
            </a:r>
            <a:r>
              <a:rPr sz="2500" spc="0" dirty="0" smtClean="0">
                <a:latin typeface="Calibri"/>
                <a:cs typeface="Calibri"/>
              </a:rPr>
              <a:t>a</a:t>
            </a:r>
            <a:r>
              <a:rPr sz="2500" spc="-11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sedang</a:t>
            </a:r>
            <a:endParaRPr sz="2500">
              <a:latin typeface="Calibri"/>
              <a:cs typeface="Calibri"/>
            </a:endParaRPr>
          </a:p>
          <a:p>
            <a:pPr marL="12700" marR="49973">
              <a:lnSpc>
                <a:spcPts val="2470"/>
              </a:lnSpc>
            </a:pPr>
            <a:r>
              <a:rPr sz="3750" spc="0" baseline="4369" dirty="0" smtClean="0">
                <a:latin typeface="Calibri"/>
                <a:cs typeface="Calibri"/>
              </a:rPr>
              <a:t>be</a:t>
            </a:r>
            <a:r>
              <a:rPr sz="3750" spc="4" baseline="4369" dirty="0" smtClean="0">
                <a:latin typeface="Calibri"/>
                <a:cs typeface="Calibri"/>
              </a:rPr>
              <a:t>r</a:t>
            </a:r>
            <a:r>
              <a:rPr sz="3750" spc="0" baseline="4369" dirty="0" smtClean="0">
                <a:latin typeface="Calibri"/>
                <a:cs typeface="Calibri"/>
              </a:rPr>
              <a:t>j</a:t>
            </a:r>
            <a:r>
              <a:rPr sz="3750" spc="4" baseline="4369" dirty="0" smtClean="0">
                <a:latin typeface="Calibri"/>
                <a:cs typeface="Calibri"/>
              </a:rPr>
              <a:t>a</a:t>
            </a:r>
            <a:r>
              <a:rPr sz="3750" spc="0" baseline="4369" dirty="0" smtClean="0">
                <a:latin typeface="Calibri"/>
                <a:cs typeface="Calibri"/>
              </a:rPr>
              <a:t>lan</a:t>
            </a:r>
            <a:r>
              <a:rPr sz="3750" spc="-73" baseline="4369" dirty="0" smtClean="0">
                <a:latin typeface="Calibri"/>
                <a:cs typeface="Calibri"/>
              </a:rPr>
              <a:t> </a:t>
            </a:r>
            <a:r>
              <a:rPr sz="3750" spc="0" baseline="4369" dirty="0" smtClean="0">
                <a:latin typeface="Calibri"/>
                <a:cs typeface="Calibri"/>
              </a:rPr>
              <a:t>dan</a:t>
            </a:r>
            <a:r>
              <a:rPr sz="3750" spc="-38" baseline="4369" dirty="0" smtClean="0">
                <a:latin typeface="Calibri"/>
                <a:cs typeface="Calibri"/>
              </a:rPr>
              <a:t> </a:t>
            </a:r>
            <a:r>
              <a:rPr sz="3750" spc="0" baseline="4369" dirty="0" smtClean="0">
                <a:latin typeface="Calibri"/>
                <a:cs typeface="Calibri"/>
              </a:rPr>
              <a:t>ba</a:t>
            </a:r>
            <a:r>
              <a:rPr sz="3750" spc="-44" baseline="4369" dirty="0" smtClean="0">
                <a:latin typeface="Calibri"/>
                <a:cs typeface="Calibri"/>
              </a:rPr>
              <a:t>g</a:t>
            </a:r>
            <a:r>
              <a:rPr sz="3750" spc="0" baseline="4369" dirty="0" smtClean="0">
                <a:latin typeface="Calibri"/>
                <a:cs typeface="Calibri"/>
              </a:rPr>
              <a:t>aim</a:t>
            </a:r>
            <a:r>
              <a:rPr sz="3750" spc="4" baseline="4369" dirty="0" smtClean="0">
                <a:latin typeface="Calibri"/>
                <a:cs typeface="Calibri"/>
              </a:rPr>
              <a:t>a</a:t>
            </a:r>
            <a:r>
              <a:rPr sz="3750" spc="0" baseline="4369" dirty="0" smtClean="0">
                <a:latin typeface="Calibri"/>
                <a:cs typeface="Calibri"/>
              </a:rPr>
              <a:t>na</a:t>
            </a:r>
            <a:r>
              <a:rPr sz="3750" spc="-91" baseline="4369" dirty="0" smtClean="0">
                <a:latin typeface="Calibri"/>
                <a:cs typeface="Calibri"/>
              </a:rPr>
              <a:t> </a:t>
            </a:r>
            <a:r>
              <a:rPr sz="3750" spc="0" baseline="4369" dirty="0" smtClean="0">
                <a:latin typeface="Calibri"/>
                <a:cs typeface="Calibri"/>
              </a:rPr>
              <a:t>ki</a:t>
            </a:r>
            <a:r>
              <a:rPr sz="3750" spc="-25" baseline="4369" dirty="0" smtClean="0">
                <a:latin typeface="Calibri"/>
                <a:cs typeface="Calibri"/>
              </a:rPr>
              <a:t>t</a:t>
            </a:r>
            <a:r>
              <a:rPr sz="3750" spc="0" baseline="4369" dirty="0" smtClean="0">
                <a:latin typeface="Calibri"/>
                <a:cs typeface="Calibri"/>
              </a:rPr>
              <a:t>a</a:t>
            </a:r>
            <a:r>
              <a:rPr sz="3750" spc="-21" baseline="4369" dirty="0" smtClean="0">
                <a:latin typeface="Calibri"/>
                <a:cs typeface="Calibri"/>
              </a:rPr>
              <a:t> </a:t>
            </a:r>
            <a:r>
              <a:rPr sz="3750" spc="0" baseline="4369" dirty="0" smtClean="0">
                <a:latin typeface="Calibri"/>
                <a:cs typeface="Calibri"/>
              </a:rPr>
              <a:t>men</a:t>
            </a:r>
            <a:r>
              <a:rPr sz="3750" spc="-19" baseline="4369" dirty="0" smtClean="0">
                <a:latin typeface="Calibri"/>
                <a:cs typeface="Calibri"/>
              </a:rPr>
              <a:t>c</a:t>
            </a:r>
            <a:r>
              <a:rPr sz="3750" spc="0" baseline="4369" dirty="0" smtClean="0">
                <a:latin typeface="Calibri"/>
                <a:cs typeface="Calibri"/>
              </a:rPr>
              <a:t>apa</a:t>
            </a:r>
            <a:r>
              <a:rPr sz="3750" spc="4" baseline="4369" dirty="0" smtClean="0">
                <a:latin typeface="Calibri"/>
                <a:cs typeface="Calibri"/>
              </a:rPr>
              <a:t>i</a:t>
            </a:r>
            <a:r>
              <a:rPr sz="3750" spc="-50" baseline="4369" dirty="0" smtClean="0">
                <a:latin typeface="Calibri"/>
                <a:cs typeface="Calibri"/>
              </a:rPr>
              <a:t>n</a:t>
            </a:r>
            <a:r>
              <a:rPr sz="3750" spc="-34" baseline="4369" dirty="0" smtClean="0">
                <a:latin typeface="Calibri"/>
                <a:cs typeface="Calibri"/>
              </a:rPr>
              <a:t>y</a:t>
            </a:r>
            <a:r>
              <a:rPr sz="3750" spc="0" baseline="4369" dirty="0" smtClean="0">
                <a:latin typeface="Calibri"/>
                <a:cs typeface="Calibri"/>
              </a:rPr>
              <a:t>a;</a:t>
            </a:r>
            <a:endParaRPr sz="2500">
              <a:latin typeface="Calibri"/>
              <a:cs typeface="Calibri"/>
            </a:endParaRPr>
          </a:p>
          <a:p>
            <a:pPr marL="12700" marR="49973">
              <a:lnSpc>
                <a:spcPts val="3000"/>
              </a:lnSpc>
              <a:spcBef>
                <a:spcPts val="26"/>
              </a:spcBef>
            </a:pPr>
            <a:r>
              <a:rPr sz="3750" spc="0" baseline="1092" dirty="0" smtClean="0">
                <a:latin typeface="Calibri"/>
                <a:cs typeface="Calibri"/>
              </a:rPr>
              <a:t>Membe</a:t>
            </a:r>
            <a:r>
              <a:rPr sz="3750" spc="14" baseline="1092" dirty="0" smtClean="0">
                <a:latin typeface="Calibri"/>
                <a:cs typeface="Calibri"/>
              </a:rPr>
              <a:t>r</a:t>
            </a:r>
            <a:r>
              <a:rPr sz="3750" spc="0" baseline="1092" dirty="0" smtClean="0">
                <a:latin typeface="Calibri"/>
                <a:cs typeface="Calibri"/>
              </a:rPr>
              <a:t>i</a:t>
            </a:r>
            <a:r>
              <a:rPr sz="3750" spc="-39" baseline="1092" dirty="0" smtClean="0">
                <a:latin typeface="Calibri"/>
                <a:cs typeface="Calibri"/>
              </a:rPr>
              <a:t>k</a:t>
            </a:r>
            <a:r>
              <a:rPr sz="3750" spc="0" baseline="1092" dirty="0" smtClean="0">
                <a:latin typeface="Calibri"/>
                <a:cs typeface="Calibri"/>
              </a:rPr>
              <a:t>an</a:t>
            </a:r>
            <a:r>
              <a:rPr sz="3750" spc="-100" baseline="1092" dirty="0" smtClean="0">
                <a:latin typeface="Calibri"/>
                <a:cs typeface="Calibri"/>
              </a:rPr>
              <a:t> </a:t>
            </a:r>
            <a:r>
              <a:rPr sz="3750" spc="0" baseline="1092" dirty="0" smtClean="0">
                <a:latin typeface="Calibri"/>
                <a:cs typeface="Calibri"/>
              </a:rPr>
              <a:t>i</a:t>
            </a:r>
            <a:r>
              <a:rPr sz="3750" spc="-9" baseline="1092" dirty="0" smtClean="0">
                <a:latin typeface="Calibri"/>
                <a:cs typeface="Calibri"/>
              </a:rPr>
              <a:t>n</a:t>
            </a:r>
            <a:r>
              <a:rPr sz="3750" spc="-54" baseline="1092" dirty="0" smtClean="0">
                <a:latin typeface="Calibri"/>
                <a:cs typeface="Calibri"/>
              </a:rPr>
              <a:t>f</a:t>
            </a:r>
            <a:r>
              <a:rPr sz="3750" spc="0" baseline="1092" dirty="0" smtClean="0">
                <a:latin typeface="Calibri"/>
                <a:cs typeface="Calibri"/>
              </a:rPr>
              <a:t>o</a:t>
            </a:r>
            <a:r>
              <a:rPr sz="3750" spc="9" baseline="1092" dirty="0" smtClean="0">
                <a:latin typeface="Calibri"/>
                <a:cs typeface="Calibri"/>
              </a:rPr>
              <a:t>r</a:t>
            </a:r>
            <a:r>
              <a:rPr sz="3750" spc="0" baseline="1092" dirty="0" smtClean="0">
                <a:latin typeface="Calibri"/>
                <a:cs typeface="Calibri"/>
              </a:rPr>
              <a:t>masi</a:t>
            </a:r>
            <a:r>
              <a:rPr sz="3750" spc="-95" baseline="1092" dirty="0" smtClean="0">
                <a:latin typeface="Calibri"/>
                <a:cs typeface="Calibri"/>
              </a:rPr>
              <a:t> </a:t>
            </a:r>
            <a:r>
              <a:rPr sz="3750" spc="0" baseline="1092" dirty="0" smtClean="0">
                <a:latin typeface="Calibri"/>
                <a:cs typeface="Calibri"/>
              </a:rPr>
              <a:t>dan</a:t>
            </a:r>
            <a:r>
              <a:rPr sz="3750" spc="-33" baseline="1092" dirty="0" smtClean="0">
                <a:latin typeface="Calibri"/>
                <a:cs typeface="Calibri"/>
              </a:rPr>
              <a:t> </a:t>
            </a:r>
            <a:r>
              <a:rPr sz="3750" spc="-19" baseline="1092" dirty="0" smtClean="0">
                <a:latin typeface="Calibri"/>
                <a:cs typeface="Calibri"/>
              </a:rPr>
              <a:t>w</a:t>
            </a:r>
            <a:r>
              <a:rPr sz="3750" spc="-4" baseline="1092" dirty="0" smtClean="0">
                <a:latin typeface="Calibri"/>
                <a:cs typeface="Calibri"/>
              </a:rPr>
              <a:t>a</a:t>
            </a:r>
            <a:r>
              <a:rPr sz="3750" spc="-19" baseline="1092" dirty="0" smtClean="0">
                <a:latin typeface="Calibri"/>
                <a:cs typeface="Calibri"/>
              </a:rPr>
              <a:t>w</a:t>
            </a:r>
            <a:r>
              <a:rPr sz="3750" spc="0" baseline="1092" dirty="0" smtClean="0">
                <a:latin typeface="Calibri"/>
                <a:cs typeface="Calibri"/>
              </a:rPr>
              <a:t>asan;</a:t>
            </a:r>
            <a:endParaRPr sz="2500">
              <a:latin typeface="Calibri"/>
              <a:cs typeface="Calibri"/>
            </a:endParaRPr>
          </a:p>
          <a:p>
            <a:pPr marL="12700" marR="49973">
              <a:lnSpc>
                <a:spcPts val="2930"/>
              </a:lnSpc>
            </a:pPr>
            <a:r>
              <a:rPr sz="2500" spc="0" dirty="0" smtClean="0">
                <a:latin typeface="Calibri"/>
                <a:cs typeface="Calibri"/>
              </a:rPr>
              <a:t>Membang</a:t>
            </a:r>
            <a:r>
              <a:rPr sz="2500" spc="9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it</a:t>
            </a:r>
            <a:r>
              <a:rPr sz="2500" spc="-34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an</a:t>
            </a:r>
            <a:r>
              <a:rPr sz="2500" spc="-110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ki</a:t>
            </a:r>
            <a:r>
              <a:rPr sz="2500" spc="-25" dirty="0" smtClean="0">
                <a:latin typeface="Calibri"/>
                <a:cs typeface="Calibri"/>
              </a:rPr>
              <a:t>t</a:t>
            </a:r>
            <a:r>
              <a:rPr sz="2500" spc="0" dirty="0" smtClean="0">
                <a:latin typeface="Calibri"/>
                <a:cs typeface="Calibri"/>
              </a:rPr>
              <a:t>a</a:t>
            </a:r>
            <a:r>
              <a:rPr sz="2500" spc="-21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u</a:t>
            </a:r>
            <a:r>
              <a:rPr sz="2500" spc="-29" dirty="0" smtClean="0">
                <a:latin typeface="Calibri"/>
                <a:cs typeface="Calibri"/>
              </a:rPr>
              <a:t>n</a:t>
            </a:r>
            <a:r>
              <a:rPr sz="2500" spc="0" dirty="0" smtClean="0">
                <a:latin typeface="Calibri"/>
                <a:cs typeface="Calibri"/>
              </a:rPr>
              <a:t>tuk</a:t>
            </a:r>
            <a:r>
              <a:rPr sz="2500" spc="-44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be</a:t>
            </a:r>
            <a:r>
              <a:rPr sz="2500" spc="4" dirty="0" smtClean="0">
                <a:latin typeface="Calibri"/>
                <a:cs typeface="Calibri"/>
              </a:rPr>
              <a:t>r</a:t>
            </a:r>
            <a:r>
              <a:rPr sz="2500" spc="0" dirty="0" smtClean="0">
                <a:latin typeface="Calibri"/>
                <a:cs typeface="Calibri"/>
              </a:rPr>
              <a:t>tindak</a:t>
            </a:r>
            <a:r>
              <a:rPr sz="2500" spc="-82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be</a:t>
            </a:r>
            <a:r>
              <a:rPr sz="2500" spc="-25" dirty="0" smtClean="0">
                <a:latin typeface="Calibri"/>
                <a:cs typeface="Calibri"/>
              </a:rPr>
              <a:t>r</a:t>
            </a:r>
            <a:r>
              <a:rPr sz="2500" spc="0" dirty="0" smtClean="0">
                <a:latin typeface="Calibri"/>
                <a:cs typeface="Calibri"/>
              </a:rPr>
              <a:t>dasar</a:t>
            </a:r>
            <a:r>
              <a:rPr sz="2500" spc="-34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an</a:t>
            </a:r>
            <a:endParaRPr sz="2500">
              <a:latin typeface="Calibri"/>
              <a:cs typeface="Calibri"/>
            </a:endParaRPr>
          </a:p>
          <a:p>
            <a:pPr marL="12700" marR="49973">
              <a:lnSpc>
                <a:spcPts val="2475"/>
              </a:lnSpc>
            </a:pPr>
            <a:r>
              <a:rPr sz="3750" spc="0" baseline="4369" dirty="0" smtClean="0">
                <a:latin typeface="Calibri"/>
                <a:cs typeface="Calibri"/>
              </a:rPr>
              <a:t>i</a:t>
            </a:r>
            <a:r>
              <a:rPr sz="3750" spc="-14" baseline="4369" dirty="0" smtClean="0">
                <a:latin typeface="Calibri"/>
                <a:cs typeface="Calibri"/>
              </a:rPr>
              <a:t>n</a:t>
            </a:r>
            <a:r>
              <a:rPr sz="3750" spc="-54" baseline="4369" dirty="0" smtClean="0">
                <a:latin typeface="Calibri"/>
                <a:cs typeface="Calibri"/>
              </a:rPr>
              <a:t>f</a:t>
            </a:r>
            <a:r>
              <a:rPr sz="3750" spc="0" baseline="4369" dirty="0" smtClean="0">
                <a:latin typeface="Calibri"/>
                <a:cs typeface="Calibri"/>
              </a:rPr>
              <a:t>ormasi</a:t>
            </a:r>
            <a:r>
              <a:rPr sz="3750" spc="-7" baseline="4369" dirty="0" smtClean="0">
                <a:latin typeface="Calibri"/>
                <a:cs typeface="Calibri"/>
              </a:rPr>
              <a:t> </a:t>
            </a:r>
            <a:r>
              <a:rPr sz="3750" spc="0" baseline="4369" dirty="0" smtClean="0">
                <a:latin typeface="Calibri"/>
                <a:cs typeface="Calibri"/>
              </a:rPr>
              <a:t>dan</a:t>
            </a:r>
            <a:r>
              <a:rPr sz="3750" spc="-38" baseline="4369" dirty="0" smtClean="0">
                <a:latin typeface="Calibri"/>
                <a:cs typeface="Calibri"/>
              </a:rPr>
              <a:t> </a:t>
            </a:r>
            <a:r>
              <a:rPr sz="3750" spc="-19" baseline="4369" dirty="0" smtClean="0">
                <a:latin typeface="Calibri"/>
                <a:cs typeface="Calibri"/>
              </a:rPr>
              <a:t>w</a:t>
            </a:r>
            <a:r>
              <a:rPr sz="3750" spc="-9" baseline="4369" dirty="0" smtClean="0">
                <a:latin typeface="Calibri"/>
                <a:cs typeface="Calibri"/>
              </a:rPr>
              <a:t>a</a:t>
            </a:r>
            <a:r>
              <a:rPr sz="3750" spc="-19" baseline="4369" dirty="0" smtClean="0">
                <a:latin typeface="Calibri"/>
                <a:cs typeface="Calibri"/>
              </a:rPr>
              <a:t>w</a:t>
            </a:r>
            <a:r>
              <a:rPr sz="3750" spc="0" baseline="4369" dirty="0" smtClean="0">
                <a:latin typeface="Calibri"/>
                <a:cs typeface="Calibri"/>
              </a:rPr>
              <a:t>asan</a:t>
            </a:r>
            <a:r>
              <a:rPr sz="3750" spc="-73" baseline="4369" dirty="0" smtClean="0">
                <a:latin typeface="Calibri"/>
                <a:cs typeface="Calibri"/>
              </a:rPr>
              <a:t> </a:t>
            </a:r>
            <a:r>
              <a:rPr sz="3750" spc="0" baseline="4369" dirty="0" smtClean="0">
                <a:latin typeface="Calibri"/>
                <a:cs typeface="Calibri"/>
              </a:rPr>
              <a:t>itu;</a:t>
            </a:r>
            <a:endParaRPr sz="2500">
              <a:latin typeface="Calibri"/>
              <a:cs typeface="Calibri"/>
            </a:endParaRPr>
          </a:p>
          <a:p>
            <a:pPr marL="12700" marR="268487">
              <a:lnSpc>
                <a:spcPts val="3051"/>
              </a:lnSpc>
              <a:spcBef>
                <a:spcPts val="331"/>
              </a:spcBef>
            </a:pPr>
            <a:r>
              <a:rPr sz="2500" spc="0" dirty="0" smtClean="0">
                <a:latin typeface="Calibri"/>
                <a:cs typeface="Calibri"/>
              </a:rPr>
              <a:t>Mening</a:t>
            </a:r>
            <a:r>
              <a:rPr sz="2500" spc="-39" dirty="0" smtClean="0">
                <a:latin typeface="Calibri"/>
                <a:cs typeface="Calibri"/>
              </a:rPr>
              <a:t>k</a:t>
            </a:r>
            <a:r>
              <a:rPr sz="2500" spc="-19" dirty="0" smtClean="0">
                <a:latin typeface="Calibri"/>
                <a:cs typeface="Calibri"/>
              </a:rPr>
              <a:t>a</a:t>
            </a:r>
            <a:r>
              <a:rPr sz="2500" spc="0" dirty="0" smtClean="0">
                <a:latin typeface="Calibri"/>
                <a:cs typeface="Calibri"/>
              </a:rPr>
              <a:t>t</a:t>
            </a:r>
            <a:r>
              <a:rPr sz="2500" spc="-39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an</a:t>
            </a:r>
            <a:r>
              <a:rPr sz="2500" spc="-95" dirty="0" smtClean="0">
                <a:latin typeface="Calibri"/>
                <a:cs typeface="Calibri"/>
              </a:rPr>
              <a:t> </a:t>
            </a:r>
            <a:r>
              <a:rPr sz="2500" spc="-79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emungkinan</a:t>
            </a:r>
            <a:r>
              <a:rPr sz="2500" spc="-127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ba</a:t>
            </a:r>
            <a:r>
              <a:rPr sz="2500" spc="-14" dirty="0" smtClean="0">
                <a:latin typeface="Calibri"/>
                <a:cs typeface="Calibri"/>
              </a:rPr>
              <a:t>h</a:t>
            </a:r>
            <a:r>
              <a:rPr sz="2500" spc="-19" dirty="0" smtClean="0">
                <a:latin typeface="Calibri"/>
                <a:cs typeface="Calibri"/>
              </a:rPr>
              <a:t>w</a:t>
            </a:r>
            <a:r>
              <a:rPr sz="2500" spc="0" dirty="0" smtClean="0">
                <a:latin typeface="Calibri"/>
                <a:cs typeface="Calibri"/>
              </a:rPr>
              <a:t>a</a:t>
            </a:r>
            <a:r>
              <a:rPr sz="2500" spc="-67" dirty="0" smtClean="0">
                <a:latin typeface="Calibri"/>
                <a:cs typeface="Calibri"/>
              </a:rPr>
              <a:t> </a:t>
            </a:r>
            <a:r>
              <a:rPr sz="2500" spc="4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i</a:t>
            </a:r>
            <a:r>
              <a:rPr sz="2500" spc="-29" dirty="0" smtClean="0">
                <a:latin typeface="Calibri"/>
                <a:cs typeface="Calibri"/>
              </a:rPr>
              <a:t>t</a:t>
            </a:r>
            <a:r>
              <a:rPr sz="2500" spc="0" dirty="0" smtClean="0">
                <a:latin typeface="Calibri"/>
                <a:cs typeface="Calibri"/>
              </a:rPr>
              <a:t>a</a:t>
            </a:r>
            <a:r>
              <a:rPr sz="2500" spc="-23" dirty="0" smtClean="0">
                <a:latin typeface="Calibri"/>
                <a:cs typeface="Calibri"/>
              </a:rPr>
              <a:t> </a:t>
            </a:r>
            <a:r>
              <a:rPr sz="2500" spc="4" dirty="0" smtClean="0">
                <a:latin typeface="Calibri"/>
                <a:cs typeface="Calibri"/>
              </a:rPr>
              <a:t>a</a:t>
            </a:r>
            <a:r>
              <a:rPr sz="2500" spc="-39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an</a:t>
            </a:r>
            <a:r>
              <a:rPr sz="2500" spc="-38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membu</a:t>
            </a:r>
            <a:r>
              <a:rPr sz="2500" spc="-25" dirty="0" smtClean="0">
                <a:latin typeface="Calibri"/>
                <a:cs typeface="Calibri"/>
              </a:rPr>
              <a:t>a</a:t>
            </a:r>
            <a:r>
              <a:rPr sz="2500" spc="0" dirty="0" smtClean="0">
                <a:latin typeface="Calibri"/>
                <a:cs typeface="Calibri"/>
              </a:rPr>
              <a:t>t </a:t>
            </a:r>
            <a:endParaRPr sz="2500">
              <a:latin typeface="Calibri"/>
              <a:cs typeface="Calibri"/>
            </a:endParaRPr>
          </a:p>
          <a:p>
            <a:pPr marL="12700" marR="268487">
              <a:lnSpc>
                <a:spcPts val="3051"/>
              </a:lnSpc>
            </a:pPr>
            <a:r>
              <a:rPr sz="2500" spc="0" dirty="0" smtClean="0">
                <a:latin typeface="Calibri"/>
                <a:cs typeface="Calibri"/>
              </a:rPr>
              <a:t>su</a:t>
            </a:r>
            <a:r>
              <a:rPr sz="2500" spc="-25" dirty="0" smtClean="0">
                <a:latin typeface="Calibri"/>
                <a:cs typeface="Calibri"/>
              </a:rPr>
              <a:t>a</a:t>
            </a:r>
            <a:r>
              <a:rPr sz="2500" spc="0" dirty="0" smtClean="0">
                <a:latin typeface="Calibri"/>
                <a:cs typeface="Calibri"/>
              </a:rPr>
              <a:t>tu</a:t>
            </a:r>
            <a:r>
              <a:rPr sz="2500" spc="-46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pe</a:t>
            </a:r>
            <a:r>
              <a:rPr sz="2500" spc="4" dirty="0" smtClean="0">
                <a:latin typeface="Calibri"/>
                <a:cs typeface="Calibri"/>
              </a:rPr>
              <a:t>r</a:t>
            </a:r>
            <a:r>
              <a:rPr sz="2500" spc="0" dirty="0" smtClean="0">
                <a:latin typeface="Calibri"/>
                <a:cs typeface="Calibri"/>
              </a:rPr>
              <a:t>beda</a:t>
            </a:r>
            <a:r>
              <a:rPr sz="2500" spc="4" dirty="0" smtClean="0">
                <a:latin typeface="Calibri"/>
                <a:cs typeface="Calibri"/>
              </a:rPr>
              <a:t>a</a:t>
            </a:r>
            <a:r>
              <a:rPr sz="2500" spc="0" dirty="0" smtClean="0">
                <a:latin typeface="Calibri"/>
                <a:cs typeface="Calibri"/>
              </a:rPr>
              <a:t>n</a:t>
            </a:r>
            <a:r>
              <a:rPr sz="2500" spc="-109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pe</a:t>
            </a:r>
            <a:r>
              <a:rPr sz="2500" spc="4" dirty="0" smtClean="0">
                <a:latin typeface="Calibri"/>
                <a:cs typeface="Calibri"/>
              </a:rPr>
              <a:t>r</a:t>
            </a:r>
            <a:r>
              <a:rPr sz="2500" spc="-79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emban</a:t>
            </a:r>
            <a:r>
              <a:rPr sz="2500" spc="-44" dirty="0" smtClean="0">
                <a:latin typeface="Calibri"/>
                <a:cs typeface="Calibri"/>
              </a:rPr>
              <a:t>g</a:t>
            </a:r>
            <a:r>
              <a:rPr sz="2500" spc="0" dirty="0" smtClean="0">
                <a:latin typeface="Calibri"/>
                <a:cs typeface="Calibri"/>
              </a:rPr>
              <a:t>an</a:t>
            </a:r>
            <a:r>
              <a:rPr sz="2500" spc="-118" dirty="0" smtClean="0">
                <a:latin typeface="Calibri"/>
                <a:cs typeface="Calibri"/>
              </a:rPr>
              <a:t> </a:t>
            </a:r>
            <a:r>
              <a:rPr sz="2500" spc="-34" dirty="0" smtClean="0">
                <a:latin typeface="Calibri"/>
                <a:cs typeface="Calibri"/>
              </a:rPr>
              <a:t>y</a:t>
            </a:r>
            <a:r>
              <a:rPr sz="2500" spc="0" dirty="0" smtClean="0">
                <a:latin typeface="Calibri"/>
                <a:cs typeface="Calibri"/>
              </a:rPr>
              <a:t>ang</a:t>
            </a:r>
            <a:r>
              <a:rPr sz="2500" spc="-38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positi</a:t>
            </a:r>
            <a:r>
              <a:rPr sz="2500" spc="-164" dirty="0" smtClean="0">
                <a:latin typeface="Calibri"/>
                <a:cs typeface="Calibri"/>
              </a:rPr>
              <a:t>f</a:t>
            </a:r>
            <a:r>
              <a:rPr sz="2500" spc="0" dirty="0" smtClean="0">
                <a:latin typeface="Calibri"/>
                <a:cs typeface="Calibri"/>
              </a:rPr>
              <a:t>.</a:t>
            </a:r>
            <a:endParaRPr sz="2500">
              <a:latin typeface="Calibri"/>
              <a:cs typeface="Calibri"/>
            </a:endParaRPr>
          </a:p>
          <a:p>
            <a:pPr marR="62673" algn="r">
              <a:lnSpc>
                <a:spcPct val="100585"/>
              </a:lnSpc>
              <a:spcBef>
                <a:spcPts val="1417"/>
              </a:spcBef>
            </a:pPr>
            <a:r>
              <a:rPr sz="1800" b="1" spc="4" dirty="0" smtClean="0">
                <a:solidFill>
                  <a:srgbClr val="FFFFFF"/>
                </a:solidFill>
                <a:latin typeface="Tahoma"/>
                <a:cs typeface="Tahoma"/>
              </a:rPr>
              <a:t>28</a:t>
            </a:r>
            <a:endParaRPr sz="1800">
              <a:latin typeface="Tahoma"/>
              <a:cs typeface="Tahom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35940" y="2672391"/>
            <a:ext cx="184048" cy="110470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152">
              <a:lnSpc>
                <a:spcPts val="2650"/>
              </a:lnSpc>
              <a:spcBef>
                <a:spcPts val="132"/>
              </a:spcBef>
            </a:pPr>
            <a:r>
              <a:rPr sz="2500" spc="0" dirty="0" smtClean="0">
                <a:latin typeface="Arial"/>
                <a:cs typeface="Arial"/>
              </a:rPr>
              <a:t>•</a:t>
            </a:r>
            <a:endParaRPr sz="2500">
              <a:latin typeface="Arial"/>
              <a:cs typeface="Arial"/>
            </a:endParaRPr>
          </a:p>
          <a:p>
            <a:pPr marL="12700" marR="152">
              <a:lnSpc>
                <a:spcPct val="95825"/>
              </a:lnSpc>
            </a:pPr>
            <a:r>
              <a:rPr sz="2500" spc="0" dirty="0" smtClean="0">
                <a:latin typeface="Arial"/>
                <a:cs typeface="Arial"/>
              </a:rPr>
              <a:t>•</a:t>
            </a:r>
            <a:endParaRPr sz="2500">
              <a:latin typeface="Arial"/>
              <a:cs typeface="Arial"/>
            </a:endParaRPr>
          </a:p>
          <a:p>
            <a:pPr marL="12700">
              <a:lnSpc>
                <a:spcPct val="95825"/>
              </a:lnSpc>
              <a:spcBef>
                <a:spcPts val="125"/>
              </a:spcBef>
            </a:pPr>
            <a:r>
              <a:rPr sz="2500" spc="0" dirty="0" smtClean="0">
                <a:latin typeface="Arial"/>
                <a:cs typeface="Arial"/>
              </a:rPr>
              <a:t>•</a:t>
            </a:r>
            <a:endParaRPr sz="25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940" y="4120445"/>
            <a:ext cx="183896" cy="7233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650"/>
              </a:lnSpc>
              <a:spcBef>
                <a:spcPts val="132"/>
              </a:spcBef>
            </a:pPr>
            <a:r>
              <a:rPr sz="2500" spc="0" dirty="0" smtClean="0">
                <a:latin typeface="Arial"/>
                <a:cs typeface="Arial"/>
              </a:rPr>
              <a:t>•</a:t>
            </a:r>
            <a:endParaRPr sz="2500">
              <a:latin typeface="Arial"/>
              <a:cs typeface="Arial"/>
            </a:endParaRPr>
          </a:p>
          <a:p>
            <a:pPr marL="12700">
              <a:lnSpc>
                <a:spcPct val="95825"/>
              </a:lnSpc>
            </a:pPr>
            <a:r>
              <a:rPr sz="2500" spc="0" dirty="0" smtClean="0">
                <a:latin typeface="Arial"/>
                <a:cs typeface="Arial"/>
              </a:rPr>
              <a:t>•</a:t>
            </a:r>
            <a:endParaRPr sz="2500">
              <a:latin typeface="Arial"/>
              <a:cs typeface="Arial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535940" y="5187626"/>
            <a:ext cx="183896" cy="3423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650"/>
              </a:lnSpc>
              <a:spcBef>
                <a:spcPts val="132"/>
              </a:spcBef>
            </a:pPr>
            <a:r>
              <a:rPr sz="2500" spc="0" dirty="0" smtClean="0">
                <a:latin typeface="Arial"/>
                <a:cs typeface="Arial"/>
              </a:rPr>
              <a:t>•</a:t>
            </a:r>
            <a:endParaRPr sz="25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12"/>
          <p:cNvSpPr/>
          <p:nvPr/>
        </p:nvSpPr>
        <p:spPr>
          <a:xfrm>
            <a:off x="7572375" y="6000762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1852" y="247350"/>
                </a:lnTo>
                <a:lnTo>
                  <a:pt x="7313" y="265682"/>
                </a:lnTo>
                <a:lnTo>
                  <a:pt x="28488" y="300859"/>
                </a:lnTo>
                <a:lnTo>
                  <a:pt x="62373" y="333659"/>
                </a:lnTo>
                <a:lnTo>
                  <a:pt x="107817" y="363612"/>
                </a:lnTo>
                <a:lnTo>
                  <a:pt x="163671" y="390248"/>
                </a:lnTo>
                <a:lnTo>
                  <a:pt x="228782" y="413096"/>
                </a:lnTo>
                <a:lnTo>
                  <a:pt x="302002" y="431686"/>
                </a:lnTo>
                <a:lnTo>
                  <a:pt x="341292" y="439237"/>
                </a:lnTo>
                <a:lnTo>
                  <a:pt x="382178" y="445546"/>
                </a:lnTo>
                <a:lnTo>
                  <a:pt x="424516" y="450556"/>
                </a:lnTo>
                <a:lnTo>
                  <a:pt x="468161" y="454208"/>
                </a:lnTo>
                <a:lnTo>
                  <a:pt x="512970" y="456442"/>
                </a:lnTo>
                <a:lnTo>
                  <a:pt x="558800" y="457200"/>
                </a:lnTo>
                <a:lnTo>
                  <a:pt x="604629" y="456442"/>
                </a:lnTo>
                <a:lnTo>
                  <a:pt x="649438" y="454208"/>
                </a:lnTo>
                <a:lnTo>
                  <a:pt x="693083" y="450556"/>
                </a:lnTo>
                <a:lnTo>
                  <a:pt x="735421" y="445546"/>
                </a:lnTo>
                <a:lnTo>
                  <a:pt x="776307" y="439237"/>
                </a:lnTo>
                <a:lnTo>
                  <a:pt x="815597" y="431686"/>
                </a:lnTo>
                <a:lnTo>
                  <a:pt x="853149" y="422953"/>
                </a:lnTo>
                <a:lnTo>
                  <a:pt x="922458" y="402175"/>
                </a:lnTo>
                <a:lnTo>
                  <a:pt x="983084" y="377374"/>
                </a:lnTo>
                <a:lnTo>
                  <a:pt x="1033877" y="349021"/>
                </a:lnTo>
                <a:lnTo>
                  <a:pt x="1073685" y="317586"/>
                </a:lnTo>
                <a:lnTo>
                  <a:pt x="1101359" y="283538"/>
                </a:lnTo>
                <a:lnTo>
                  <a:pt x="1115747" y="247350"/>
                </a:lnTo>
                <a:lnTo>
                  <a:pt x="1117600" y="228600"/>
                </a:lnTo>
                <a:lnTo>
                  <a:pt x="1115747" y="209851"/>
                </a:lnTo>
                <a:lnTo>
                  <a:pt x="1101359" y="173665"/>
                </a:lnTo>
                <a:lnTo>
                  <a:pt x="1073685" y="139619"/>
                </a:lnTo>
                <a:lnTo>
                  <a:pt x="1033877" y="108183"/>
                </a:lnTo>
                <a:lnTo>
                  <a:pt x="983084" y="79830"/>
                </a:lnTo>
                <a:lnTo>
                  <a:pt x="922458" y="55028"/>
                </a:lnTo>
                <a:lnTo>
                  <a:pt x="853149" y="34249"/>
                </a:lnTo>
                <a:lnTo>
                  <a:pt x="815597" y="25516"/>
                </a:lnTo>
                <a:lnTo>
                  <a:pt x="776307" y="17964"/>
                </a:lnTo>
                <a:lnTo>
                  <a:pt x="735421" y="11654"/>
                </a:lnTo>
                <a:lnTo>
                  <a:pt x="693083" y="6643"/>
                </a:lnTo>
                <a:lnTo>
                  <a:pt x="649438" y="2992"/>
                </a:lnTo>
                <a:lnTo>
                  <a:pt x="604629" y="757"/>
                </a:lnTo>
                <a:lnTo>
                  <a:pt x="558800" y="0"/>
                </a:lnTo>
                <a:lnTo>
                  <a:pt x="512970" y="757"/>
                </a:lnTo>
                <a:lnTo>
                  <a:pt x="468161" y="2992"/>
                </a:lnTo>
                <a:lnTo>
                  <a:pt x="424516" y="6643"/>
                </a:lnTo>
                <a:lnTo>
                  <a:pt x="382178" y="11654"/>
                </a:lnTo>
                <a:lnTo>
                  <a:pt x="341292" y="17964"/>
                </a:lnTo>
                <a:lnTo>
                  <a:pt x="302002" y="25516"/>
                </a:lnTo>
                <a:lnTo>
                  <a:pt x="264450" y="34249"/>
                </a:lnTo>
                <a:lnTo>
                  <a:pt x="195141" y="55028"/>
                </a:lnTo>
                <a:lnTo>
                  <a:pt x="134515" y="79830"/>
                </a:lnTo>
                <a:lnTo>
                  <a:pt x="83722" y="108183"/>
                </a:lnTo>
                <a:lnTo>
                  <a:pt x="43914" y="139619"/>
                </a:lnTo>
                <a:lnTo>
                  <a:pt x="16240" y="173665"/>
                </a:lnTo>
                <a:lnTo>
                  <a:pt x="1852" y="209851"/>
                </a:lnTo>
                <a:lnTo>
                  <a:pt x="0" y="228600"/>
                </a:lnTo>
                <a:close/>
              </a:path>
            </a:pathLst>
          </a:custGeom>
          <a:solidFill>
            <a:srgbClr val="0000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572375" y="6000762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7313" y="191520"/>
                </a:lnTo>
                <a:lnTo>
                  <a:pt x="28488" y="156345"/>
                </a:lnTo>
                <a:lnTo>
                  <a:pt x="62373" y="123545"/>
                </a:lnTo>
                <a:lnTo>
                  <a:pt x="107817" y="93592"/>
                </a:lnTo>
                <a:lnTo>
                  <a:pt x="163671" y="66955"/>
                </a:lnTo>
                <a:lnTo>
                  <a:pt x="228782" y="44106"/>
                </a:lnTo>
                <a:lnTo>
                  <a:pt x="302002" y="25516"/>
                </a:lnTo>
                <a:lnTo>
                  <a:pt x="341292" y="17964"/>
                </a:lnTo>
                <a:lnTo>
                  <a:pt x="382178" y="11654"/>
                </a:lnTo>
                <a:lnTo>
                  <a:pt x="424516" y="6643"/>
                </a:lnTo>
                <a:lnTo>
                  <a:pt x="468161" y="2992"/>
                </a:lnTo>
                <a:lnTo>
                  <a:pt x="512970" y="757"/>
                </a:lnTo>
                <a:lnTo>
                  <a:pt x="558800" y="0"/>
                </a:lnTo>
                <a:lnTo>
                  <a:pt x="604629" y="757"/>
                </a:lnTo>
                <a:lnTo>
                  <a:pt x="649438" y="2992"/>
                </a:lnTo>
                <a:lnTo>
                  <a:pt x="693083" y="6643"/>
                </a:lnTo>
                <a:lnTo>
                  <a:pt x="735421" y="11654"/>
                </a:lnTo>
                <a:lnTo>
                  <a:pt x="776307" y="17964"/>
                </a:lnTo>
                <a:lnTo>
                  <a:pt x="815597" y="25516"/>
                </a:lnTo>
                <a:lnTo>
                  <a:pt x="853149" y="34249"/>
                </a:lnTo>
                <a:lnTo>
                  <a:pt x="922458" y="55028"/>
                </a:lnTo>
                <a:lnTo>
                  <a:pt x="983084" y="79830"/>
                </a:lnTo>
                <a:lnTo>
                  <a:pt x="1033877" y="108183"/>
                </a:lnTo>
                <a:lnTo>
                  <a:pt x="1073685" y="139619"/>
                </a:lnTo>
                <a:lnTo>
                  <a:pt x="1101359" y="173665"/>
                </a:lnTo>
                <a:lnTo>
                  <a:pt x="1115747" y="209851"/>
                </a:lnTo>
                <a:lnTo>
                  <a:pt x="1117600" y="228600"/>
                </a:lnTo>
                <a:lnTo>
                  <a:pt x="1115747" y="247350"/>
                </a:lnTo>
                <a:lnTo>
                  <a:pt x="1101359" y="283538"/>
                </a:lnTo>
                <a:lnTo>
                  <a:pt x="1073685" y="317586"/>
                </a:lnTo>
                <a:lnTo>
                  <a:pt x="1033877" y="349021"/>
                </a:lnTo>
                <a:lnTo>
                  <a:pt x="983084" y="377374"/>
                </a:lnTo>
                <a:lnTo>
                  <a:pt x="922458" y="402175"/>
                </a:lnTo>
                <a:lnTo>
                  <a:pt x="853149" y="422953"/>
                </a:lnTo>
                <a:lnTo>
                  <a:pt x="815597" y="431686"/>
                </a:lnTo>
                <a:lnTo>
                  <a:pt x="776307" y="439237"/>
                </a:lnTo>
                <a:lnTo>
                  <a:pt x="735421" y="445546"/>
                </a:lnTo>
                <a:lnTo>
                  <a:pt x="693083" y="450556"/>
                </a:lnTo>
                <a:lnTo>
                  <a:pt x="649438" y="454208"/>
                </a:lnTo>
                <a:lnTo>
                  <a:pt x="604629" y="456442"/>
                </a:lnTo>
                <a:lnTo>
                  <a:pt x="558800" y="457200"/>
                </a:lnTo>
                <a:lnTo>
                  <a:pt x="512970" y="456442"/>
                </a:lnTo>
                <a:lnTo>
                  <a:pt x="468161" y="454208"/>
                </a:lnTo>
                <a:lnTo>
                  <a:pt x="424516" y="450556"/>
                </a:lnTo>
                <a:lnTo>
                  <a:pt x="382178" y="445546"/>
                </a:lnTo>
                <a:lnTo>
                  <a:pt x="341292" y="439237"/>
                </a:lnTo>
                <a:lnTo>
                  <a:pt x="302002" y="431686"/>
                </a:lnTo>
                <a:lnTo>
                  <a:pt x="264450" y="422953"/>
                </a:lnTo>
                <a:lnTo>
                  <a:pt x="195141" y="402175"/>
                </a:lnTo>
                <a:lnTo>
                  <a:pt x="134515" y="377374"/>
                </a:lnTo>
                <a:lnTo>
                  <a:pt x="83722" y="349021"/>
                </a:lnTo>
                <a:lnTo>
                  <a:pt x="43914" y="317586"/>
                </a:lnTo>
                <a:lnTo>
                  <a:pt x="16240" y="283538"/>
                </a:lnTo>
                <a:lnTo>
                  <a:pt x="1852" y="247350"/>
                </a:lnTo>
                <a:lnTo>
                  <a:pt x="0" y="228600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840980" y="6016752"/>
            <a:ext cx="600455" cy="5135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8133588" y="6016752"/>
            <a:ext cx="374903" cy="5135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535940" y="601497"/>
            <a:ext cx="6508798" cy="146352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659509">
              <a:lnSpc>
                <a:spcPts val="4585"/>
              </a:lnSpc>
              <a:spcBef>
                <a:spcPts val="229"/>
              </a:spcBef>
            </a:pPr>
            <a:r>
              <a:rPr sz="6600" b="1" spc="0" baseline="3103" dirty="0" smtClean="0">
                <a:latin typeface="Calibri"/>
                <a:cs typeface="Calibri"/>
              </a:rPr>
              <a:t>Ca</a:t>
            </a:r>
            <a:r>
              <a:rPr sz="6600" b="1" spc="-54" baseline="3103" dirty="0" smtClean="0">
                <a:latin typeface="Calibri"/>
                <a:cs typeface="Calibri"/>
              </a:rPr>
              <a:t>k</a:t>
            </a:r>
            <a:r>
              <a:rPr sz="6600" b="1" spc="0" baseline="3103" dirty="0" smtClean="0">
                <a:latin typeface="Calibri"/>
                <a:cs typeface="Calibri"/>
              </a:rPr>
              <a:t>upan M</a:t>
            </a:r>
            <a:r>
              <a:rPr sz="6600" b="1" spc="-14" baseline="3103" dirty="0" smtClean="0">
                <a:latin typeface="Calibri"/>
                <a:cs typeface="Calibri"/>
              </a:rPr>
              <a:t>o</a:t>
            </a:r>
            <a:r>
              <a:rPr sz="6600" b="1" spc="0" baseline="3103" dirty="0" smtClean="0">
                <a:latin typeface="Calibri"/>
                <a:cs typeface="Calibri"/>
              </a:rPr>
              <a:t>ni</a:t>
            </a:r>
            <a:r>
              <a:rPr sz="6600" b="1" spc="-50" baseline="3103" dirty="0" smtClean="0">
                <a:latin typeface="Calibri"/>
                <a:cs typeface="Calibri"/>
              </a:rPr>
              <a:t>t</a:t>
            </a:r>
            <a:r>
              <a:rPr sz="6600" b="1" spc="0" baseline="3103" dirty="0" smtClean="0">
                <a:latin typeface="Calibri"/>
                <a:cs typeface="Calibri"/>
              </a:rPr>
              <a:t>or</a:t>
            </a:r>
            <a:r>
              <a:rPr sz="6600" b="1" spc="-9" baseline="3103" dirty="0" smtClean="0">
                <a:latin typeface="Calibri"/>
                <a:cs typeface="Calibri"/>
              </a:rPr>
              <a:t>i</a:t>
            </a:r>
            <a:r>
              <a:rPr sz="6600" b="1" spc="0" baseline="3103" dirty="0" smtClean="0">
                <a:latin typeface="Calibri"/>
                <a:cs typeface="Calibri"/>
              </a:rPr>
              <a:t>ng</a:t>
            </a:r>
            <a:endParaRPr sz="4400">
              <a:latin typeface="Calibri"/>
              <a:cs typeface="Calibri"/>
            </a:endParaRPr>
          </a:p>
          <a:p>
            <a:pPr marL="12700" marR="83941">
              <a:lnSpc>
                <a:spcPct val="101725"/>
              </a:lnSpc>
              <a:spcBef>
                <a:spcPts val="3001"/>
              </a:spcBef>
            </a:pPr>
            <a:r>
              <a:rPr sz="3000" b="1" spc="0" dirty="0" smtClean="0">
                <a:latin typeface="Calibri"/>
                <a:cs typeface="Calibri"/>
              </a:rPr>
              <a:t>Moni</a:t>
            </a:r>
            <a:r>
              <a:rPr sz="3000" b="1" spc="-25" dirty="0" smtClean="0">
                <a:latin typeface="Calibri"/>
                <a:cs typeface="Calibri"/>
              </a:rPr>
              <a:t>t</a:t>
            </a:r>
            <a:r>
              <a:rPr sz="3000" b="1" spc="0" dirty="0" smtClean="0">
                <a:latin typeface="Calibri"/>
                <a:cs typeface="Calibri"/>
              </a:rPr>
              <a:t>or</a:t>
            </a:r>
            <a:r>
              <a:rPr sz="3000" b="1" spc="-9" dirty="0" smtClean="0">
                <a:latin typeface="Calibri"/>
                <a:cs typeface="Calibri"/>
              </a:rPr>
              <a:t>i</a:t>
            </a:r>
            <a:r>
              <a:rPr sz="3000" b="1" spc="0" dirty="0" smtClean="0">
                <a:latin typeface="Calibri"/>
                <a:cs typeface="Calibri"/>
              </a:rPr>
              <a:t>ng mel</a:t>
            </a:r>
            <a:r>
              <a:rPr sz="3000" b="1" spc="-9" dirty="0" smtClean="0">
                <a:latin typeface="Calibri"/>
                <a:cs typeface="Calibri"/>
              </a:rPr>
              <a:t>i</a:t>
            </a:r>
            <a:r>
              <a:rPr sz="3000" b="1" spc="0" dirty="0" smtClean="0">
                <a:latin typeface="Calibri"/>
                <a:cs typeface="Calibri"/>
              </a:rPr>
              <a:t>put</a:t>
            </a:r>
            <a:r>
              <a:rPr sz="3000" b="1" spc="-4" dirty="0" smtClean="0">
                <a:latin typeface="Calibri"/>
                <a:cs typeface="Calibri"/>
              </a:rPr>
              <a:t>i</a:t>
            </a:r>
            <a:r>
              <a:rPr sz="3000" b="1" spc="0" dirty="0" smtClean="0">
                <a:latin typeface="Calibri"/>
                <a:cs typeface="Calibri"/>
              </a:rPr>
              <a:t>:</a:t>
            </a:r>
            <a:endParaRPr sz="30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35940" y="2138694"/>
            <a:ext cx="216052" cy="4067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170"/>
              </a:lnSpc>
              <a:spcBef>
                <a:spcPts val="158"/>
              </a:spcBef>
            </a:pPr>
            <a:r>
              <a:rPr sz="3000" spc="0" dirty="0" smtClean="0">
                <a:latin typeface="Arial"/>
                <a:cs typeface="Arial"/>
              </a:rPr>
              <a:t>•</a:t>
            </a:r>
            <a:endParaRPr sz="30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78840" y="2161692"/>
            <a:ext cx="6602717" cy="81810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155"/>
              </a:lnSpc>
              <a:spcBef>
                <a:spcPts val="157"/>
              </a:spcBef>
            </a:pPr>
            <a:r>
              <a:rPr sz="4500" spc="0" baseline="2730" dirty="0" smtClean="0">
                <a:latin typeface="Calibri"/>
                <a:cs typeface="Calibri"/>
              </a:rPr>
              <a:t>Me</a:t>
            </a:r>
            <a:r>
              <a:rPr sz="4500" spc="-9" baseline="2730" dirty="0" smtClean="0">
                <a:latin typeface="Calibri"/>
                <a:cs typeface="Calibri"/>
              </a:rPr>
              <a:t>n</a:t>
            </a:r>
            <a:r>
              <a:rPr sz="4500" spc="-14" baseline="2730" dirty="0" smtClean="0">
                <a:latin typeface="Calibri"/>
                <a:cs typeface="Calibri"/>
              </a:rPr>
              <a:t>e</a:t>
            </a:r>
            <a:r>
              <a:rPr sz="4500" spc="-34" baseline="2730" dirty="0" smtClean="0">
                <a:latin typeface="Calibri"/>
                <a:cs typeface="Calibri"/>
              </a:rPr>
              <a:t>t</a:t>
            </a:r>
            <a:r>
              <a:rPr sz="4500" spc="0" baseline="2730" dirty="0" smtClean="0">
                <a:latin typeface="Calibri"/>
                <a:cs typeface="Calibri"/>
              </a:rPr>
              <a:t>ap</a:t>
            </a:r>
            <a:r>
              <a:rPr sz="4500" spc="-50" baseline="2730" dirty="0" smtClean="0">
                <a:latin typeface="Calibri"/>
                <a:cs typeface="Calibri"/>
              </a:rPr>
              <a:t>k</a:t>
            </a:r>
            <a:r>
              <a:rPr sz="4500" spc="0" baseline="2730" dirty="0" smtClean="0">
                <a:latin typeface="Calibri"/>
                <a:cs typeface="Calibri"/>
              </a:rPr>
              <a:t>an</a:t>
            </a:r>
            <a:r>
              <a:rPr sz="4500" spc="-34" baseline="2730" dirty="0" smtClean="0">
                <a:latin typeface="Calibri"/>
                <a:cs typeface="Calibri"/>
              </a:rPr>
              <a:t> </a:t>
            </a:r>
            <a:r>
              <a:rPr sz="4500" spc="0" baseline="2730" dirty="0" smtClean="0">
                <a:latin typeface="Calibri"/>
                <a:cs typeface="Calibri"/>
              </a:rPr>
              <a:t>i</a:t>
            </a:r>
            <a:r>
              <a:rPr sz="4500" spc="-9" baseline="2730" dirty="0" smtClean="0">
                <a:latin typeface="Calibri"/>
                <a:cs typeface="Calibri"/>
              </a:rPr>
              <a:t>n</a:t>
            </a:r>
            <a:r>
              <a:rPr sz="4500" spc="0" baseline="2730" dirty="0" smtClean="0">
                <a:latin typeface="Calibri"/>
                <a:cs typeface="Calibri"/>
              </a:rPr>
              <a:t>d</a:t>
            </a:r>
            <a:r>
              <a:rPr sz="4500" spc="-9" baseline="2730" dirty="0" smtClean="0">
                <a:latin typeface="Calibri"/>
                <a:cs typeface="Calibri"/>
              </a:rPr>
              <a:t>i</a:t>
            </a:r>
            <a:r>
              <a:rPr sz="4500" spc="-44" baseline="2730" dirty="0" smtClean="0">
                <a:latin typeface="Calibri"/>
                <a:cs typeface="Calibri"/>
              </a:rPr>
              <a:t>k</a:t>
            </a:r>
            <a:r>
              <a:rPr sz="4500" spc="-19" baseline="2730" dirty="0" smtClean="0">
                <a:latin typeface="Calibri"/>
                <a:cs typeface="Calibri"/>
              </a:rPr>
              <a:t>at</a:t>
            </a:r>
            <a:r>
              <a:rPr sz="4500" spc="0" baseline="2730" dirty="0" smtClean="0">
                <a:latin typeface="Calibri"/>
                <a:cs typeface="Calibri"/>
              </a:rPr>
              <a:t>or </a:t>
            </a:r>
            <a:r>
              <a:rPr sz="4500" spc="-39" baseline="2730" dirty="0" smtClean="0">
                <a:latin typeface="Calibri"/>
                <a:cs typeface="Calibri"/>
              </a:rPr>
              <a:t>e</a:t>
            </a:r>
            <a:r>
              <a:rPr sz="4500" spc="0" baseline="2730" dirty="0" smtClean="0">
                <a:latin typeface="Calibri"/>
                <a:cs typeface="Calibri"/>
              </a:rPr>
              <a:t>f</a:t>
            </a:r>
            <a:r>
              <a:rPr sz="4500" spc="-9" baseline="2730" dirty="0" smtClean="0">
                <a:latin typeface="Calibri"/>
                <a:cs typeface="Calibri"/>
              </a:rPr>
              <a:t>i</a:t>
            </a:r>
            <a:r>
              <a:rPr sz="4500" spc="0" baseline="2730" dirty="0" smtClean="0">
                <a:latin typeface="Calibri"/>
                <a:cs typeface="Calibri"/>
              </a:rPr>
              <a:t>si</a:t>
            </a:r>
            <a:r>
              <a:rPr sz="4500" spc="-9" baseline="2730" dirty="0" smtClean="0">
                <a:latin typeface="Calibri"/>
                <a:cs typeface="Calibri"/>
              </a:rPr>
              <a:t>e</a:t>
            </a:r>
            <a:r>
              <a:rPr sz="4500" spc="0" baseline="2730" dirty="0" smtClean="0">
                <a:latin typeface="Calibri"/>
                <a:cs typeface="Calibri"/>
              </a:rPr>
              <a:t>nsi,</a:t>
            </a:r>
            <a:r>
              <a:rPr sz="4500" spc="-14" baseline="2730" dirty="0" smtClean="0">
                <a:latin typeface="Calibri"/>
                <a:cs typeface="Calibri"/>
              </a:rPr>
              <a:t> </a:t>
            </a:r>
            <a:r>
              <a:rPr sz="4500" spc="-25" baseline="2730" dirty="0" smtClean="0">
                <a:latin typeface="Calibri"/>
                <a:cs typeface="Calibri"/>
              </a:rPr>
              <a:t>e</a:t>
            </a:r>
            <a:r>
              <a:rPr sz="4500" spc="-75" baseline="2730" dirty="0" smtClean="0">
                <a:latin typeface="Calibri"/>
                <a:cs typeface="Calibri"/>
              </a:rPr>
              <a:t>f</a:t>
            </a:r>
            <a:r>
              <a:rPr sz="4500" spc="0" baseline="2730" dirty="0" smtClean="0">
                <a:latin typeface="Calibri"/>
                <a:cs typeface="Calibri"/>
              </a:rPr>
              <a:t>e</a:t>
            </a:r>
            <a:r>
              <a:rPr sz="4500" spc="-14" baseline="2730" dirty="0" smtClean="0">
                <a:latin typeface="Calibri"/>
                <a:cs typeface="Calibri"/>
              </a:rPr>
              <a:t>k</a:t>
            </a:r>
            <a:r>
              <a:rPr sz="4500" spc="0" baseline="2730" dirty="0" smtClean="0">
                <a:latin typeface="Calibri"/>
                <a:cs typeface="Calibri"/>
              </a:rPr>
              <a:t>tiv</a:t>
            </a:r>
            <a:r>
              <a:rPr sz="4500" spc="-9" baseline="2730" dirty="0" smtClean="0">
                <a:latin typeface="Calibri"/>
                <a:cs typeface="Calibri"/>
              </a:rPr>
              <a:t>i</a:t>
            </a:r>
            <a:r>
              <a:rPr sz="4500" spc="-34" baseline="2730" dirty="0" smtClean="0">
                <a:latin typeface="Calibri"/>
                <a:cs typeface="Calibri"/>
              </a:rPr>
              <a:t>t</a:t>
            </a:r>
            <a:r>
              <a:rPr sz="4500" spc="0" baseline="2730" dirty="0" smtClean="0">
                <a:latin typeface="Calibri"/>
                <a:cs typeface="Calibri"/>
              </a:rPr>
              <a:t>as</a:t>
            </a:r>
            <a:endParaRPr sz="3000">
              <a:latin typeface="Calibri"/>
              <a:cs typeface="Calibri"/>
            </a:endParaRPr>
          </a:p>
          <a:p>
            <a:pPr marL="12700" marR="57195">
              <a:lnSpc>
                <a:spcPts val="3240"/>
              </a:lnSpc>
              <a:spcBef>
                <a:spcPts val="4"/>
              </a:spcBef>
            </a:pPr>
            <a:r>
              <a:rPr sz="4500" spc="0" baseline="2730" dirty="0" smtClean="0">
                <a:latin typeface="Calibri"/>
                <a:cs typeface="Calibri"/>
              </a:rPr>
              <a:t>dampak;</a:t>
            </a:r>
            <a:endParaRPr sz="30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481660" y="2161692"/>
            <a:ext cx="665910" cy="4067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155"/>
              </a:lnSpc>
              <a:spcBef>
                <a:spcPts val="157"/>
              </a:spcBef>
            </a:pPr>
            <a:r>
              <a:rPr sz="4500" spc="0" baseline="2730" dirty="0" smtClean="0">
                <a:latin typeface="Calibri"/>
                <a:cs typeface="Calibri"/>
              </a:rPr>
              <a:t>dan</a:t>
            </a:r>
            <a:endParaRPr sz="30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35940" y="3053341"/>
            <a:ext cx="215900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165"/>
              </a:lnSpc>
              <a:spcBef>
                <a:spcPts val="158"/>
              </a:spcBef>
            </a:pPr>
            <a:r>
              <a:rPr sz="3000" spc="0" dirty="0" smtClean="0">
                <a:latin typeface="Arial"/>
                <a:cs typeface="Arial"/>
              </a:rPr>
              <a:t>•</a:t>
            </a:r>
            <a:endParaRPr sz="30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78840" y="3076321"/>
            <a:ext cx="7711343" cy="182397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155"/>
              </a:lnSpc>
              <a:spcBef>
                <a:spcPts val="157"/>
              </a:spcBef>
            </a:pPr>
            <a:r>
              <a:rPr sz="4500" spc="0" baseline="2730" dirty="0" smtClean="0">
                <a:latin typeface="Calibri"/>
                <a:cs typeface="Calibri"/>
              </a:rPr>
              <a:t>Men</a:t>
            </a:r>
            <a:r>
              <a:rPr sz="4500" spc="-59" baseline="2730" dirty="0" smtClean="0">
                <a:latin typeface="Calibri"/>
                <a:cs typeface="Calibri"/>
              </a:rPr>
              <a:t>g</a:t>
            </a:r>
            <a:r>
              <a:rPr sz="4500" spc="-19" baseline="2730" dirty="0" smtClean="0">
                <a:latin typeface="Calibri"/>
                <a:cs typeface="Calibri"/>
              </a:rPr>
              <a:t>a</a:t>
            </a:r>
            <a:r>
              <a:rPr sz="4500" spc="0" baseline="2730" dirty="0" smtClean="0">
                <a:latin typeface="Calibri"/>
                <a:cs typeface="Calibri"/>
              </a:rPr>
              <a:t>tur</a:t>
            </a:r>
            <a:r>
              <a:rPr sz="4500" spc="-4" baseline="2730" dirty="0" smtClean="0">
                <a:latin typeface="Calibri"/>
                <a:cs typeface="Calibri"/>
              </a:rPr>
              <a:t> </a:t>
            </a:r>
            <a:r>
              <a:rPr sz="4500" spc="0" baseline="2730" dirty="0" smtClean="0">
                <a:latin typeface="Calibri"/>
                <a:cs typeface="Calibri"/>
              </a:rPr>
              <a:t>si</a:t>
            </a:r>
            <a:r>
              <a:rPr sz="4500" spc="-34" baseline="2730" dirty="0" smtClean="0">
                <a:latin typeface="Calibri"/>
                <a:cs typeface="Calibri"/>
              </a:rPr>
              <a:t>st</a:t>
            </a:r>
            <a:r>
              <a:rPr sz="4500" spc="0" baseline="2730" dirty="0" smtClean="0">
                <a:latin typeface="Calibri"/>
                <a:cs typeface="Calibri"/>
              </a:rPr>
              <a:t>em</a:t>
            </a:r>
            <a:r>
              <a:rPr sz="4500" spc="-4" baseline="2730" dirty="0" smtClean="0">
                <a:latin typeface="Calibri"/>
                <a:cs typeface="Calibri"/>
              </a:rPr>
              <a:t> </a:t>
            </a:r>
            <a:r>
              <a:rPr sz="4500" spc="0" baseline="2730" dirty="0" smtClean="0">
                <a:latin typeface="Calibri"/>
                <a:cs typeface="Calibri"/>
              </a:rPr>
              <a:t>u</a:t>
            </a:r>
            <a:r>
              <a:rPr sz="4500" spc="-29" baseline="2730" dirty="0" smtClean="0">
                <a:latin typeface="Calibri"/>
                <a:cs typeface="Calibri"/>
              </a:rPr>
              <a:t>n</a:t>
            </a:r>
            <a:r>
              <a:rPr sz="4500" spc="0" baseline="2730" dirty="0" smtClean="0">
                <a:latin typeface="Calibri"/>
                <a:cs typeface="Calibri"/>
              </a:rPr>
              <a:t>tuk</a:t>
            </a:r>
            <a:r>
              <a:rPr sz="4500" spc="-14" baseline="2730" dirty="0" smtClean="0">
                <a:latin typeface="Calibri"/>
                <a:cs typeface="Calibri"/>
              </a:rPr>
              <a:t> </a:t>
            </a:r>
            <a:r>
              <a:rPr sz="4500" spc="0" baseline="2730" dirty="0" smtClean="0">
                <a:latin typeface="Calibri"/>
                <a:cs typeface="Calibri"/>
              </a:rPr>
              <a:t>mengumpu</a:t>
            </a:r>
            <a:r>
              <a:rPr sz="4500" spc="-14" baseline="2730" dirty="0" smtClean="0">
                <a:latin typeface="Calibri"/>
                <a:cs typeface="Calibri"/>
              </a:rPr>
              <a:t>l</a:t>
            </a:r>
            <a:r>
              <a:rPr sz="4500" spc="-44" baseline="2730" dirty="0" smtClean="0">
                <a:latin typeface="Calibri"/>
                <a:cs typeface="Calibri"/>
              </a:rPr>
              <a:t>k</a:t>
            </a:r>
            <a:r>
              <a:rPr sz="4500" spc="0" baseline="2730" dirty="0" smtClean="0">
                <a:latin typeface="Calibri"/>
                <a:cs typeface="Calibri"/>
              </a:rPr>
              <a:t>an i</a:t>
            </a:r>
            <a:r>
              <a:rPr sz="4500" spc="-14" baseline="2730" dirty="0" smtClean="0">
                <a:latin typeface="Calibri"/>
                <a:cs typeface="Calibri"/>
              </a:rPr>
              <a:t>n</a:t>
            </a:r>
            <a:r>
              <a:rPr sz="4500" spc="-64" baseline="2730" dirty="0" smtClean="0">
                <a:latin typeface="Calibri"/>
                <a:cs typeface="Calibri"/>
              </a:rPr>
              <a:t>f</a:t>
            </a:r>
            <a:r>
              <a:rPr sz="4500" spc="0" baseline="2730" dirty="0" smtClean="0">
                <a:latin typeface="Calibri"/>
                <a:cs typeface="Calibri"/>
              </a:rPr>
              <a:t>ormasi</a:t>
            </a:r>
            <a:endParaRPr sz="3000">
              <a:latin typeface="Calibri"/>
              <a:cs typeface="Calibri"/>
            </a:endParaRPr>
          </a:p>
          <a:p>
            <a:pPr marL="12700" marR="57150">
              <a:lnSpc>
                <a:spcPts val="3240"/>
              </a:lnSpc>
              <a:spcBef>
                <a:spcPts val="4"/>
              </a:spcBef>
            </a:pPr>
            <a:r>
              <a:rPr sz="4500" spc="-50" baseline="2730" dirty="0" smtClean="0">
                <a:latin typeface="Calibri"/>
                <a:cs typeface="Calibri"/>
              </a:rPr>
              <a:t>y</a:t>
            </a:r>
            <a:r>
              <a:rPr sz="4500" spc="0" baseline="2730" dirty="0" smtClean="0">
                <a:latin typeface="Calibri"/>
                <a:cs typeface="Calibri"/>
              </a:rPr>
              <a:t>ang mengh</a:t>
            </a:r>
            <a:r>
              <a:rPr sz="4500" spc="-14" baseline="2730" dirty="0" smtClean="0">
                <a:latin typeface="Calibri"/>
                <a:cs typeface="Calibri"/>
              </a:rPr>
              <a:t>u</a:t>
            </a:r>
            <a:r>
              <a:rPr sz="4500" spc="0" baseline="2730" dirty="0" smtClean="0">
                <a:latin typeface="Calibri"/>
                <a:cs typeface="Calibri"/>
              </a:rPr>
              <a:t>bu</a:t>
            </a:r>
            <a:r>
              <a:rPr sz="4500" spc="-14" baseline="2730" dirty="0" smtClean="0">
                <a:latin typeface="Calibri"/>
                <a:cs typeface="Calibri"/>
              </a:rPr>
              <a:t>n</a:t>
            </a:r>
            <a:r>
              <a:rPr sz="4500" spc="0" baseline="2730" dirty="0" smtClean="0">
                <a:latin typeface="Calibri"/>
                <a:cs typeface="Calibri"/>
              </a:rPr>
              <a:t>g</a:t>
            </a:r>
            <a:r>
              <a:rPr sz="4500" spc="-44" baseline="2730" dirty="0" smtClean="0">
                <a:latin typeface="Calibri"/>
                <a:cs typeface="Calibri"/>
              </a:rPr>
              <a:t>k</a:t>
            </a:r>
            <a:r>
              <a:rPr sz="4500" spc="0" baseline="2730" dirty="0" smtClean="0">
                <a:latin typeface="Calibri"/>
                <a:cs typeface="Calibri"/>
              </a:rPr>
              <a:t>an </a:t>
            </a:r>
            <a:r>
              <a:rPr sz="4500" spc="-14" baseline="2730" dirty="0" smtClean="0">
                <a:latin typeface="Calibri"/>
                <a:cs typeface="Calibri"/>
              </a:rPr>
              <a:t>i</a:t>
            </a:r>
            <a:r>
              <a:rPr sz="4500" spc="0" baseline="2730" dirty="0" smtClean="0">
                <a:latin typeface="Calibri"/>
                <a:cs typeface="Calibri"/>
              </a:rPr>
              <a:t>nd</a:t>
            </a:r>
            <a:r>
              <a:rPr sz="4500" spc="-14" baseline="2730" dirty="0" smtClean="0">
                <a:latin typeface="Calibri"/>
                <a:cs typeface="Calibri"/>
              </a:rPr>
              <a:t>i</a:t>
            </a:r>
            <a:r>
              <a:rPr sz="4500" spc="-44" baseline="2730" dirty="0" smtClean="0">
                <a:latin typeface="Calibri"/>
                <a:cs typeface="Calibri"/>
              </a:rPr>
              <a:t>k</a:t>
            </a:r>
            <a:r>
              <a:rPr sz="4500" spc="-19" baseline="2730" dirty="0" smtClean="0">
                <a:latin typeface="Calibri"/>
                <a:cs typeface="Calibri"/>
              </a:rPr>
              <a:t>at</a:t>
            </a:r>
            <a:r>
              <a:rPr sz="4500" spc="0" baseline="2730" dirty="0" smtClean="0">
                <a:latin typeface="Calibri"/>
                <a:cs typeface="Calibri"/>
              </a:rPr>
              <a:t>or</a:t>
            </a:r>
            <a:r>
              <a:rPr sz="4500" spc="4" baseline="2730" dirty="0" smtClean="0">
                <a:latin typeface="Calibri"/>
                <a:cs typeface="Calibri"/>
              </a:rPr>
              <a:t>-</a:t>
            </a:r>
            <a:r>
              <a:rPr sz="4500" spc="0" baseline="2730" dirty="0" smtClean="0">
                <a:latin typeface="Calibri"/>
                <a:cs typeface="Calibri"/>
              </a:rPr>
              <a:t>i</a:t>
            </a:r>
            <a:r>
              <a:rPr sz="4500" spc="-9" baseline="2730" dirty="0" smtClean="0">
                <a:latin typeface="Calibri"/>
                <a:cs typeface="Calibri"/>
              </a:rPr>
              <a:t>n</a:t>
            </a:r>
            <a:r>
              <a:rPr sz="4500" spc="0" baseline="2730" dirty="0" smtClean="0">
                <a:latin typeface="Calibri"/>
                <a:cs typeface="Calibri"/>
              </a:rPr>
              <a:t>d</a:t>
            </a:r>
            <a:r>
              <a:rPr sz="4500" spc="-9" baseline="2730" dirty="0" smtClean="0">
                <a:latin typeface="Calibri"/>
                <a:cs typeface="Calibri"/>
              </a:rPr>
              <a:t>i</a:t>
            </a:r>
            <a:r>
              <a:rPr sz="4500" spc="-44" baseline="2730" dirty="0" smtClean="0">
                <a:latin typeface="Calibri"/>
                <a:cs typeface="Calibri"/>
              </a:rPr>
              <a:t>k</a:t>
            </a:r>
            <a:r>
              <a:rPr sz="4500" spc="-19" baseline="2730" dirty="0" smtClean="0">
                <a:latin typeface="Calibri"/>
                <a:cs typeface="Calibri"/>
              </a:rPr>
              <a:t>at</a:t>
            </a:r>
            <a:r>
              <a:rPr sz="4500" spc="0" baseline="2730" dirty="0" smtClean="0">
                <a:latin typeface="Calibri"/>
                <a:cs typeface="Calibri"/>
              </a:rPr>
              <a:t>or</a:t>
            </a:r>
            <a:r>
              <a:rPr sz="4500" spc="-29" baseline="2730" dirty="0" smtClean="0">
                <a:latin typeface="Calibri"/>
                <a:cs typeface="Calibri"/>
              </a:rPr>
              <a:t> </a:t>
            </a:r>
            <a:r>
              <a:rPr sz="4500" spc="0" baseline="2730" dirty="0" smtClean="0">
                <a:latin typeface="Calibri"/>
                <a:cs typeface="Calibri"/>
              </a:rPr>
              <a:t>i</a:t>
            </a:r>
            <a:r>
              <a:rPr sz="4500" spc="-9" baseline="2730" dirty="0" smtClean="0">
                <a:latin typeface="Calibri"/>
                <a:cs typeface="Calibri"/>
              </a:rPr>
              <a:t>n</a:t>
            </a:r>
            <a:r>
              <a:rPr sz="4500" spc="0" baseline="2730" dirty="0" smtClean="0">
                <a:latin typeface="Calibri"/>
                <a:cs typeface="Calibri"/>
              </a:rPr>
              <a:t>i;</a:t>
            </a:r>
            <a:endParaRPr sz="3000">
              <a:latin typeface="Calibri"/>
              <a:cs typeface="Calibri"/>
            </a:endParaRPr>
          </a:p>
          <a:p>
            <a:pPr marL="12700" marR="1336414">
              <a:lnSpc>
                <a:spcPct val="109722"/>
              </a:lnSpc>
              <a:spcBef>
                <a:spcPts val="733"/>
              </a:spcBef>
            </a:pPr>
            <a:r>
              <a:rPr sz="3000" spc="0" dirty="0" smtClean="0">
                <a:latin typeface="Calibri"/>
                <a:cs typeface="Calibri"/>
              </a:rPr>
              <a:t>Mengumpu</a:t>
            </a:r>
            <a:r>
              <a:rPr sz="3000" spc="-14" dirty="0" smtClean="0">
                <a:latin typeface="Calibri"/>
                <a:cs typeface="Calibri"/>
              </a:rPr>
              <a:t>l</a:t>
            </a:r>
            <a:r>
              <a:rPr sz="3000" spc="-44" dirty="0" smtClean="0">
                <a:latin typeface="Calibri"/>
                <a:cs typeface="Calibri"/>
              </a:rPr>
              <a:t>k</a:t>
            </a:r>
            <a:r>
              <a:rPr sz="3000" spc="0" dirty="0" smtClean="0">
                <a:latin typeface="Calibri"/>
                <a:cs typeface="Calibri"/>
              </a:rPr>
              <a:t>an dan me</a:t>
            </a:r>
            <a:r>
              <a:rPr sz="3000" spc="-34" dirty="0" smtClean="0">
                <a:latin typeface="Calibri"/>
                <a:cs typeface="Calibri"/>
              </a:rPr>
              <a:t>r</a:t>
            </a:r>
            <a:r>
              <a:rPr sz="3000" spc="0" dirty="0" smtClean="0">
                <a:latin typeface="Calibri"/>
                <a:cs typeface="Calibri"/>
              </a:rPr>
              <a:t>e</a:t>
            </a:r>
            <a:r>
              <a:rPr sz="3000" spc="-50" dirty="0" smtClean="0">
                <a:latin typeface="Calibri"/>
                <a:cs typeface="Calibri"/>
              </a:rPr>
              <a:t>k</a:t>
            </a:r>
            <a:r>
              <a:rPr sz="3000" spc="0" dirty="0" smtClean="0">
                <a:latin typeface="Calibri"/>
                <a:cs typeface="Calibri"/>
              </a:rPr>
              <a:t>am</a:t>
            </a:r>
            <a:r>
              <a:rPr sz="3000" spc="-9" dirty="0" smtClean="0">
                <a:latin typeface="Calibri"/>
                <a:cs typeface="Calibri"/>
              </a:rPr>
              <a:t> </a:t>
            </a:r>
            <a:r>
              <a:rPr sz="3000" spc="0" dirty="0" smtClean="0">
                <a:latin typeface="Calibri"/>
                <a:cs typeface="Calibri"/>
              </a:rPr>
              <a:t>i</a:t>
            </a:r>
            <a:r>
              <a:rPr sz="3000" spc="-19" dirty="0" smtClean="0">
                <a:latin typeface="Calibri"/>
                <a:cs typeface="Calibri"/>
              </a:rPr>
              <a:t>n</a:t>
            </a:r>
            <a:r>
              <a:rPr sz="3000" spc="-64" dirty="0" smtClean="0">
                <a:latin typeface="Calibri"/>
                <a:cs typeface="Calibri"/>
              </a:rPr>
              <a:t>f</a:t>
            </a:r>
            <a:r>
              <a:rPr sz="3000" spc="0" dirty="0" smtClean="0">
                <a:latin typeface="Calibri"/>
                <a:cs typeface="Calibri"/>
              </a:rPr>
              <a:t>ormasi; Men</a:t>
            </a:r>
            <a:r>
              <a:rPr sz="3000" spc="-59" dirty="0" smtClean="0">
                <a:latin typeface="Calibri"/>
                <a:cs typeface="Calibri"/>
              </a:rPr>
              <a:t>g</a:t>
            </a:r>
            <a:r>
              <a:rPr sz="3000" spc="0" dirty="0" smtClean="0">
                <a:latin typeface="Calibri"/>
                <a:cs typeface="Calibri"/>
              </a:rPr>
              <a:t>analis</a:t>
            </a:r>
            <a:r>
              <a:rPr sz="3000" spc="-9" dirty="0" smtClean="0">
                <a:latin typeface="Calibri"/>
                <a:cs typeface="Calibri"/>
              </a:rPr>
              <a:t>i</a:t>
            </a:r>
            <a:r>
              <a:rPr sz="3000" spc="0" dirty="0" smtClean="0">
                <a:latin typeface="Calibri"/>
                <a:cs typeface="Calibri"/>
              </a:rPr>
              <a:t>s</a:t>
            </a:r>
            <a:r>
              <a:rPr sz="3000" spc="14" dirty="0" smtClean="0">
                <a:latin typeface="Calibri"/>
                <a:cs typeface="Calibri"/>
              </a:rPr>
              <a:t> </a:t>
            </a:r>
            <a:r>
              <a:rPr sz="3000" spc="0" dirty="0" smtClean="0">
                <a:latin typeface="Calibri"/>
                <a:cs typeface="Calibri"/>
              </a:rPr>
              <a:t>i</a:t>
            </a:r>
            <a:r>
              <a:rPr sz="3000" spc="-19" dirty="0" smtClean="0">
                <a:latin typeface="Calibri"/>
                <a:cs typeface="Calibri"/>
              </a:rPr>
              <a:t>n</a:t>
            </a:r>
            <a:r>
              <a:rPr sz="3000" spc="-64" dirty="0" smtClean="0">
                <a:latin typeface="Calibri"/>
                <a:cs typeface="Calibri"/>
              </a:rPr>
              <a:t>f</a:t>
            </a:r>
            <a:r>
              <a:rPr sz="3000" spc="0" dirty="0" smtClean="0">
                <a:latin typeface="Calibri"/>
                <a:cs typeface="Calibri"/>
              </a:rPr>
              <a:t>ormasi;</a:t>
            </a:r>
            <a:endParaRPr sz="30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35940" y="3967995"/>
            <a:ext cx="216052" cy="141267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152">
              <a:lnSpc>
                <a:spcPts val="3165"/>
              </a:lnSpc>
              <a:spcBef>
                <a:spcPts val="158"/>
              </a:spcBef>
            </a:pPr>
            <a:r>
              <a:rPr sz="3000" spc="0" dirty="0" smtClean="0">
                <a:latin typeface="Arial"/>
                <a:cs typeface="Arial"/>
              </a:rPr>
              <a:t>•</a:t>
            </a:r>
            <a:endParaRPr sz="3000">
              <a:latin typeface="Arial"/>
              <a:cs typeface="Arial"/>
            </a:endParaRPr>
          </a:p>
          <a:p>
            <a:pPr marL="12700" marR="152">
              <a:lnSpc>
                <a:spcPct val="95825"/>
              </a:lnSpc>
              <a:spcBef>
                <a:spcPts val="352"/>
              </a:spcBef>
            </a:pPr>
            <a:r>
              <a:rPr sz="3000" spc="0" dirty="0" smtClean="0">
                <a:latin typeface="Arial"/>
                <a:cs typeface="Arial"/>
              </a:rPr>
              <a:t>•</a:t>
            </a:r>
            <a:endParaRPr sz="3000">
              <a:latin typeface="Arial"/>
              <a:cs typeface="Arial"/>
            </a:endParaRPr>
          </a:p>
          <a:p>
            <a:pPr marL="12700">
              <a:lnSpc>
                <a:spcPct val="95825"/>
              </a:lnSpc>
              <a:spcBef>
                <a:spcPts val="513"/>
              </a:spcBef>
            </a:pPr>
            <a:r>
              <a:rPr sz="3000" spc="0" dirty="0" smtClean="0">
                <a:latin typeface="Arial"/>
                <a:cs typeface="Arial"/>
              </a:rPr>
              <a:t>•</a:t>
            </a:r>
            <a:endParaRPr sz="30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78840" y="4996967"/>
            <a:ext cx="6403033" cy="81805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155"/>
              </a:lnSpc>
              <a:spcBef>
                <a:spcPts val="157"/>
              </a:spcBef>
            </a:pPr>
            <a:r>
              <a:rPr sz="4500" spc="0" baseline="2730" dirty="0" smtClean="0">
                <a:latin typeface="Calibri"/>
                <a:cs typeface="Calibri"/>
              </a:rPr>
              <a:t>Me</a:t>
            </a:r>
            <a:r>
              <a:rPr sz="4500" spc="-9" baseline="2730" dirty="0" smtClean="0">
                <a:latin typeface="Calibri"/>
                <a:cs typeface="Calibri"/>
              </a:rPr>
              <a:t>n</a:t>
            </a:r>
            <a:r>
              <a:rPr sz="4500" spc="25" baseline="2730" dirty="0" smtClean="0">
                <a:latin typeface="Calibri"/>
                <a:cs typeface="Calibri"/>
              </a:rPr>
              <a:t>g</a:t>
            </a:r>
            <a:r>
              <a:rPr sz="4500" spc="0" baseline="2730" dirty="0" smtClean="0">
                <a:latin typeface="Calibri"/>
                <a:cs typeface="Calibri"/>
              </a:rPr>
              <a:t>guna</a:t>
            </a:r>
            <a:r>
              <a:rPr sz="4500" spc="-50" baseline="2730" dirty="0" smtClean="0">
                <a:latin typeface="Calibri"/>
                <a:cs typeface="Calibri"/>
              </a:rPr>
              <a:t>k</a:t>
            </a:r>
            <a:r>
              <a:rPr sz="4500" spc="0" baseline="2730" dirty="0" smtClean="0">
                <a:latin typeface="Calibri"/>
                <a:cs typeface="Calibri"/>
              </a:rPr>
              <a:t>an</a:t>
            </a:r>
            <a:r>
              <a:rPr sz="4500" spc="-14" baseline="2730" dirty="0" smtClean="0">
                <a:latin typeface="Calibri"/>
                <a:cs typeface="Calibri"/>
              </a:rPr>
              <a:t> </a:t>
            </a:r>
            <a:r>
              <a:rPr sz="4500" spc="0" baseline="2730" dirty="0" smtClean="0">
                <a:latin typeface="Calibri"/>
                <a:cs typeface="Calibri"/>
              </a:rPr>
              <a:t>i</a:t>
            </a:r>
            <a:r>
              <a:rPr sz="4500" spc="-25" baseline="2730" dirty="0" smtClean="0">
                <a:latin typeface="Calibri"/>
                <a:cs typeface="Calibri"/>
              </a:rPr>
              <a:t>n</a:t>
            </a:r>
            <a:r>
              <a:rPr sz="4500" spc="-64" baseline="2730" dirty="0" smtClean="0">
                <a:latin typeface="Calibri"/>
                <a:cs typeface="Calibri"/>
              </a:rPr>
              <a:t>f</a:t>
            </a:r>
            <a:r>
              <a:rPr sz="4500" spc="0" baseline="2730" dirty="0" smtClean="0">
                <a:latin typeface="Calibri"/>
                <a:cs typeface="Calibri"/>
              </a:rPr>
              <a:t>ormasi u</a:t>
            </a:r>
            <a:r>
              <a:rPr sz="4500" spc="-29" baseline="2730" dirty="0" smtClean="0">
                <a:latin typeface="Calibri"/>
                <a:cs typeface="Calibri"/>
              </a:rPr>
              <a:t>n</a:t>
            </a:r>
            <a:r>
              <a:rPr sz="4500" spc="0" baseline="2730" dirty="0" smtClean="0">
                <a:latin typeface="Calibri"/>
                <a:cs typeface="Calibri"/>
              </a:rPr>
              <a:t>tuk m</a:t>
            </a:r>
            <a:r>
              <a:rPr sz="4500" spc="-9" baseline="2730" dirty="0" smtClean="0">
                <a:latin typeface="Calibri"/>
                <a:cs typeface="Calibri"/>
              </a:rPr>
              <a:t>e</a:t>
            </a:r>
            <a:r>
              <a:rPr sz="4500" spc="0" baseline="2730" dirty="0" smtClean="0">
                <a:latin typeface="Calibri"/>
                <a:cs typeface="Calibri"/>
              </a:rPr>
              <a:t>mbu</a:t>
            </a:r>
            <a:r>
              <a:rPr sz="4500" spc="-29" baseline="2730" dirty="0" smtClean="0">
                <a:latin typeface="Calibri"/>
                <a:cs typeface="Calibri"/>
              </a:rPr>
              <a:t>a</a:t>
            </a:r>
            <a:r>
              <a:rPr sz="4500" spc="0" baseline="2730" dirty="0" smtClean="0">
                <a:latin typeface="Calibri"/>
                <a:cs typeface="Calibri"/>
              </a:rPr>
              <a:t>t</a:t>
            </a:r>
            <a:endParaRPr sz="3000">
              <a:latin typeface="Calibri"/>
              <a:cs typeface="Calibri"/>
            </a:endParaRPr>
          </a:p>
          <a:p>
            <a:pPr marL="12700" marR="57195">
              <a:lnSpc>
                <a:spcPts val="3240"/>
              </a:lnSpc>
              <a:spcBef>
                <a:spcPts val="4"/>
              </a:spcBef>
            </a:pPr>
            <a:r>
              <a:rPr sz="4500" spc="0" baseline="2730" dirty="0" smtClean="0">
                <a:latin typeface="Calibri"/>
                <a:cs typeface="Calibri"/>
              </a:rPr>
              <a:t>men</a:t>
            </a:r>
            <a:r>
              <a:rPr sz="4500" spc="-9" baseline="2730" dirty="0" smtClean="0">
                <a:latin typeface="Calibri"/>
                <a:cs typeface="Calibri"/>
              </a:rPr>
              <a:t>e</a:t>
            </a:r>
            <a:r>
              <a:rPr sz="4500" spc="0" baseline="2730" dirty="0" smtClean="0">
                <a:latin typeface="Calibri"/>
                <a:cs typeface="Calibri"/>
              </a:rPr>
              <a:t>jemen</a:t>
            </a:r>
            <a:r>
              <a:rPr sz="4500" spc="-9" baseline="2730" dirty="0" smtClean="0">
                <a:latin typeface="Calibri"/>
                <a:cs typeface="Calibri"/>
              </a:rPr>
              <a:t> </a:t>
            </a:r>
            <a:r>
              <a:rPr sz="4500" spc="0" baseline="2730" dirty="0" smtClean="0">
                <a:latin typeface="Calibri"/>
                <a:cs typeface="Calibri"/>
              </a:rPr>
              <a:t>da</a:t>
            </a:r>
            <a:r>
              <a:rPr sz="4500" spc="-9" baseline="2730" dirty="0" smtClean="0">
                <a:latin typeface="Calibri"/>
                <a:cs typeface="Calibri"/>
              </a:rPr>
              <a:t>r</a:t>
            </a:r>
            <a:r>
              <a:rPr sz="4500" spc="0" baseline="2730" dirty="0" smtClean="0">
                <a:latin typeface="Calibri"/>
                <a:cs typeface="Calibri"/>
              </a:rPr>
              <a:t>i hari </a:t>
            </a:r>
            <a:r>
              <a:rPr sz="4500" spc="-94" baseline="2730" dirty="0" smtClean="0">
                <a:latin typeface="Calibri"/>
                <a:cs typeface="Calibri"/>
              </a:rPr>
              <a:t>k</a:t>
            </a:r>
            <a:r>
              <a:rPr sz="4500" spc="0" baseline="2730" dirty="0" smtClean="0">
                <a:latin typeface="Calibri"/>
                <a:cs typeface="Calibri"/>
              </a:rPr>
              <a:t>e</a:t>
            </a:r>
            <a:r>
              <a:rPr sz="4500" spc="-9" baseline="2730" dirty="0" smtClean="0">
                <a:latin typeface="Calibri"/>
                <a:cs typeface="Calibri"/>
              </a:rPr>
              <a:t> </a:t>
            </a:r>
            <a:r>
              <a:rPr sz="4500" spc="0" baseline="2730" dirty="0" smtClean="0">
                <a:latin typeface="Calibri"/>
                <a:cs typeface="Calibri"/>
              </a:rPr>
              <a:t>har</a:t>
            </a:r>
            <a:r>
              <a:rPr sz="4500" spc="-9" baseline="2730" dirty="0" smtClean="0">
                <a:latin typeface="Calibri"/>
                <a:cs typeface="Calibri"/>
              </a:rPr>
              <a:t>i</a:t>
            </a:r>
            <a:r>
              <a:rPr sz="4500" spc="0" baseline="2730" dirty="0" smtClean="0">
                <a:latin typeface="Calibri"/>
                <a:cs typeface="Calibri"/>
              </a:rPr>
              <a:t>.</a:t>
            </a:r>
            <a:endParaRPr sz="30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283560" y="4996967"/>
            <a:ext cx="1260977" cy="4067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155"/>
              </a:lnSpc>
              <a:spcBef>
                <a:spcPts val="157"/>
              </a:spcBef>
            </a:pPr>
            <a:r>
              <a:rPr sz="4500" spc="0" baseline="2730" dirty="0" smtClean="0">
                <a:latin typeface="Calibri"/>
                <a:cs typeface="Calibri"/>
              </a:rPr>
              <a:t>lapo</a:t>
            </a:r>
            <a:r>
              <a:rPr sz="4500" spc="-69" baseline="2730" dirty="0" smtClean="0">
                <a:latin typeface="Calibri"/>
                <a:cs typeface="Calibri"/>
              </a:rPr>
              <a:t>r</a:t>
            </a:r>
            <a:r>
              <a:rPr sz="4500" spc="0" baseline="2730" dirty="0" smtClean="0">
                <a:latin typeface="Calibri"/>
                <a:cs typeface="Calibri"/>
              </a:rPr>
              <a:t>an</a:t>
            </a:r>
            <a:endParaRPr sz="3000">
              <a:latin typeface="Calibri"/>
              <a:cs typeface="Calibri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7973695" y="6118454"/>
            <a:ext cx="352169" cy="254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64"/>
              </a:lnSpc>
              <a:spcBef>
                <a:spcPts val="98"/>
              </a:spcBef>
            </a:pPr>
            <a:r>
              <a:rPr sz="1800" b="1" spc="4" dirty="0" smtClean="0">
                <a:solidFill>
                  <a:srgbClr val="FFFFFF"/>
                </a:solidFill>
                <a:latin typeface="Tahoma"/>
                <a:cs typeface="Tahoma"/>
              </a:rPr>
              <a:t>29</a:t>
            </a:r>
            <a:endParaRPr sz="1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/>
          <p:nvPr/>
        </p:nvSpPr>
        <p:spPr>
          <a:xfrm>
            <a:off x="7929626" y="6143637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1852" y="247350"/>
                </a:lnTo>
                <a:lnTo>
                  <a:pt x="7313" y="265682"/>
                </a:lnTo>
                <a:lnTo>
                  <a:pt x="28488" y="300859"/>
                </a:lnTo>
                <a:lnTo>
                  <a:pt x="62373" y="333659"/>
                </a:lnTo>
                <a:lnTo>
                  <a:pt x="107817" y="363612"/>
                </a:lnTo>
                <a:lnTo>
                  <a:pt x="163671" y="390248"/>
                </a:lnTo>
                <a:lnTo>
                  <a:pt x="228782" y="413096"/>
                </a:lnTo>
                <a:lnTo>
                  <a:pt x="302002" y="431686"/>
                </a:lnTo>
                <a:lnTo>
                  <a:pt x="341292" y="439237"/>
                </a:lnTo>
                <a:lnTo>
                  <a:pt x="382178" y="445546"/>
                </a:lnTo>
                <a:lnTo>
                  <a:pt x="424516" y="450556"/>
                </a:lnTo>
                <a:lnTo>
                  <a:pt x="468161" y="454208"/>
                </a:lnTo>
                <a:lnTo>
                  <a:pt x="512970" y="456442"/>
                </a:lnTo>
                <a:lnTo>
                  <a:pt x="558800" y="457200"/>
                </a:lnTo>
                <a:lnTo>
                  <a:pt x="604629" y="456442"/>
                </a:lnTo>
                <a:lnTo>
                  <a:pt x="649438" y="454208"/>
                </a:lnTo>
                <a:lnTo>
                  <a:pt x="693083" y="450556"/>
                </a:lnTo>
                <a:lnTo>
                  <a:pt x="735421" y="445546"/>
                </a:lnTo>
                <a:lnTo>
                  <a:pt x="776307" y="439237"/>
                </a:lnTo>
                <a:lnTo>
                  <a:pt x="815597" y="431686"/>
                </a:lnTo>
                <a:lnTo>
                  <a:pt x="853149" y="422953"/>
                </a:lnTo>
                <a:lnTo>
                  <a:pt x="922458" y="402175"/>
                </a:lnTo>
                <a:lnTo>
                  <a:pt x="983084" y="377374"/>
                </a:lnTo>
                <a:lnTo>
                  <a:pt x="1033877" y="349021"/>
                </a:lnTo>
                <a:lnTo>
                  <a:pt x="1073685" y="317586"/>
                </a:lnTo>
                <a:lnTo>
                  <a:pt x="1101359" y="283538"/>
                </a:lnTo>
                <a:lnTo>
                  <a:pt x="1115747" y="247350"/>
                </a:lnTo>
                <a:lnTo>
                  <a:pt x="1117600" y="228600"/>
                </a:lnTo>
                <a:lnTo>
                  <a:pt x="1115747" y="209851"/>
                </a:lnTo>
                <a:lnTo>
                  <a:pt x="1101359" y="173665"/>
                </a:lnTo>
                <a:lnTo>
                  <a:pt x="1073685" y="139619"/>
                </a:lnTo>
                <a:lnTo>
                  <a:pt x="1033877" y="108183"/>
                </a:lnTo>
                <a:lnTo>
                  <a:pt x="983084" y="79830"/>
                </a:lnTo>
                <a:lnTo>
                  <a:pt x="922458" y="55028"/>
                </a:lnTo>
                <a:lnTo>
                  <a:pt x="853149" y="34249"/>
                </a:lnTo>
                <a:lnTo>
                  <a:pt x="815597" y="25516"/>
                </a:lnTo>
                <a:lnTo>
                  <a:pt x="776307" y="17964"/>
                </a:lnTo>
                <a:lnTo>
                  <a:pt x="735421" y="11654"/>
                </a:lnTo>
                <a:lnTo>
                  <a:pt x="693083" y="6643"/>
                </a:lnTo>
                <a:lnTo>
                  <a:pt x="649438" y="2992"/>
                </a:lnTo>
                <a:lnTo>
                  <a:pt x="604629" y="757"/>
                </a:lnTo>
                <a:lnTo>
                  <a:pt x="558800" y="0"/>
                </a:lnTo>
                <a:lnTo>
                  <a:pt x="512970" y="757"/>
                </a:lnTo>
                <a:lnTo>
                  <a:pt x="468161" y="2992"/>
                </a:lnTo>
                <a:lnTo>
                  <a:pt x="424516" y="6643"/>
                </a:lnTo>
                <a:lnTo>
                  <a:pt x="382178" y="11654"/>
                </a:lnTo>
                <a:lnTo>
                  <a:pt x="341292" y="17964"/>
                </a:lnTo>
                <a:lnTo>
                  <a:pt x="302002" y="25516"/>
                </a:lnTo>
                <a:lnTo>
                  <a:pt x="264450" y="34249"/>
                </a:lnTo>
                <a:lnTo>
                  <a:pt x="195141" y="55028"/>
                </a:lnTo>
                <a:lnTo>
                  <a:pt x="134515" y="79830"/>
                </a:lnTo>
                <a:lnTo>
                  <a:pt x="83722" y="108183"/>
                </a:lnTo>
                <a:lnTo>
                  <a:pt x="43914" y="139619"/>
                </a:lnTo>
                <a:lnTo>
                  <a:pt x="16240" y="173665"/>
                </a:lnTo>
                <a:lnTo>
                  <a:pt x="1852" y="209851"/>
                </a:lnTo>
                <a:lnTo>
                  <a:pt x="0" y="228600"/>
                </a:lnTo>
                <a:close/>
              </a:path>
            </a:pathLst>
          </a:custGeom>
          <a:solidFill>
            <a:srgbClr val="0000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929626" y="6143637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7313" y="191520"/>
                </a:lnTo>
                <a:lnTo>
                  <a:pt x="28488" y="156345"/>
                </a:lnTo>
                <a:lnTo>
                  <a:pt x="62373" y="123545"/>
                </a:lnTo>
                <a:lnTo>
                  <a:pt x="107817" y="93592"/>
                </a:lnTo>
                <a:lnTo>
                  <a:pt x="163671" y="66955"/>
                </a:lnTo>
                <a:lnTo>
                  <a:pt x="228782" y="44106"/>
                </a:lnTo>
                <a:lnTo>
                  <a:pt x="302002" y="25516"/>
                </a:lnTo>
                <a:lnTo>
                  <a:pt x="341292" y="17964"/>
                </a:lnTo>
                <a:lnTo>
                  <a:pt x="382178" y="11654"/>
                </a:lnTo>
                <a:lnTo>
                  <a:pt x="424516" y="6643"/>
                </a:lnTo>
                <a:lnTo>
                  <a:pt x="468161" y="2992"/>
                </a:lnTo>
                <a:lnTo>
                  <a:pt x="512970" y="757"/>
                </a:lnTo>
                <a:lnTo>
                  <a:pt x="558800" y="0"/>
                </a:lnTo>
                <a:lnTo>
                  <a:pt x="604629" y="757"/>
                </a:lnTo>
                <a:lnTo>
                  <a:pt x="649438" y="2992"/>
                </a:lnTo>
                <a:lnTo>
                  <a:pt x="693083" y="6643"/>
                </a:lnTo>
                <a:lnTo>
                  <a:pt x="735421" y="11654"/>
                </a:lnTo>
                <a:lnTo>
                  <a:pt x="776307" y="17964"/>
                </a:lnTo>
                <a:lnTo>
                  <a:pt x="815597" y="25516"/>
                </a:lnTo>
                <a:lnTo>
                  <a:pt x="853149" y="34249"/>
                </a:lnTo>
                <a:lnTo>
                  <a:pt x="922458" y="55028"/>
                </a:lnTo>
                <a:lnTo>
                  <a:pt x="983084" y="79830"/>
                </a:lnTo>
                <a:lnTo>
                  <a:pt x="1033877" y="108183"/>
                </a:lnTo>
                <a:lnTo>
                  <a:pt x="1073685" y="139619"/>
                </a:lnTo>
                <a:lnTo>
                  <a:pt x="1101359" y="173665"/>
                </a:lnTo>
                <a:lnTo>
                  <a:pt x="1115747" y="209851"/>
                </a:lnTo>
                <a:lnTo>
                  <a:pt x="1117600" y="228600"/>
                </a:lnTo>
                <a:lnTo>
                  <a:pt x="1115747" y="247350"/>
                </a:lnTo>
                <a:lnTo>
                  <a:pt x="1101359" y="283538"/>
                </a:lnTo>
                <a:lnTo>
                  <a:pt x="1073685" y="317586"/>
                </a:lnTo>
                <a:lnTo>
                  <a:pt x="1033877" y="349021"/>
                </a:lnTo>
                <a:lnTo>
                  <a:pt x="983084" y="377374"/>
                </a:lnTo>
                <a:lnTo>
                  <a:pt x="922458" y="402175"/>
                </a:lnTo>
                <a:lnTo>
                  <a:pt x="853149" y="422953"/>
                </a:lnTo>
                <a:lnTo>
                  <a:pt x="815597" y="431686"/>
                </a:lnTo>
                <a:lnTo>
                  <a:pt x="776307" y="439237"/>
                </a:lnTo>
                <a:lnTo>
                  <a:pt x="735421" y="445546"/>
                </a:lnTo>
                <a:lnTo>
                  <a:pt x="693083" y="450556"/>
                </a:lnTo>
                <a:lnTo>
                  <a:pt x="649438" y="454208"/>
                </a:lnTo>
                <a:lnTo>
                  <a:pt x="604629" y="456442"/>
                </a:lnTo>
                <a:lnTo>
                  <a:pt x="558800" y="457200"/>
                </a:lnTo>
                <a:lnTo>
                  <a:pt x="512970" y="456442"/>
                </a:lnTo>
                <a:lnTo>
                  <a:pt x="468161" y="454208"/>
                </a:lnTo>
                <a:lnTo>
                  <a:pt x="424516" y="450556"/>
                </a:lnTo>
                <a:lnTo>
                  <a:pt x="382178" y="445546"/>
                </a:lnTo>
                <a:lnTo>
                  <a:pt x="341292" y="439237"/>
                </a:lnTo>
                <a:lnTo>
                  <a:pt x="302002" y="431686"/>
                </a:lnTo>
                <a:lnTo>
                  <a:pt x="264450" y="422953"/>
                </a:lnTo>
                <a:lnTo>
                  <a:pt x="195141" y="402175"/>
                </a:lnTo>
                <a:lnTo>
                  <a:pt x="134515" y="377374"/>
                </a:lnTo>
                <a:lnTo>
                  <a:pt x="83722" y="349021"/>
                </a:lnTo>
                <a:lnTo>
                  <a:pt x="43914" y="317586"/>
                </a:lnTo>
                <a:lnTo>
                  <a:pt x="16240" y="283538"/>
                </a:lnTo>
                <a:lnTo>
                  <a:pt x="1852" y="247350"/>
                </a:lnTo>
                <a:lnTo>
                  <a:pt x="0" y="228600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272272" y="6160008"/>
            <a:ext cx="454151" cy="5135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418576" y="6160008"/>
            <a:ext cx="374903" cy="5135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765149" y="601497"/>
            <a:ext cx="7886482" cy="51499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61714">
              <a:lnSpc>
                <a:spcPts val="4585"/>
              </a:lnSpc>
              <a:spcBef>
                <a:spcPts val="229"/>
              </a:spcBef>
            </a:pPr>
            <a:r>
              <a:rPr sz="6600" b="1" spc="-119" baseline="3103" dirty="0" smtClean="0">
                <a:latin typeface="Calibri"/>
                <a:cs typeface="Calibri"/>
              </a:rPr>
              <a:t>E</a:t>
            </a:r>
            <a:r>
              <a:rPr sz="6600" b="1" spc="0" baseline="3103" dirty="0" smtClean="0">
                <a:latin typeface="Calibri"/>
                <a:cs typeface="Calibri"/>
              </a:rPr>
              <a:t>fis</a:t>
            </a:r>
            <a:r>
              <a:rPr sz="6600" b="1" spc="-9" baseline="3103" dirty="0" smtClean="0">
                <a:latin typeface="Calibri"/>
                <a:cs typeface="Calibri"/>
              </a:rPr>
              <a:t>i</a:t>
            </a:r>
            <a:r>
              <a:rPr sz="6600" b="1" spc="0" baseline="3103" dirty="0" smtClean="0">
                <a:latin typeface="Calibri"/>
                <a:cs typeface="Calibri"/>
              </a:rPr>
              <a:t>ensi,</a:t>
            </a:r>
            <a:r>
              <a:rPr sz="6600" b="1" spc="-19" baseline="3103" dirty="0" smtClean="0">
                <a:latin typeface="Calibri"/>
                <a:cs typeface="Calibri"/>
              </a:rPr>
              <a:t> </a:t>
            </a:r>
            <a:r>
              <a:rPr sz="6600" b="1" spc="-119" baseline="3103" dirty="0" smtClean="0">
                <a:latin typeface="Calibri"/>
                <a:cs typeface="Calibri"/>
              </a:rPr>
              <a:t>E</a:t>
            </a:r>
            <a:r>
              <a:rPr sz="6600" b="1" spc="-69" baseline="3103" dirty="0" smtClean="0">
                <a:latin typeface="Calibri"/>
                <a:cs typeface="Calibri"/>
              </a:rPr>
              <a:t>f</a:t>
            </a:r>
            <a:r>
              <a:rPr sz="6600" b="1" spc="0" baseline="3103" dirty="0" smtClean="0">
                <a:latin typeface="Calibri"/>
                <a:cs typeface="Calibri"/>
              </a:rPr>
              <a:t>e</a:t>
            </a:r>
            <a:r>
              <a:rPr sz="6600" b="1" spc="-19" baseline="3103" dirty="0" smtClean="0">
                <a:latin typeface="Calibri"/>
                <a:cs typeface="Calibri"/>
              </a:rPr>
              <a:t>k</a:t>
            </a:r>
            <a:r>
              <a:rPr sz="6600" b="1" spc="0" baseline="3103" dirty="0" smtClean="0">
                <a:latin typeface="Calibri"/>
                <a:cs typeface="Calibri"/>
              </a:rPr>
              <a:t>tivi</a:t>
            </a:r>
            <a:r>
              <a:rPr sz="6600" b="1" spc="-54" baseline="3103" dirty="0" smtClean="0">
                <a:latin typeface="Calibri"/>
                <a:cs typeface="Calibri"/>
              </a:rPr>
              <a:t>t</a:t>
            </a:r>
            <a:r>
              <a:rPr sz="6600" b="1" spc="0" baseline="3103" dirty="0" smtClean="0">
                <a:latin typeface="Calibri"/>
                <a:cs typeface="Calibri"/>
              </a:rPr>
              <a:t>as</a:t>
            </a:r>
            <a:r>
              <a:rPr sz="6600" b="1" spc="-19" baseline="3103" dirty="0" smtClean="0">
                <a:latin typeface="Calibri"/>
                <a:cs typeface="Calibri"/>
              </a:rPr>
              <a:t> </a:t>
            </a:r>
            <a:r>
              <a:rPr sz="6600" b="1" spc="0" baseline="3103" dirty="0" smtClean="0">
                <a:latin typeface="Calibri"/>
                <a:cs typeface="Calibri"/>
              </a:rPr>
              <a:t>dan Dampak</a:t>
            </a:r>
            <a:endParaRPr sz="4400">
              <a:latin typeface="Calibri"/>
              <a:cs typeface="Calibri"/>
            </a:endParaRPr>
          </a:p>
          <a:p>
            <a:pPr marL="126390" marR="317613">
              <a:lnSpc>
                <a:spcPts val="3906"/>
              </a:lnSpc>
              <a:spcBef>
                <a:spcPts val="3363"/>
              </a:spcBef>
            </a:pPr>
            <a:r>
              <a:rPr sz="3200" spc="-100" dirty="0" smtClean="0">
                <a:latin typeface="Calibri"/>
                <a:cs typeface="Calibri"/>
              </a:rPr>
              <a:t>E</a:t>
            </a:r>
            <a:r>
              <a:rPr sz="3200" spc="0" dirty="0" smtClean="0">
                <a:latin typeface="Calibri"/>
                <a:cs typeface="Calibri"/>
              </a:rPr>
              <a:t>f</a:t>
            </a:r>
            <a:r>
              <a:rPr sz="3200" spc="-9" dirty="0" smtClean="0">
                <a:latin typeface="Calibri"/>
                <a:cs typeface="Calibri"/>
              </a:rPr>
              <a:t>i</a:t>
            </a:r>
            <a:r>
              <a:rPr sz="3200" spc="0" dirty="0" smtClean="0">
                <a:latin typeface="Calibri"/>
                <a:cs typeface="Calibri"/>
              </a:rPr>
              <a:t>s</a:t>
            </a:r>
            <a:r>
              <a:rPr sz="3200" spc="-9" dirty="0" smtClean="0">
                <a:latin typeface="Calibri"/>
                <a:cs typeface="Calibri"/>
              </a:rPr>
              <a:t>i</a:t>
            </a:r>
            <a:r>
              <a:rPr sz="3200" spc="0" dirty="0" smtClean="0">
                <a:latin typeface="Calibri"/>
                <a:cs typeface="Calibri"/>
              </a:rPr>
              <a:t>ensi me</a:t>
            </a:r>
            <a:r>
              <a:rPr sz="3200" spc="-64" dirty="0" smtClean="0">
                <a:latin typeface="Calibri"/>
                <a:cs typeface="Calibri"/>
              </a:rPr>
              <a:t>n</a:t>
            </a:r>
            <a:r>
              <a:rPr sz="3200" spc="-44" dirty="0" smtClean="0">
                <a:latin typeface="Calibri"/>
                <a:cs typeface="Calibri"/>
              </a:rPr>
              <a:t>y</a:t>
            </a:r>
            <a:r>
              <a:rPr sz="3200" spc="-19" dirty="0" smtClean="0">
                <a:latin typeface="Calibri"/>
                <a:cs typeface="Calibri"/>
              </a:rPr>
              <a:t>a</a:t>
            </a:r>
            <a:r>
              <a:rPr sz="3200" spc="-39" dirty="0" smtClean="0">
                <a:latin typeface="Calibri"/>
                <a:cs typeface="Calibri"/>
              </a:rPr>
              <a:t>t</a:t>
            </a:r>
            <a:r>
              <a:rPr sz="3200" spc="0" dirty="0" smtClean="0">
                <a:latin typeface="Calibri"/>
                <a:cs typeface="Calibri"/>
              </a:rPr>
              <a:t>a</a:t>
            </a:r>
            <a:r>
              <a:rPr sz="3200" spc="-64" dirty="0" smtClean="0">
                <a:latin typeface="Calibri"/>
                <a:cs typeface="Calibri"/>
              </a:rPr>
              <a:t>k</a:t>
            </a:r>
            <a:r>
              <a:rPr sz="3200" spc="0" dirty="0" smtClean="0">
                <a:latin typeface="Calibri"/>
                <a:cs typeface="Calibri"/>
              </a:rPr>
              <a:t>an</a:t>
            </a:r>
            <a:r>
              <a:rPr sz="3200" spc="29" dirty="0" smtClean="0">
                <a:latin typeface="Calibri"/>
                <a:cs typeface="Calibri"/>
              </a:rPr>
              <a:t> </a:t>
            </a:r>
            <a:r>
              <a:rPr sz="3200" spc="0" dirty="0" smtClean="0">
                <a:latin typeface="Calibri"/>
                <a:cs typeface="Calibri"/>
              </a:rPr>
              <a:t>ba</a:t>
            </a:r>
            <a:r>
              <a:rPr sz="3200" spc="-29" dirty="0" smtClean="0">
                <a:latin typeface="Calibri"/>
                <a:cs typeface="Calibri"/>
              </a:rPr>
              <a:t>h</a:t>
            </a:r>
            <a:r>
              <a:rPr sz="3200" spc="-34" dirty="0" smtClean="0">
                <a:latin typeface="Calibri"/>
                <a:cs typeface="Calibri"/>
              </a:rPr>
              <a:t>w</a:t>
            </a:r>
            <a:r>
              <a:rPr sz="3200" spc="0" dirty="0" smtClean="0">
                <a:latin typeface="Calibri"/>
                <a:cs typeface="Calibri"/>
              </a:rPr>
              <a:t>a</a:t>
            </a:r>
            <a:r>
              <a:rPr sz="3200" spc="19" dirty="0" smtClean="0">
                <a:latin typeface="Calibri"/>
                <a:cs typeface="Calibri"/>
              </a:rPr>
              <a:t> </a:t>
            </a:r>
            <a:r>
              <a:rPr sz="3200" spc="0" dirty="0" smtClean="0">
                <a:latin typeface="Calibri"/>
                <a:cs typeface="Calibri"/>
              </a:rPr>
              <a:t>masu</a:t>
            </a:r>
            <a:r>
              <a:rPr sz="3200" spc="-75" dirty="0" smtClean="0">
                <a:latin typeface="Calibri"/>
                <a:cs typeface="Calibri"/>
              </a:rPr>
              <a:t>k</a:t>
            </a:r>
            <a:r>
              <a:rPr sz="3200" spc="0" dirty="0" smtClean="0">
                <a:latin typeface="Calibri"/>
                <a:cs typeface="Calibri"/>
              </a:rPr>
              <a:t>an</a:t>
            </a:r>
            <a:r>
              <a:rPr sz="3200" spc="29" dirty="0" smtClean="0">
                <a:latin typeface="Calibri"/>
                <a:cs typeface="Calibri"/>
              </a:rPr>
              <a:t> </a:t>
            </a:r>
            <a:r>
              <a:rPr sz="3200" spc="-114" dirty="0" smtClean="0">
                <a:latin typeface="Calibri"/>
                <a:cs typeface="Calibri"/>
              </a:rPr>
              <a:t>k</a:t>
            </a:r>
            <a:r>
              <a:rPr sz="3200" spc="0" dirty="0" smtClean="0">
                <a:latin typeface="Calibri"/>
                <a:cs typeface="Calibri"/>
              </a:rPr>
              <a:t>e </a:t>
            </a:r>
            <a:endParaRPr sz="3200">
              <a:latin typeface="Calibri"/>
              <a:cs typeface="Calibri"/>
            </a:endParaRPr>
          </a:p>
          <a:p>
            <a:pPr marL="126390" marR="317613">
              <a:lnSpc>
                <a:spcPts val="3906"/>
              </a:lnSpc>
              <a:spcBef>
                <a:spcPts val="320"/>
              </a:spcBef>
            </a:pPr>
            <a:r>
              <a:rPr sz="3200" spc="0" dirty="0" smtClean="0">
                <a:latin typeface="Calibri"/>
                <a:cs typeface="Calibri"/>
              </a:rPr>
              <a:t>dalam</a:t>
            </a:r>
            <a:r>
              <a:rPr sz="3200" spc="9" dirty="0" smtClean="0">
                <a:latin typeface="Calibri"/>
                <a:cs typeface="Calibri"/>
              </a:rPr>
              <a:t> </a:t>
            </a:r>
            <a:r>
              <a:rPr sz="3200" spc="0" dirty="0" smtClean="0">
                <a:latin typeface="Calibri"/>
                <a:cs typeface="Calibri"/>
              </a:rPr>
              <a:t>pe</a:t>
            </a:r>
            <a:r>
              <a:rPr sz="3200" spc="-114" dirty="0" smtClean="0">
                <a:latin typeface="Calibri"/>
                <a:cs typeface="Calibri"/>
              </a:rPr>
              <a:t>k</a:t>
            </a:r>
            <a:r>
              <a:rPr sz="3200" spc="0" dirty="0" smtClean="0">
                <a:latin typeface="Calibri"/>
                <a:cs typeface="Calibri"/>
              </a:rPr>
              <a:t>erjaan se</a:t>
            </a:r>
            <a:r>
              <a:rPr sz="3200" spc="-9" dirty="0" smtClean="0">
                <a:latin typeface="Calibri"/>
                <a:cs typeface="Calibri"/>
              </a:rPr>
              <a:t>s</a:t>
            </a:r>
            <a:r>
              <a:rPr sz="3200" spc="0" dirty="0" smtClean="0">
                <a:latin typeface="Calibri"/>
                <a:cs typeface="Calibri"/>
              </a:rPr>
              <a:t>uai</a:t>
            </a:r>
            <a:r>
              <a:rPr sz="3200" spc="9" dirty="0" smtClean="0">
                <a:latin typeface="Calibri"/>
                <a:cs typeface="Calibri"/>
              </a:rPr>
              <a:t> </a:t>
            </a:r>
            <a:r>
              <a:rPr sz="3200" spc="0" dirty="0" smtClean="0">
                <a:latin typeface="Calibri"/>
                <a:cs typeface="Calibri"/>
              </a:rPr>
              <a:t>den</a:t>
            </a:r>
            <a:r>
              <a:rPr sz="3200" spc="-59" dirty="0" smtClean="0">
                <a:latin typeface="Calibri"/>
                <a:cs typeface="Calibri"/>
              </a:rPr>
              <a:t>g</a:t>
            </a:r>
            <a:r>
              <a:rPr sz="3200" spc="0" dirty="0" smtClean="0">
                <a:latin typeface="Calibri"/>
                <a:cs typeface="Calibri"/>
              </a:rPr>
              <a:t>an </a:t>
            </a:r>
            <a:r>
              <a:rPr sz="3200" spc="-104" dirty="0" smtClean="0">
                <a:latin typeface="Calibri"/>
                <a:cs typeface="Calibri"/>
              </a:rPr>
              <a:t>k</a:t>
            </a:r>
            <a:r>
              <a:rPr sz="3200" spc="0" dirty="0" smtClean="0">
                <a:latin typeface="Calibri"/>
                <a:cs typeface="Calibri"/>
              </a:rPr>
              <a:t>elua</a:t>
            </a:r>
            <a:r>
              <a:rPr sz="3200" spc="-64" dirty="0" smtClean="0">
                <a:latin typeface="Calibri"/>
                <a:cs typeface="Calibri"/>
              </a:rPr>
              <a:t>r</a:t>
            </a:r>
            <a:r>
              <a:rPr sz="3200" spc="0" dirty="0" smtClean="0">
                <a:latin typeface="Calibri"/>
                <a:cs typeface="Calibri"/>
              </a:rPr>
              <a:t>an</a:t>
            </a:r>
            <a:r>
              <a:rPr sz="3200" spc="-64" dirty="0" smtClean="0">
                <a:latin typeface="Calibri"/>
                <a:cs typeface="Calibri"/>
              </a:rPr>
              <a:t>n</a:t>
            </a:r>
            <a:r>
              <a:rPr sz="3200" spc="-44" dirty="0" smtClean="0">
                <a:latin typeface="Calibri"/>
                <a:cs typeface="Calibri"/>
              </a:rPr>
              <a:t>y</a:t>
            </a:r>
            <a:r>
              <a:rPr sz="3200" spc="0" dirty="0" smtClean="0">
                <a:latin typeface="Calibri"/>
                <a:cs typeface="Calibri"/>
              </a:rPr>
              <a:t>a. </a:t>
            </a:r>
            <a:endParaRPr sz="3200">
              <a:latin typeface="Calibri"/>
              <a:cs typeface="Calibri"/>
            </a:endParaRPr>
          </a:p>
          <a:p>
            <a:pPr marL="126390" marR="317613">
              <a:lnSpc>
                <a:spcPts val="3906"/>
              </a:lnSpc>
              <a:spcBef>
                <a:spcPts val="320"/>
              </a:spcBef>
            </a:pPr>
            <a:r>
              <a:rPr sz="3200" spc="-100" dirty="0" smtClean="0">
                <a:latin typeface="Calibri"/>
                <a:cs typeface="Calibri"/>
              </a:rPr>
              <a:t>E</a:t>
            </a:r>
            <a:r>
              <a:rPr sz="3200" spc="-89" dirty="0" smtClean="0">
                <a:latin typeface="Calibri"/>
                <a:cs typeface="Calibri"/>
              </a:rPr>
              <a:t>f</a:t>
            </a:r>
            <a:r>
              <a:rPr sz="3200" spc="0" dirty="0" smtClean="0">
                <a:latin typeface="Calibri"/>
                <a:cs typeface="Calibri"/>
              </a:rPr>
              <a:t>e</a:t>
            </a:r>
            <a:r>
              <a:rPr sz="3200" spc="-14" dirty="0" smtClean="0">
                <a:latin typeface="Calibri"/>
                <a:cs typeface="Calibri"/>
              </a:rPr>
              <a:t>k</a:t>
            </a:r>
            <a:r>
              <a:rPr sz="3200" spc="0" dirty="0" smtClean="0">
                <a:latin typeface="Calibri"/>
                <a:cs typeface="Calibri"/>
              </a:rPr>
              <a:t>t</a:t>
            </a:r>
            <a:r>
              <a:rPr sz="3200" spc="-9" dirty="0" smtClean="0">
                <a:latin typeface="Calibri"/>
                <a:cs typeface="Calibri"/>
              </a:rPr>
              <a:t>i</a:t>
            </a:r>
            <a:r>
              <a:rPr sz="3200" spc="0" dirty="0" smtClean="0">
                <a:latin typeface="Calibri"/>
                <a:cs typeface="Calibri"/>
              </a:rPr>
              <a:t>vi</a:t>
            </a:r>
            <a:r>
              <a:rPr sz="3200" spc="-39" dirty="0" smtClean="0">
                <a:latin typeface="Calibri"/>
                <a:cs typeface="Calibri"/>
              </a:rPr>
              <a:t>t</a:t>
            </a:r>
            <a:r>
              <a:rPr sz="3200" spc="0" dirty="0" smtClean="0">
                <a:latin typeface="Calibri"/>
                <a:cs typeface="Calibri"/>
              </a:rPr>
              <a:t>as</a:t>
            </a:r>
            <a:r>
              <a:rPr sz="3200" spc="14" dirty="0" smtClean="0">
                <a:latin typeface="Calibri"/>
                <a:cs typeface="Calibri"/>
              </a:rPr>
              <a:t> </a:t>
            </a:r>
            <a:r>
              <a:rPr sz="3200" spc="0" dirty="0" smtClean="0">
                <a:latin typeface="Calibri"/>
                <a:cs typeface="Calibri"/>
              </a:rPr>
              <a:t>adalah</a:t>
            </a:r>
            <a:r>
              <a:rPr sz="3200" spc="19" dirty="0" smtClean="0">
                <a:latin typeface="Calibri"/>
                <a:cs typeface="Calibri"/>
              </a:rPr>
              <a:t> </a:t>
            </a:r>
            <a:r>
              <a:rPr sz="3200" spc="0" dirty="0" smtClean="0">
                <a:latin typeface="Calibri"/>
                <a:cs typeface="Calibri"/>
              </a:rPr>
              <a:t>u</a:t>
            </a:r>
            <a:r>
              <a:rPr sz="3200" spc="-44" dirty="0" smtClean="0">
                <a:latin typeface="Calibri"/>
                <a:cs typeface="Calibri"/>
              </a:rPr>
              <a:t>k</a:t>
            </a:r>
            <a:r>
              <a:rPr sz="3200" spc="0" dirty="0" smtClean="0">
                <a:latin typeface="Calibri"/>
                <a:cs typeface="Calibri"/>
              </a:rPr>
              <a:t>u</a:t>
            </a:r>
            <a:r>
              <a:rPr sz="3200" spc="-64" dirty="0" smtClean="0">
                <a:latin typeface="Calibri"/>
                <a:cs typeface="Calibri"/>
              </a:rPr>
              <a:t>r</a:t>
            </a:r>
            <a:r>
              <a:rPr sz="3200" spc="0" dirty="0" smtClean="0">
                <a:latin typeface="Calibri"/>
                <a:cs typeface="Calibri"/>
              </a:rPr>
              <a:t>an sejauh mana</a:t>
            </a:r>
            <a:r>
              <a:rPr sz="3200" spc="14" dirty="0" smtClean="0">
                <a:latin typeface="Calibri"/>
                <a:cs typeface="Calibri"/>
              </a:rPr>
              <a:t> </a:t>
            </a:r>
            <a:r>
              <a:rPr sz="3200" spc="0" dirty="0" smtClean="0">
                <a:latin typeface="Calibri"/>
                <a:cs typeface="Calibri"/>
              </a:rPr>
              <a:t>su</a:t>
            </a:r>
            <a:r>
              <a:rPr sz="3200" spc="-29" dirty="0" smtClean="0">
                <a:latin typeface="Calibri"/>
                <a:cs typeface="Calibri"/>
              </a:rPr>
              <a:t>a</a:t>
            </a:r>
            <a:r>
              <a:rPr sz="3200" spc="0" dirty="0" smtClean="0">
                <a:latin typeface="Calibri"/>
                <a:cs typeface="Calibri"/>
              </a:rPr>
              <a:t>tu</a:t>
            </a:r>
            <a:endParaRPr sz="3200">
              <a:latin typeface="Calibri"/>
              <a:cs typeface="Calibri"/>
            </a:endParaRPr>
          </a:p>
          <a:p>
            <a:pPr marL="126390" marR="61714">
              <a:lnSpc>
                <a:spcPts val="3520"/>
              </a:lnSpc>
              <a:spcBef>
                <a:spcPts val="496"/>
              </a:spcBef>
            </a:pPr>
            <a:r>
              <a:rPr sz="4800" spc="0" baseline="2560" dirty="0" smtClean="0">
                <a:latin typeface="Calibri"/>
                <a:cs typeface="Calibri"/>
              </a:rPr>
              <a:t>p</a:t>
            </a:r>
            <a:r>
              <a:rPr sz="4800" spc="-54" baseline="2560" dirty="0" smtClean="0">
                <a:latin typeface="Calibri"/>
                <a:cs typeface="Calibri"/>
              </a:rPr>
              <a:t>r</a:t>
            </a:r>
            <a:r>
              <a:rPr sz="4800" spc="0" baseline="2560" dirty="0" smtClean="0">
                <a:latin typeface="Calibri"/>
                <a:cs typeface="Calibri"/>
              </a:rPr>
              <a:t>og</a:t>
            </a:r>
            <a:r>
              <a:rPr sz="4800" spc="-54" baseline="2560" dirty="0" smtClean="0">
                <a:latin typeface="Calibri"/>
                <a:cs typeface="Calibri"/>
              </a:rPr>
              <a:t>r</a:t>
            </a:r>
            <a:r>
              <a:rPr sz="4800" spc="0" baseline="2560" dirty="0" smtClean="0">
                <a:latin typeface="Calibri"/>
                <a:cs typeface="Calibri"/>
              </a:rPr>
              <a:t>am</a:t>
            </a:r>
            <a:r>
              <a:rPr sz="4800" spc="-9" baseline="2560" dirty="0" smtClean="0">
                <a:latin typeface="Calibri"/>
                <a:cs typeface="Calibri"/>
              </a:rPr>
              <a:t> </a:t>
            </a:r>
            <a:r>
              <a:rPr sz="4800" spc="0" baseline="2560" dirty="0" smtClean="0">
                <a:latin typeface="Calibri"/>
                <a:cs typeface="Calibri"/>
              </a:rPr>
              <a:t>pen</a:t>
            </a:r>
            <a:r>
              <a:rPr sz="4800" spc="-29" baseline="2560" dirty="0" smtClean="0">
                <a:latin typeface="Calibri"/>
                <a:cs typeface="Calibri"/>
              </a:rPr>
              <a:t>g</a:t>
            </a:r>
            <a:r>
              <a:rPr sz="4800" spc="0" baseline="2560" dirty="0" smtClean="0">
                <a:latin typeface="Calibri"/>
                <a:cs typeface="Calibri"/>
              </a:rPr>
              <a:t>em</a:t>
            </a:r>
            <a:r>
              <a:rPr sz="4800" spc="-9" baseline="2560" dirty="0" smtClean="0">
                <a:latin typeface="Calibri"/>
                <a:cs typeface="Calibri"/>
              </a:rPr>
              <a:t>b</a:t>
            </a:r>
            <a:r>
              <a:rPr sz="4800" spc="0" baseline="2560" dirty="0" smtClean="0">
                <a:latin typeface="Calibri"/>
                <a:cs typeface="Calibri"/>
              </a:rPr>
              <a:t>an</a:t>
            </a:r>
            <a:r>
              <a:rPr sz="4800" spc="-59" baseline="2560" dirty="0" smtClean="0">
                <a:latin typeface="Calibri"/>
                <a:cs typeface="Calibri"/>
              </a:rPr>
              <a:t>g</a:t>
            </a:r>
            <a:r>
              <a:rPr sz="4800" spc="0" baseline="2560" dirty="0" smtClean="0">
                <a:latin typeface="Calibri"/>
                <a:cs typeface="Calibri"/>
              </a:rPr>
              <a:t>an</a:t>
            </a:r>
            <a:r>
              <a:rPr sz="4800" spc="25" baseline="2560" dirty="0" smtClean="0">
                <a:latin typeface="Calibri"/>
                <a:cs typeface="Calibri"/>
              </a:rPr>
              <a:t> </a:t>
            </a:r>
            <a:r>
              <a:rPr sz="4800" spc="-19" baseline="2560" dirty="0" smtClean="0">
                <a:latin typeface="Calibri"/>
                <a:cs typeface="Calibri"/>
              </a:rPr>
              <a:t>a</a:t>
            </a:r>
            <a:r>
              <a:rPr sz="4800" spc="-39" baseline="2560" dirty="0" smtClean="0">
                <a:latin typeface="Calibri"/>
                <a:cs typeface="Calibri"/>
              </a:rPr>
              <a:t>t</a:t>
            </a:r>
            <a:r>
              <a:rPr sz="4800" spc="0" baseline="2560" dirty="0" smtClean="0">
                <a:latin typeface="Calibri"/>
                <a:cs typeface="Calibri"/>
              </a:rPr>
              <a:t>au p</a:t>
            </a:r>
            <a:r>
              <a:rPr sz="4800" spc="-50" baseline="2560" dirty="0" smtClean="0">
                <a:latin typeface="Calibri"/>
                <a:cs typeface="Calibri"/>
              </a:rPr>
              <a:t>r</a:t>
            </a:r>
            <a:r>
              <a:rPr sz="4800" spc="-9" baseline="2560" dirty="0" smtClean="0">
                <a:latin typeface="Calibri"/>
                <a:cs typeface="Calibri"/>
              </a:rPr>
              <a:t>o</a:t>
            </a:r>
            <a:r>
              <a:rPr sz="4800" spc="-34" baseline="2560" dirty="0" smtClean="0">
                <a:latin typeface="Calibri"/>
                <a:cs typeface="Calibri"/>
              </a:rPr>
              <a:t>y</a:t>
            </a:r>
            <a:r>
              <a:rPr sz="4800" spc="0" baseline="2560" dirty="0" smtClean="0">
                <a:latin typeface="Calibri"/>
                <a:cs typeface="Calibri"/>
              </a:rPr>
              <a:t>ek</a:t>
            </a:r>
            <a:endParaRPr sz="3200">
              <a:latin typeface="Calibri"/>
              <a:cs typeface="Calibri"/>
            </a:endParaRPr>
          </a:p>
          <a:p>
            <a:pPr marL="126390" marR="61714">
              <a:lnSpc>
                <a:spcPts val="3840"/>
              </a:lnSpc>
              <a:spcBef>
                <a:spcPts val="15"/>
              </a:spcBef>
            </a:pPr>
            <a:r>
              <a:rPr sz="4800" spc="0" baseline="1706" dirty="0" smtClean="0">
                <a:latin typeface="Calibri"/>
                <a:cs typeface="Calibri"/>
              </a:rPr>
              <a:t>men</a:t>
            </a:r>
            <a:r>
              <a:rPr sz="4800" spc="-29" baseline="1706" dirty="0" smtClean="0">
                <a:latin typeface="Calibri"/>
                <a:cs typeface="Calibri"/>
              </a:rPr>
              <a:t>c</a:t>
            </a:r>
            <a:r>
              <a:rPr sz="4800" spc="0" baseline="1706" dirty="0" smtClean="0">
                <a:latin typeface="Calibri"/>
                <a:cs typeface="Calibri"/>
              </a:rPr>
              <a:t>apai</a:t>
            </a:r>
            <a:r>
              <a:rPr sz="4800" spc="14" baseline="1706" dirty="0" smtClean="0">
                <a:latin typeface="Calibri"/>
                <a:cs typeface="Calibri"/>
              </a:rPr>
              <a:t> </a:t>
            </a:r>
            <a:r>
              <a:rPr sz="4800" spc="0" baseline="1706" dirty="0" smtClean="0">
                <a:latin typeface="Calibri"/>
                <a:cs typeface="Calibri"/>
              </a:rPr>
              <a:t>tujuan kh</a:t>
            </a:r>
            <a:r>
              <a:rPr sz="4800" spc="-9" baseline="1706" dirty="0" smtClean="0">
                <a:latin typeface="Calibri"/>
                <a:cs typeface="Calibri"/>
              </a:rPr>
              <a:t>u</a:t>
            </a:r>
            <a:r>
              <a:rPr sz="4800" spc="0" baseline="1706" dirty="0" smtClean="0">
                <a:latin typeface="Calibri"/>
                <a:cs typeface="Calibri"/>
              </a:rPr>
              <a:t>sus</a:t>
            </a:r>
            <a:r>
              <a:rPr sz="4800" spc="14" baseline="1706" dirty="0" smtClean="0">
                <a:latin typeface="Calibri"/>
                <a:cs typeface="Calibri"/>
              </a:rPr>
              <a:t> </a:t>
            </a:r>
            <a:r>
              <a:rPr sz="4800" spc="-44" baseline="1706" dirty="0" smtClean="0">
                <a:latin typeface="Calibri"/>
                <a:cs typeface="Calibri"/>
              </a:rPr>
              <a:t>y</a:t>
            </a:r>
            <a:r>
              <a:rPr sz="4800" spc="0" baseline="1706" dirty="0" smtClean="0">
                <a:latin typeface="Calibri"/>
                <a:cs typeface="Calibri"/>
              </a:rPr>
              <a:t>ang</a:t>
            </a:r>
            <a:r>
              <a:rPr sz="4800" spc="25" baseline="1706" dirty="0" smtClean="0">
                <a:latin typeface="Calibri"/>
                <a:cs typeface="Calibri"/>
              </a:rPr>
              <a:t> </a:t>
            </a:r>
            <a:r>
              <a:rPr sz="4800" spc="0" baseline="1706" dirty="0" smtClean="0">
                <a:latin typeface="Calibri"/>
                <a:cs typeface="Calibri"/>
              </a:rPr>
              <a:t>di</a:t>
            </a:r>
            <a:r>
              <a:rPr sz="4800" spc="-50" baseline="1706" dirty="0" smtClean="0">
                <a:latin typeface="Calibri"/>
                <a:cs typeface="Calibri"/>
              </a:rPr>
              <a:t>t</a:t>
            </a:r>
            <a:r>
              <a:rPr sz="4800" spc="-9" baseline="1706" dirty="0" smtClean="0">
                <a:latin typeface="Calibri"/>
                <a:cs typeface="Calibri"/>
              </a:rPr>
              <a:t>e</a:t>
            </a:r>
            <a:r>
              <a:rPr sz="4800" spc="-39" baseline="1706" dirty="0" smtClean="0">
                <a:latin typeface="Calibri"/>
                <a:cs typeface="Calibri"/>
              </a:rPr>
              <a:t>t</a:t>
            </a:r>
            <a:r>
              <a:rPr sz="4800" spc="0" baseline="1706" dirty="0" smtClean="0">
                <a:latin typeface="Calibri"/>
                <a:cs typeface="Calibri"/>
              </a:rPr>
              <a:t>ap</a:t>
            </a:r>
            <a:r>
              <a:rPr sz="4800" spc="-64" baseline="1706" dirty="0" smtClean="0">
                <a:latin typeface="Calibri"/>
                <a:cs typeface="Calibri"/>
              </a:rPr>
              <a:t>k</a:t>
            </a:r>
            <a:r>
              <a:rPr sz="4800" spc="0" baseline="1706" dirty="0" smtClean="0">
                <a:latin typeface="Calibri"/>
                <a:cs typeface="Calibri"/>
              </a:rPr>
              <a:t>a</a:t>
            </a:r>
            <a:r>
              <a:rPr sz="4800" spc="4" baseline="1706" dirty="0" smtClean="0">
                <a:latin typeface="Calibri"/>
                <a:cs typeface="Calibri"/>
              </a:rPr>
              <a:t>n</a:t>
            </a:r>
            <a:r>
              <a:rPr sz="4800" spc="0" baseline="1706" dirty="0" smtClean="0">
                <a:latin typeface="Calibri"/>
                <a:cs typeface="Calibri"/>
              </a:rPr>
              <a:t>.</a:t>
            </a:r>
            <a:endParaRPr sz="3200">
              <a:latin typeface="Calibri"/>
              <a:cs typeface="Calibri"/>
            </a:endParaRPr>
          </a:p>
          <a:p>
            <a:pPr marL="126390">
              <a:lnSpc>
                <a:spcPct val="99995"/>
              </a:lnSpc>
              <a:spcBef>
                <a:spcPts val="561"/>
              </a:spcBef>
            </a:pPr>
            <a:r>
              <a:rPr sz="3200" spc="0" dirty="0" smtClean="0">
                <a:latin typeface="Calibri"/>
                <a:cs typeface="Calibri"/>
              </a:rPr>
              <a:t>Dampak me</a:t>
            </a:r>
            <a:r>
              <a:rPr sz="3200" spc="-64" dirty="0" smtClean="0">
                <a:latin typeface="Calibri"/>
                <a:cs typeface="Calibri"/>
              </a:rPr>
              <a:t>n</a:t>
            </a:r>
            <a:r>
              <a:rPr sz="3200" spc="-44" dirty="0" smtClean="0">
                <a:latin typeface="Calibri"/>
                <a:cs typeface="Calibri"/>
              </a:rPr>
              <a:t>y</a:t>
            </a:r>
            <a:r>
              <a:rPr sz="3200" spc="-19" dirty="0" smtClean="0">
                <a:latin typeface="Calibri"/>
                <a:cs typeface="Calibri"/>
              </a:rPr>
              <a:t>a</a:t>
            </a:r>
            <a:r>
              <a:rPr sz="3200" spc="-39" dirty="0" smtClean="0">
                <a:latin typeface="Calibri"/>
                <a:cs typeface="Calibri"/>
              </a:rPr>
              <a:t>t</a:t>
            </a:r>
            <a:r>
              <a:rPr sz="3200" spc="0" dirty="0" smtClean="0">
                <a:latin typeface="Calibri"/>
                <a:cs typeface="Calibri"/>
              </a:rPr>
              <a:t>a</a:t>
            </a:r>
            <a:r>
              <a:rPr sz="3200" spc="-64" dirty="0" smtClean="0">
                <a:latin typeface="Calibri"/>
                <a:cs typeface="Calibri"/>
              </a:rPr>
              <a:t>k</a:t>
            </a:r>
            <a:r>
              <a:rPr sz="3200" spc="0" dirty="0" smtClean="0">
                <a:latin typeface="Calibri"/>
                <a:cs typeface="Calibri"/>
              </a:rPr>
              <a:t>an</a:t>
            </a:r>
            <a:r>
              <a:rPr sz="3200" spc="29" dirty="0" smtClean="0">
                <a:latin typeface="Calibri"/>
                <a:cs typeface="Calibri"/>
              </a:rPr>
              <a:t> </a:t>
            </a:r>
            <a:r>
              <a:rPr sz="3200" spc="0" dirty="0" smtClean="0">
                <a:latin typeface="Calibri"/>
                <a:cs typeface="Calibri"/>
              </a:rPr>
              <a:t>apa</a:t>
            </a:r>
            <a:r>
              <a:rPr sz="3200" spc="-64" dirty="0" smtClean="0">
                <a:latin typeface="Calibri"/>
                <a:cs typeface="Calibri"/>
              </a:rPr>
              <a:t>k</a:t>
            </a:r>
            <a:r>
              <a:rPr sz="3200" spc="0" dirty="0" smtClean="0">
                <a:latin typeface="Calibri"/>
                <a:cs typeface="Calibri"/>
              </a:rPr>
              <a:t>ah</a:t>
            </a:r>
            <a:r>
              <a:rPr sz="3200" spc="14" dirty="0" smtClean="0">
                <a:latin typeface="Calibri"/>
                <a:cs typeface="Calibri"/>
              </a:rPr>
              <a:t> </a:t>
            </a:r>
            <a:r>
              <a:rPr sz="3200" spc="-44" dirty="0" smtClean="0">
                <a:latin typeface="Calibri"/>
                <a:cs typeface="Calibri"/>
              </a:rPr>
              <a:t>y</a:t>
            </a:r>
            <a:r>
              <a:rPr sz="3200" spc="0" dirty="0" smtClean="0">
                <a:latin typeface="Calibri"/>
                <a:cs typeface="Calibri"/>
              </a:rPr>
              <a:t>ang k</a:t>
            </a:r>
            <a:r>
              <a:rPr sz="3200" spc="-4" dirty="0" smtClean="0">
                <a:latin typeface="Calibri"/>
                <a:cs typeface="Calibri"/>
              </a:rPr>
              <a:t>i</a:t>
            </a:r>
            <a:r>
              <a:rPr sz="3200" spc="-39" dirty="0" smtClean="0">
                <a:latin typeface="Calibri"/>
                <a:cs typeface="Calibri"/>
              </a:rPr>
              <a:t>t</a:t>
            </a:r>
            <a:r>
              <a:rPr sz="3200" spc="0" dirty="0" smtClean="0">
                <a:latin typeface="Calibri"/>
                <a:cs typeface="Calibri"/>
              </a:rPr>
              <a:t>a</a:t>
            </a:r>
            <a:r>
              <a:rPr sz="3200" spc="19" dirty="0" smtClean="0">
                <a:latin typeface="Calibri"/>
                <a:cs typeface="Calibri"/>
              </a:rPr>
              <a:t> </a:t>
            </a:r>
            <a:r>
              <a:rPr sz="3200" spc="0" dirty="0" smtClean="0">
                <a:latin typeface="Calibri"/>
                <a:cs typeface="Calibri"/>
              </a:rPr>
              <a:t>la</a:t>
            </a:r>
            <a:r>
              <a:rPr sz="3200" spc="-39" dirty="0" smtClean="0">
                <a:latin typeface="Calibri"/>
                <a:cs typeface="Calibri"/>
              </a:rPr>
              <a:t>k</a:t>
            </a:r>
            <a:r>
              <a:rPr sz="3200" spc="0" dirty="0" smtClean="0">
                <a:latin typeface="Calibri"/>
                <a:cs typeface="Calibri"/>
              </a:rPr>
              <a:t>u</a:t>
            </a:r>
            <a:r>
              <a:rPr sz="3200" spc="-64" dirty="0" smtClean="0">
                <a:latin typeface="Calibri"/>
                <a:cs typeface="Calibri"/>
              </a:rPr>
              <a:t>k</a:t>
            </a:r>
            <a:r>
              <a:rPr sz="3200" spc="0" dirty="0" smtClean="0">
                <a:latin typeface="Calibri"/>
                <a:cs typeface="Calibri"/>
              </a:rPr>
              <a:t>an me</a:t>
            </a:r>
            <a:r>
              <a:rPr sz="3200" spc="-9" dirty="0" smtClean="0">
                <a:latin typeface="Calibri"/>
                <a:cs typeface="Calibri"/>
              </a:rPr>
              <a:t>n</a:t>
            </a:r>
            <a:r>
              <a:rPr sz="3200" spc="0" dirty="0" smtClean="0">
                <a:latin typeface="Calibri"/>
                <a:cs typeface="Calibri"/>
              </a:rPr>
              <a:t>ghas</a:t>
            </a:r>
            <a:r>
              <a:rPr sz="3200" spc="-9" dirty="0" smtClean="0">
                <a:latin typeface="Calibri"/>
                <a:cs typeface="Calibri"/>
              </a:rPr>
              <a:t>i</a:t>
            </a:r>
            <a:r>
              <a:rPr sz="3200" spc="0" dirty="0" smtClean="0">
                <a:latin typeface="Calibri"/>
                <a:cs typeface="Calibri"/>
              </a:rPr>
              <a:t>l</a:t>
            </a:r>
            <a:r>
              <a:rPr sz="3200" spc="-69" dirty="0" smtClean="0">
                <a:latin typeface="Calibri"/>
                <a:cs typeface="Calibri"/>
              </a:rPr>
              <a:t>k</a:t>
            </a:r>
            <a:r>
              <a:rPr sz="3200" spc="0" dirty="0" smtClean="0">
                <a:latin typeface="Calibri"/>
                <a:cs typeface="Calibri"/>
              </a:rPr>
              <a:t>an</a:t>
            </a:r>
            <a:r>
              <a:rPr sz="3200" spc="39" dirty="0" smtClean="0">
                <a:latin typeface="Calibri"/>
                <a:cs typeface="Calibri"/>
              </a:rPr>
              <a:t> </a:t>
            </a:r>
            <a:r>
              <a:rPr sz="3200" spc="0" dirty="0" smtClean="0">
                <a:latin typeface="Calibri"/>
                <a:cs typeface="Calibri"/>
              </a:rPr>
              <a:t>per</a:t>
            </a:r>
            <a:r>
              <a:rPr sz="3200" spc="-9" dirty="0" smtClean="0">
                <a:latin typeface="Calibri"/>
                <a:cs typeface="Calibri"/>
              </a:rPr>
              <a:t>b</a:t>
            </a:r>
            <a:r>
              <a:rPr sz="3200" spc="0" dirty="0" smtClean="0">
                <a:latin typeface="Calibri"/>
                <a:cs typeface="Calibri"/>
              </a:rPr>
              <a:t>edaan </a:t>
            </a:r>
            <a:r>
              <a:rPr sz="3200" spc="-39" dirty="0" smtClean="0">
                <a:latin typeface="Calibri"/>
                <a:cs typeface="Calibri"/>
              </a:rPr>
              <a:t>t</a:t>
            </a:r>
            <a:r>
              <a:rPr sz="3200" spc="0" dirty="0" smtClean="0">
                <a:latin typeface="Calibri"/>
                <a:cs typeface="Calibri"/>
              </a:rPr>
              <a:t>erha</a:t>
            </a:r>
            <a:r>
              <a:rPr sz="3200" spc="-9" dirty="0" smtClean="0">
                <a:latin typeface="Calibri"/>
                <a:cs typeface="Calibri"/>
              </a:rPr>
              <a:t>d</a:t>
            </a:r>
            <a:r>
              <a:rPr sz="3200" spc="0" dirty="0" smtClean="0">
                <a:latin typeface="Calibri"/>
                <a:cs typeface="Calibri"/>
              </a:rPr>
              <a:t>ap</a:t>
            </a:r>
            <a:r>
              <a:rPr sz="3200" spc="25" dirty="0" smtClean="0">
                <a:latin typeface="Calibri"/>
                <a:cs typeface="Calibri"/>
              </a:rPr>
              <a:t> </a:t>
            </a:r>
            <a:r>
              <a:rPr sz="3200" spc="0" dirty="0" smtClean="0">
                <a:latin typeface="Calibri"/>
                <a:cs typeface="Calibri"/>
              </a:rPr>
              <a:t>ma</a:t>
            </a:r>
            <a:r>
              <a:rPr sz="3200" spc="-14" dirty="0" smtClean="0">
                <a:latin typeface="Calibri"/>
                <a:cs typeface="Calibri"/>
              </a:rPr>
              <a:t>s</a:t>
            </a:r>
            <a:r>
              <a:rPr sz="3200" spc="0" dirty="0" smtClean="0">
                <a:latin typeface="Calibri"/>
                <a:cs typeface="Calibri"/>
              </a:rPr>
              <a:t>alah </a:t>
            </a:r>
            <a:r>
              <a:rPr sz="3200" spc="-44" dirty="0" smtClean="0">
                <a:latin typeface="Calibri"/>
                <a:cs typeface="Calibri"/>
              </a:rPr>
              <a:t>y</a:t>
            </a:r>
            <a:r>
              <a:rPr sz="3200" spc="0" dirty="0" smtClean="0">
                <a:latin typeface="Calibri"/>
                <a:cs typeface="Calibri"/>
              </a:rPr>
              <a:t>ang k</a:t>
            </a:r>
            <a:r>
              <a:rPr sz="3200" spc="-4" dirty="0" smtClean="0">
                <a:latin typeface="Calibri"/>
                <a:cs typeface="Calibri"/>
              </a:rPr>
              <a:t>i</a:t>
            </a:r>
            <a:r>
              <a:rPr sz="3200" spc="-39" dirty="0" smtClean="0">
                <a:latin typeface="Calibri"/>
                <a:cs typeface="Calibri"/>
              </a:rPr>
              <a:t>t</a:t>
            </a:r>
            <a:r>
              <a:rPr sz="3200" spc="0" dirty="0" smtClean="0">
                <a:latin typeface="Calibri"/>
                <a:cs typeface="Calibri"/>
              </a:rPr>
              <a:t>a </a:t>
            </a:r>
            <a:r>
              <a:rPr sz="3200" spc="-9" dirty="0" smtClean="0">
                <a:latin typeface="Calibri"/>
                <a:cs typeface="Calibri"/>
              </a:rPr>
              <a:t>c</a:t>
            </a:r>
            <a:r>
              <a:rPr sz="3200" spc="0" dirty="0" smtClean="0">
                <a:latin typeface="Calibri"/>
                <a:cs typeface="Calibri"/>
              </a:rPr>
              <a:t>oba </a:t>
            </a:r>
            <a:r>
              <a:rPr sz="3200" spc="-114" dirty="0" smtClean="0">
                <a:latin typeface="Calibri"/>
                <a:cs typeface="Calibri"/>
              </a:rPr>
              <a:t>k</a:t>
            </a:r>
            <a:r>
              <a:rPr sz="3200" spc="0" dirty="0" smtClean="0">
                <a:latin typeface="Calibri"/>
                <a:cs typeface="Calibri"/>
              </a:rPr>
              <a:t>erja</a:t>
            </a:r>
            <a:r>
              <a:rPr sz="3200" spc="-59" dirty="0" smtClean="0">
                <a:latin typeface="Calibri"/>
                <a:cs typeface="Calibri"/>
              </a:rPr>
              <a:t>k</a:t>
            </a:r>
            <a:r>
              <a:rPr sz="3200" spc="0" dirty="0" smtClean="0">
                <a:latin typeface="Calibri"/>
                <a:cs typeface="Calibri"/>
              </a:rPr>
              <a:t>an.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35940" y="1684750"/>
            <a:ext cx="228853" cy="4323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375"/>
              </a:lnSpc>
              <a:spcBef>
                <a:spcPts val="168"/>
              </a:spcBef>
            </a:pPr>
            <a:r>
              <a:rPr sz="3200" spc="0" dirty="0" smtClean="0">
                <a:latin typeface="Arial"/>
                <a:cs typeface="Arial"/>
              </a:rPr>
              <a:t>•</a:t>
            </a:r>
            <a:endParaRPr sz="32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35940" y="2758027"/>
            <a:ext cx="228853" cy="4323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375"/>
              </a:lnSpc>
              <a:spcBef>
                <a:spcPts val="168"/>
              </a:spcBef>
            </a:pPr>
            <a:r>
              <a:rPr sz="3200" spc="0" dirty="0" smtClean="0">
                <a:latin typeface="Arial"/>
                <a:cs typeface="Arial"/>
              </a:rPr>
              <a:t>•</a:t>
            </a:r>
            <a:endParaRPr sz="32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940" y="4318857"/>
            <a:ext cx="228854" cy="43230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375"/>
              </a:lnSpc>
              <a:spcBef>
                <a:spcPts val="168"/>
              </a:spcBef>
            </a:pPr>
            <a:r>
              <a:rPr sz="3200" spc="0" dirty="0" smtClean="0">
                <a:latin typeface="Arial"/>
                <a:cs typeface="Arial"/>
              </a:rPr>
              <a:t>•</a:t>
            </a:r>
            <a:endParaRPr sz="3200">
              <a:latin typeface="Arial"/>
              <a:cs typeface="Arial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8404098" y="6261406"/>
            <a:ext cx="205243" cy="25399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64"/>
              </a:lnSpc>
              <a:spcBef>
                <a:spcPts val="98"/>
              </a:spcBef>
            </a:pPr>
            <a:r>
              <a:rPr sz="1800" b="1" spc="0" dirty="0" smtClean="0">
                <a:solidFill>
                  <a:srgbClr val="FFFFFF"/>
                </a:solidFill>
                <a:latin typeface="Tahoma"/>
                <a:cs typeface="Tahoma"/>
              </a:rPr>
              <a:t>3</a:t>
            </a:r>
            <a:endParaRPr sz="1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/>
          <p:nvPr/>
        </p:nvSpPr>
        <p:spPr>
          <a:xfrm>
            <a:off x="7572375" y="6000762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1852" y="247350"/>
                </a:lnTo>
                <a:lnTo>
                  <a:pt x="7313" y="265682"/>
                </a:lnTo>
                <a:lnTo>
                  <a:pt x="28488" y="300859"/>
                </a:lnTo>
                <a:lnTo>
                  <a:pt x="62373" y="333659"/>
                </a:lnTo>
                <a:lnTo>
                  <a:pt x="107817" y="363612"/>
                </a:lnTo>
                <a:lnTo>
                  <a:pt x="163671" y="390248"/>
                </a:lnTo>
                <a:lnTo>
                  <a:pt x="228782" y="413096"/>
                </a:lnTo>
                <a:lnTo>
                  <a:pt x="302002" y="431686"/>
                </a:lnTo>
                <a:lnTo>
                  <a:pt x="341292" y="439237"/>
                </a:lnTo>
                <a:lnTo>
                  <a:pt x="382178" y="445546"/>
                </a:lnTo>
                <a:lnTo>
                  <a:pt x="424516" y="450556"/>
                </a:lnTo>
                <a:lnTo>
                  <a:pt x="468161" y="454208"/>
                </a:lnTo>
                <a:lnTo>
                  <a:pt x="512970" y="456442"/>
                </a:lnTo>
                <a:lnTo>
                  <a:pt x="558800" y="457200"/>
                </a:lnTo>
                <a:lnTo>
                  <a:pt x="604629" y="456442"/>
                </a:lnTo>
                <a:lnTo>
                  <a:pt x="649438" y="454208"/>
                </a:lnTo>
                <a:lnTo>
                  <a:pt x="693083" y="450556"/>
                </a:lnTo>
                <a:lnTo>
                  <a:pt x="735421" y="445546"/>
                </a:lnTo>
                <a:lnTo>
                  <a:pt x="776307" y="439237"/>
                </a:lnTo>
                <a:lnTo>
                  <a:pt x="815597" y="431686"/>
                </a:lnTo>
                <a:lnTo>
                  <a:pt x="853149" y="422953"/>
                </a:lnTo>
                <a:lnTo>
                  <a:pt x="922458" y="402175"/>
                </a:lnTo>
                <a:lnTo>
                  <a:pt x="983084" y="377374"/>
                </a:lnTo>
                <a:lnTo>
                  <a:pt x="1033877" y="349021"/>
                </a:lnTo>
                <a:lnTo>
                  <a:pt x="1073685" y="317586"/>
                </a:lnTo>
                <a:lnTo>
                  <a:pt x="1101359" y="283538"/>
                </a:lnTo>
                <a:lnTo>
                  <a:pt x="1115747" y="247350"/>
                </a:lnTo>
                <a:lnTo>
                  <a:pt x="1117600" y="228600"/>
                </a:lnTo>
                <a:lnTo>
                  <a:pt x="1115747" y="209851"/>
                </a:lnTo>
                <a:lnTo>
                  <a:pt x="1101359" y="173665"/>
                </a:lnTo>
                <a:lnTo>
                  <a:pt x="1073685" y="139619"/>
                </a:lnTo>
                <a:lnTo>
                  <a:pt x="1033877" y="108183"/>
                </a:lnTo>
                <a:lnTo>
                  <a:pt x="983084" y="79830"/>
                </a:lnTo>
                <a:lnTo>
                  <a:pt x="922458" y="55028"/>
                </a:lnTo>
                <a:lnTo>
                  <a:pt x="853149" y="34249"/>
                </a:lnTo>
                <a:lnTo>
                  <a:pt x="815597" y="25516"/>
                </a:lnTo>
                <a:lnTo>
                  <a:pt x="776307" y="17964"/>
                </a:lnTo>
                <a:lnTo>
                  <a:pt x="735421" y="11654"/>
                </a:lnTo>
                <a:lnTo>
                  <a:pt x="693083" y="6643"/>
                </a:lnTo>
                <a:lnTo>
                  <a:pt x="649438" y="2992"/>
                </a:lnTo>
                <a:lnTo>
                  <a:pt x="604629" y="757"/>
                </a:lnTo>
                <a:lnTo>
                  <a:pt x="558800" y="0"/>
                </a:lnTo>
                <a:lnTo>
                  <a:pt x="512970" y="757"/>
                </a:lnTo>
                <a:lnTo>
                  <a:pt x="468161" y="2992"/>
                </a:lnTo>
                <a:lnTo>
                  <a:pt x="424516" y="6643"/>
                </a:lnTo>
                <a:lnTo>
                  <a:pt x="382178" y="11654"/>
                </a:lnTo>
                <a:lnTo>
                  <a:pt x="341292" y="17964"/>
                </a:lnTo>
                <a:lnTo>
                  <a:pt x="302002" y="25516"/>
                </a:lnTo>
                <a:lnTo>
                  <a:pt x="264450" y="34249"/>
                </a:lnTo>
                <a:lnTo>
                  <a:pt x="195141" y="55028"/>
                </a:lnTo>
                <a:lnTo>
                  <a:pt x="134515" y="79830"/>
                </a:lnTo>
                <a:lnTo>
                  <a:pt x="83722" y="108183"/>
                </a:lnTo>
                <a:lnTo>
                  <a:pt x="43914" y="139619"/>
                </a:lnTo>
                <a:lnTo>
                  <a:pt x="16240" y="173665"/>
                </a:lnTo>
                <a:lnTo>
                  <a:pt x="1852" y="209851"/>
                </a:lnTo>
                <a:lnTo>
                  <a:pt x="0" y="228600"/>
                </a:lnTo>
                <a:close/>
              </a:path>
            </a:pathLst>
          </a:custGeom>
          <a:solidFill>
            <a:srgbClr val="0000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572375" y="6000762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7313" y="191520"/>
                </a:lnTo>
                <a:lnTo>
                  <a:pt x="28488" y="156345"/>
                </a:lnTo>
                <a:lnTo>
                  <a:pt x="62373" y="123545"/>
                </a:lnTo>
                <a:lnTo>
                  <a:pt x="107817" y="93592"/>
                </a:lnTo>
                <a:lnTo>
                  <a:pt x="163671" y="66955"/>
                </a:lnTo>
                <a:lnTo>
                  <a:pt x="228782" y="44106"/>
                </a:lnTo>
                <a:lnTo>
                  <a:pt x="302002" y="25516"/>
                </a:lnTo>
                <a:lnTo>
                  <a:pt x="341292" y="17964"/>
                </a:lnTo>
                <a:lnTo>
                  <a:pt x="382178" y="11654"/>
                </a:lnTo>
                <a:lnTo>
                  <a:pt x="424516" y="6643"/>
                </a:lnTo>
                <a:lnTo>
                  <a:pt x="468161" y="2992"/>
                </a:lnTo>
                <a:lnTo>
                  <a:pt x="512970" y="757"/>
                </a:lnTo>
                <a:lnTo>
                  <a:pt x="558800" y="0"/>
                </a:lnTo>
                <a:lnTo>
                  <a:pt x="604629" y="757"/>
                </a:lnTo>
                <a:lnTo>
                  <a:pt x="649438" y="2992"/>
                </a:lnTo>
                <a:lnTo>
                  <a:pt x="693083" y="6643"/>
                </a:lnTo>
                <a:lnTo>
                  <a:pt x="735421" y="11654"/>
                </a:lnTo>
                <a:lnTo>
                  <a:pt x="776307" y="17964"/>
                </a:lnTo>
                <a:lnTo>
                  <a:pt x="815597" y="25516"/>
                </a:lnTo>
                <a:lnTo>
                  <a:pt x="853149" y="34249"/>
                </a:lnTo>
                <a:lnTo>
                  <a:pt x="922458" y="55028"/>
                </a:lnTo>
                <a:lnTo>
                  <a:pt x="983084" y="79830"/>
                </a:lnTo>
                <a:lnTo>
                  <a:pt x="1033877" y="108183"/>
                </a:lnTo>
                <a:lnTo>
                  <a:pt x="1073685" y="139619"/>
                </a:lnTo>
                <a:lnTo>
                  <a:pt x="1101359" y="173665"/>
                </a:lnTo>
                <a:lnTo>
                  <a:pt x="1115747" y="209851"/>
                </a:lnTo>
                <a:lnTo>
                  <a:pt x="1117600" y="228600"/>
                </a:lnTo>
                <a:lnTo>
                  <a:pt x="1115747" y="247350"/>
                </a:lnTo>
                <a:lnTo>
                  <a:pt x="1101359" y="283538"/>
                </a:lnTo>
                <a:lnTo>
                  <a:pt x="1073685" y="317586"/>
                </a:lnTo>
                <a:lnTo>
                  <a:pt x="1033877" y="349021"/>
                </a:lnTo>
                <a:lnTo>
                  <a:pt x="983084" y="377374"/>
                </a:lnTo>
                <a:lnTo>
                  <a:pt x="922458" y="402175"/>
                </a:lnTo>
                <a:lnTo>
                  <a:pt x="853149" y="422953"/>
                </a:lnTo>
                <a:lnTo>
                  <a:pt x="815597" y="431686"/>
                </a:lnTo>
                <a:lnTo>
                  <a:pt x="776307" y="439237"/>
                </a:lnTo>
                <a:lnTo>
                  <a:pt x="735421" y="445546"/>
                </a:lnTo>
                <a:lnTo>
                  <a:pt x="693083" y="450556"/>
                </a:lnTo>
                <a:lnTo>
                  <a:pt x="649438" y="454208"/>
                </a:lnTo>
                <a:lnTo>
                  <a:pt x="604629" y="456442"/>
                </a:lnTo>
                <a:lnTo>
                  <a:pt x="558800" y="457200"/>
                </a:lnTo>
                <a:lnTo>
                  <a:pt x="512970" y="456442"/>
                </a:lnTo>
                <a:lnTo>
                  <a:pt x="468161" y="454208"/>
                </a:lnTo>
                <a:lnTo>
                  <a:pt x="424516" y="450556"/>
                </a:lnTo>
                <a:lnTo>
                  <a:pt x="382178" y="445546"/>
                </a:lnTo>
                <a:lnTo>
                  <a:pt x="341292" y="439237"/>
                </a:lnTo>
                <a:lnTo>
                  <a:pt x="302002" y="431686"/>
                </a:lnTo>
                <a:lnTo>
                  <a:pt x="264450" y="422953"/>
                </a:lnTo>
                <a:lnTo>
                  <a:pt x="195141" y="402175"/>
                </a:lnTo>
                <a:lnTo>
                  <a:pt x="134515" y="377374"/>
                </a:lnTo>
                <a:lnTo>
                  <a:pt x="83722" y="349021"/>
                </a:lnTo>
                <a:lnTo>
                  <a:pt x="43914" y="317586"/>
                </a:lnTo>
                <a:lnTo>
                  <a:pt x="16240" y="283538"/>
                </a:lnTo>
                <a:lnTo>
                  <a:pt x="1852" y="247350"/>
                </a:lnTo>
                <a:lnTo>
                  <a:pt x="0" y="228600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840980" y="6016752"/>
            <a:ext cx="600455" cy="5135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133588" y="6016752"/>
            <a:ext cx="374903" cy="5135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535940" y="601497"/>
            <a:ext cx="6137102" cy="132826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034413">
              <a:lnSpc>
                <a:spcPts val="4585"/>
              </a:lnSpc>
              <a:spcBef>
                <a:spcPts val="229"/>
              </a:spcBef>
            </a:pPr>
            <a:r>
              <a:rPr sz="6600" b="1" spc="0" baseline="3103" dirty="0" smtClean="0">
                <a:latin typeface="Calibri"/>
                <a:cs typeface="Calibri"/>
              </a:rPr>
              <a:t>Ca</a:t>
            </a:r>
            <a:r>
              <a:rPr sz="6600" b="1" spc="-54" baseline="3103" dirty="0" smtClean="0">
                <a:latin typeface="Calibri"/>
                <a:cs typeface="Calibri"/>
              </a:rPr>
              <a:t>k</a:t>
            </a:r>
            <a:r>
              <a:rPr sz="6600" b="1" spc="0" baseline="3103" dirty="0" smtClean="0">
                <a:latin typeface="Calibri"/>
                <a:cs typeface="Calibri"/>
              </a:rPr>
              <a:t>upan </a:t>
            </a:r>
            <a:r>
              <a:rPr sz="6600" b="1" spc="-109" baseline="3103" dirty="0" smtClean="0">
                <a:latin typeface="Calibri"/>
                <a:cs typeface="Calibri"/>
              </a:rPr>
              <a:t>E</a:t>
            </a:r>
            <a:r>
              <a:rPr sz="6600" b="1" spc="-54" baseline="3103" dirty="0" smtClean="0">
                <a:latin typeface="Calibri"/>
                <a:cs typeface="Calibri"/>
              </a:rPr>
              <a:t>v</a:t>
            </a:r>
            <a:r>
              <a:rPr sz="6600" b="1" spc="0" baseline="3103" dirty="0" smtClean="0">
                <a:latin typeface="Calibri"/>
                <a:cs typeface="Calibri"/>
              </a:rPr>
              <a:t>alua</a:t>
            </a:r>
            <a:r>
              <a:rPr sz="6600" b="1" spc="-4" baseline="3103" dirty="0" smtClean="0">
                <a:latin typeface="Calibri"/>
                <a:cs typeface="Calibri"/>
              </a:rPr>
              <a:t>s</a:t>
            </a:r>
            <a:r>
              <a:rPr sz="6600" b="1" spc="0" baseline="3103" dirty="0" smtClean="0">
                <a:latin typeface="Calibri"/>
                <a:cs typeface="Calibri"/>
              </a:rPr>
              <a:t>i</a:t>
            </a:r>
            <a:endParaRPr sz="4400">
              <a:latin typeface="Calibri"/>
              <a:cs typeface="Calibri"/>
            </a:endParaRPr>
          </a:p>
          <a:p>
            <a:pPr marL="12700" marR="83941">
              <a:lnSpc>
                <a:spcPct val="101725"/>
              </a:lnSpc>
              <a:spcBef>
                <a:spcPts val="2899"/>
              </a:spcBef>
            </a:pPr>
            <a:r>
              <a:rPr sz="2200" b="1" spc="-64" dirty="0" smtClean="0">
                <a:latin typeface="Calibri"/>
                <a:cs typeface="Calibri"/>
              </a:rPr>
              <a:t>E</a:t>
            </a:r>
            <a:r>
              <a:rPr sz="2200" b="1" spc="-29" dirty="0" smtClean="0">
                <a:latin typeface="Calibri"/>
                <a:cs typeface="Calibri"/>
              </a:rPr>
              <a:t>v</a:t>
            </a:r>
            <a:r>
              <a:rPr sz="2200" b="1" spc="0" dirty="0" smtClean="0">
                <a:latin typeface="Calibri"/>
                <a:cs typeface="Calibri"/>
              </a:rPr>
              <a:t>al</a:t>
            </a:r>
            <a:r>
              <a:rPr sz="2200" b="1" spc="-4" dirty="0" smtClean="0">
                <a:latin typeface="Calibri"/>
                <a:cs typeface="Calibri"/>
              </a:rPr>
              <a:t>u</a:t>
            </a:r>
            <a:r>
              <a:rPr sz="2200" b="1" spc="0" dirty="0" smtClean="0">
                <a:latin typeface="Calibri"/>
                <a:cs typeface="Calibri"/>
              </a:rPr>
              <a:t>asi</a:t>
            </a:r>
            <a:r>
              <a:rPr sz="2200" b="1" spc="-34" dirty="0" smtClean="0">
                <a:latin typeface="Calibri"/>
                <a:cs typeface="Calibri"/>
              </a:rPr>
              <a:t> </a:t>
            </a:r>
            <a:r>
              <a:rPr sz="2200" b="1" spc="0" dirty="0" smtClean="0">
                <a:latin typeface="Calibri"/>
                <a:cs typeface="Calibri"/>
              </a:rPr>
              <a:t>melipu</a:t>
            </a:r>
            <a:r>
              <a:rPr sz="2200" b="1" spc="-9" dirty="0" smtClean="0">
                <a:latin typeface="Calibri"/>
                <a:cs typeface="Calibri"/>
              </a:rPr>
              <a:t>t</a:t>
            </a:r>
            <a:r>
              <a:rPr sz="2200" b="1" spc="0" dirty="0" smtClean="0">
                <a:latin typeface="Calibri"/>
                <a:cs typeface="Calibri"/>
              </a:rPr>
              <a:t>i:</a:t>
            </a:r>
            <a:endParaRPr sz="22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35940" y="1943684"/>
            <a:ext cx="164998" cy="3045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350"/>
              </a:lnSpc>
              <a:spcBef>
                <a:spcPts val="117"/>
              </a:spcBef>
            </a:pPr>
            <a:r>
              <a:rPr sz="2200" spc="0" dirty="0" smtClean="0">
                <a:latin typeface="Arial"/>
                <a:cs typeface="Arial"/>
              </a:rPr>
              <a:t>•</a:t>
            </a:r>
            <a:endParaRPr sz="22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78840" y="1960524"/>
            <a:ext cx="7750399" cy="365833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839740">
              <a:lnSpc>
                <a:spcPts val="2685"/>
              </a:lnSpc>
              <a:spcBef>
                <a:spcPts val="100"/>
              </a:spcBef>
            </a:pPr>
            <a:r>
              <a:rPr sz="2200" spc="-4" dirty="0" smtClean="0">
                <a:latin typeface="Calibri"/>
                <a:cs typeface="Calibri"/>
              </a:rPr>
              <a:t>M</a:t>
            </a:r>
            <a:r>
              <a:rPr sz="2200" spc="0" dirty="0" smtClean="0">
                <a:latin typeface="Calibri"/>
                <a:cs typeface="Calibri"/>
              </a:rPr>
              <a:t>eli</a:t>
            </a:r>
            <a:r>
              <a:rPr sz="2200" spc="-4" dirty="0" smtClean="0">
                <a:latin typeface="Calibri"/>
                <a:cs typeface="Calibri"/>
              </a:rPr>
              <a:t>h</a:t>
            </a:r>
            <a:r>
              <a:rPr sz="2200" spc="-19" dirty="0" smtClean="0">
                <a:latin typeface="Calibri"/>
                <a:cs typeface="Calibri"/>
              </a:rPr>
              <a:t>a</a:t>
            </a:r>
            <a:r>
              <a:rPr sz="2200" spc="0" dirty="0" smtClean="0">
                <a:latin typeface="Calibri"/>
                <a:cs typeface="Calibri"/>
              </a:rPr>
              <a:t>t</a:t>
            </a:r>
            <a:r>
              <a:rPr sz="2200" spc="-10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apa</a:t>
            </a:r>
            <a:r>
              <a:rPr sz="2200" spc="-47" dirty="0" smtClean="0">
                <a:latin typeface="Calibri"/>
                <a:cs typeface="Calibri"/>
              </a:rPr>
              <a:t> </a:t>
            </a:r>
            <a:r>
              <a:rPr sz="2200" spc="-34" dirty="0" smtClean="0">
                <a:latin typeface="Calibri"/>
                <a:cs typeface="Calibri"/>
              </a:rPr>
              <a:t>y</a:t>
            </a:r>
            <a:r>
              <a:rPr sz="2200" spc="0" dirty="0" smtClean="0">
                <a:latin typeface="Calibri"/>
                <a:cs typeface="Calibri"/>
              </a:rPr>
              <a:t>ang</a:t>
            </a:r>
            <a:r>
              <a:rPr sz="2200" spc="14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in</a:t>
            </a:r>
            <a:r>
              <a:rPr sz="2200" spc="-4" dirty="0" smtClean="0">
                <a:latin typeface="Calibri"/>
                <a:cs typeface="Calibri"/>
              </a:rPr>
              <a:t>g</a:t>
            </a:r>
            <a:r>
              <a:rPr sz="2200" spc="0" dirty="0" smtClean="0">
                <a:latin typeface="Calibri"/>
                <a:cs typeface="Calibri"/>
              </a:rPr>
              <a:t>in</a:t>
            </a:r>
            <a:r>
              <a:rPr sz="2200" spc="-9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di</a:t>
            </a:r>
            <a:r>
              <a:rPr sz="2200" spc="-29" dirty="0" smtClean="0">
                <a:latin typeface="Calibri"/>
                <a:cs typeface="Calibri"/>
              </a:rPr>
              <a:t>c</a:t>
            </a:r>
            <a:r>
              <a:rPr sz="2200" spc="0" dirty="0" smtClean="0">
                <a:latin typeface="Calibri"/>
                <a:cs typeface="Calibri"/>
              </a:rPr>
              <a:t>apai</a:t>
            </a:r>
            <a:r>
              <a:rPr sz="2200" spc="-52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p</a:t>
            </a:r>
            <a:r>
              <a:rPr sz="2200" spc="-34" dirty="0" smtClean="0">
                <a:latin typeface="Calibri"/>
                <a:cs typeface="Calibri"/>
              </a:rPr>
              <a:t>r</a:t>
            </a:r>
            <a:r>
              <a:rPr sz="2200" spc="0" dirty="0" smtClean="0">
                <a:latin typeface="Calibri"/>
                <a:cs typeface="Calibri"/>
              </a:rPr>
              <a:t>o</a:t>
            </a:r>
            <a:r>
              <a:rPr sz="2200" spc="-29" dirty="0" smtClean="0">
                <a:latin typeface="Calibri"/>
                <a:cs typeface="Calibri"/>
              </a:rPr>
              <a:t>y</a:t>
            </a:r>
            <a:r>
              <a:rPr sz="2200" spc="0" dirty="0" smtClean="0">
                <a:latin typeface="Calibri"/>
                <a:cs typeface="Calibri"/>
              </a:rPr>
              <a:t>ek </a:t>
            </a:r>
            <a:r>
              <a:rPr sz="2200" spc="-19" dirty="0" smtClean="0">
                <a:latin typeface="Calibri"/>
                <a:cs typeface="Calibri"/>
              </a:rPr>
              <a:t>a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au</a:t>
            </a:r>
            <a:r>
              <a:rPr sz="2200" spc="-32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o</a:t>
            </a:r>
            <a:r>
              <a:rPr sz="2200" spc="-19" dirty="0" smtClean="0">
                <a:latin typeface="Calibri"/>
                <a:cs typeface="Calibri"/>
              </a:rPr>
              <a:t>r</a:t>
            </a:r>
            <a:r>
              <a:rPr sz="2200" spc="-39" dirty="0" smtClean="0">
                <a:latin typeface="Calibri"/>
                <a:cs typeface="Calibri"/>
              </a:rPr>
              <a:t>g</a:t>
            </a:r>
            <a:r>
              <a:rPr sz="2200" spc="0" dirty="0" smtClean="0">
                <a:latin typeface="Calibri"/>
                <a:cs typeface="Calibri"/>
              </a:rPr>
              <a:t>anisa</a:t>
            </a:r>
            <a:r>
              <a:rPr sz="2200" spc="9" dirty="0" smtClean="0">
                <a:latin typeface="Calibri"/>
                <a:cs typeface="Calibri"/>
              </a:rPr>
              <a:t>s</a:t>
            </a:r>
            <a:r>
              <a:rPr sz="2200" spc="0" dirty="0" smtClean="0">
                <a:latin typeface="Calibri"/>
                <a:cs typeface="Calibri"/>
              </a:rPr>
              <a:t>i</a:t>
            </a:r>
            <a:r>
              <a:rPr sz="2200" spc="-94" dirty="0" smtClean="0">
                <a:latin typeface="Calibri"/>
                <a:cs typeface="Calibri"/>
              </a:rPr>
              <a:t> </a:t>
            </a:r>
            <a:r>
              <a:rPr sz="2200" spc="-19" dirty="0" smtClean="0">
                <a:latin typeface="Calibri"/>
                <a:cs typeface="Calibri"/>
              </a:rPr>
              <a:t>a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au </a:t>
            </a:r>
            <a:endParaRPr sz="2200">
              <a:latin typeface="Calibri"/>
              <a:cs typeface="Calibri"/>
            </a:endParaRPr>
          </a:p>
          <a:p>
            <a:pPr marL="12700" marR="839740">
              <a:lnSpc>
                <a:spcPts val="2685"/>
              </a:lnSpc>
            </a:pPr>
            <a:r>
              <a:rPr sz="2200" spc="0" dirty="0" smtClean="0">
                <a:latin typeface="Calibri"/>
                <a:cs typeface="Calibri"/>
              </a:rPr>
              <a:t>perbedaan</a:t>
            </a:r>
            <a:r>
              <a:rPr sz="2200" spc="-96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apa</a:t>
            </a:r>
            <a:r>
              <a:rPr sz="2200" spc="-47" dirty="0" smtClean="0">
                <a:latin typeface="Calibri"/>
                <a:cs typeface="Calibri"/>
              </a:rPr>
              <a:t> </a:t>
            </a:r>
            <a:r>
              <a:rPr sz="2200" spc="-34" dirty="0" smtClean="0">
                <a:latin typeface="Calibri"/>
                <a:cs typeface="Calibri"/>
              </a:rPr>
              <a:t>y</a:t>
            </a:r>
            <a:r>
              <a:rPr sz="2200" spc="0" dirty="0" smtClean="0">
                <a:latin typeface="Calibri"/>
                <a:cs typeface="Calibri"/>
              </a:rPr>
              <a:t>ang</a:t>
            </a:r>
            <a:r>
              <a:rPr sz="2200" spc="-37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ingin</a:t>
            </a:r>
            <a:r>
              <a:rPr sz="2200" spc="-43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dila</a:t>
            </a:r>
            <a:r>
              <a:rPr sz="2200" spc="-19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u</a:t>
            </a:r>
            <a:r>
              <a:rPr sz="2200" spc="-39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an.</a:t>
            </a:r>
            <a:r>
              <a:rPr sz="2200" spc="-121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Apa</a:t>
            </a:r>
            <a:r>
              <a:rPr sz="2200" spc="-34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dampak</a:t>
            </a:r>
            <a:r>
              <a:rPr sz="2200" spc="-66" dirty="0" smtClean="0">
                <a:latin typeface="Calibri"/>
                <a:cs typeface="Calibri"/>
              </a:rPr>
              <a:t> </a:t>
            </a:r>
            <a:r>
              <a:rPr sz="2200" spc="-34" dirty="0" smtClean="0">
                <a:latin typeface="Calibri"/>
                <a:cs typeface="Calibri"/>
              </a:rPr>
              <a:t>y</a:t>
            </a:r>
            <a:r>
              <a:rPr sz="2200" spc="0" dirty="0" smtClean="0">
                <a:latin typeface="Calibri"/>
                <a:cs typeface="Calibri"/>
              </a:rPr>
              <a:t>ang</a:t>
            </a:r>
            <a:r>
              <a:rPr sz="2200" spc="-37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ingin </a:t>
            </a:r>
            <a:endParaRPr sz="2200">
              <a:latin typeface="Calibri"/>
              <a:cs typeface="Calibri"/>
            </a:endParaRPr>
          </a:p>
          <a:p>
            <a:pPr marL="12700" marR="839740">
              <a:lnSpc>
                <a:spcPts val="2685"/>
              </a:lnSpc>
            </a:pPr>
            <a:r>
              <a:rPr sz="2200" spc="0" dirty="0" smtClean="0">
                <a:latin typeface="Calibri"/>
                <a:cs typeface="Calibri"/>
              </a:rPr>
              <a:t>dibu</a:t>
            </a:r>
            <a:r>
              <a:rPr sz="2200" spc="-25" dirty="0" smtClean="0">
                <a:latin typeface="Calibri"/>
                <a:cs typeface="Calibri"/>
              </a:rPr>
              <a:t>a</a:t>
            </a:r>
            <a:r>
              <a:rPr sz="2200" spc="0" dirty="0" smtClean="0">
                <a:latin typeface="Calibri"/>
                <a:cs typeface="Calibri"/>
              </a:rPr>
              <a:t>t?</a:t>
            </a:r>
            <a:r>
              <a:rPr sz="2200" spc="-67" dirty="0" smtClean="0">
                <a:latin typeface="Calibri"/>
                <a:cs typeface="Calibri"/>
              </a:rPr>
              <a:t> </a:t>
            </a:r>
            <a:r>
              <a:rPr sz="2200" spc="-9" dirty="0" smtClean="0">
                <a:latin typeface="Calibri"/>
                <a:cs typeface="Calibri"/>
              </a:rPr>
              <a:t>M</a:t>
            </a:r>
            <a:r>
              <a:rPr sz="2200" spc="0" dirty="0" smtClean="0">
                <a:latin typeface="Calibri"/>
                <a:cs typeface="Calibri"/>
              </a:rPr>
              <a:t>enilai</a:t>
            </a:r>
            <a:r>
              <a:rPr sz="2200" spc="-66" dirty="0" smtClean="0">
                <a:latin typeface="Calibri"/>
                <a:cs typeface="Calibri"/>
              </a:rPr>
              <a:t> </a:t>
            </a:r>
            <a:r>
              <a:rPr sz="2200" spc="-79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emajuan</a:t>
            </a:r>
            <a:r>
              <a:rPr sz="2200" spc="-34" dirty="0" smtClean="0">
                <a:latin typeface="Calibri"/>
                <a:cs typeface="Calibri"/>
              </a:rPr>
              <a:t>ny</a:t>
            </a:r>
            <a:r>
              <a:rPr sz="2200" spc="0" dirty="0" smtClean="0">
                <a:latin typeface="Calibri"/>
                <a:cs typeface="Calibri"/>
              </a:rPr>
              <a:t>a</a:t>
            </a:r>
            <a:r>
              <a:rPr sz="2200" spc="-109" dirty="0" smtClean="0">
                <a:latin typeface="Calibri"/>
                <a:cs typeface="Calibri"/>
              </a:rPr>
              <a:t> </a:t>
            </a:r>
            <a:r>
              <a:rPr sz="2200" spc="-75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e</a:t>
            </a:r>
            <a:r>
              <a:rPr sz="2200" spc="-5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a</a:t>
            </a:r>
            <a:r>
              <a:rPr sz="2200" spc="-39" dirty="0" smtClean="0">
                <a:latin typeface="Calibri"/>
                <a:cs typeface="Calibri"/>
              </a:rPr>
              <a:t>r</a:t>
            </a:r>
            <a:r>
              <a:rPr sz="2200" spc="0" dirty="0" smtClean="0">
                <a:latin typeface="Calibri"/>
                <a:cs typeface="Calibri"/>
              </a:rPr>
              <a:t>ah</a:t>
            </a:r>
            <a:r>
              <a:rPr sz="2200" spc="-55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apa</a:t>
            </a:r>
            <a:r>
              <a:rPr sz="2200" spc="-47" dirty="0" smtClean="0">
                <a:latin typeface="Calibri"/>
                <a:cs typeface="Calibri"/>
              </a:rPr>
              <a:t> </a:t>
            </a:r>
            <a:r>
              <a:rPr sz="2200" spc="-34" dirty="0" smtClean="0">
                <a:latin typeface="Calibri"/>
                <a:cs typeface="Calibri"/>
              </a:rPr>
              <a:t>y</a:t>
            </a:r>
            <a:r>
              <a:rPr sz="2200" spc="0" dirty="0" smtClean="0">
                <a:latin typeface="Calibri"/>
                <a:cs typeface="Calibri"/>
              </a:rPr>
              <a:t>ang</a:t>
            </a:r>
            <a:r>
              <a:rPr sz="2200" spc="-37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ingin</a:t>
            </a:r>
            <a:r>
              <a:rPr sz="2200" spc="-43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di</a:t>
            </a:r>
            <a:r>
              <a:rPr sz="2200" spc="-29" dirty="0" smtClean="0">
                <a:latin typeface="Calibri"/>
                <a:cs typeface="Calibri"/>
              </a:rPr>
              <a:t>c</a:t>
            </a:r>
            <a:r>
              <a:rPr sz="2200" spc="0" dirty="0" smtClean="0">
                <a:latin typeface="Calibri"/>
                <a:cs typeface="Calibri"/>
              </a:rPr>
              <a:t>ap</a:t>
            </a:r>
            <a:r>
              <a:rPr sz="2200" spc="4" dirty="0" smtClean="0">
                <a:latin typeface="Calibri"/>
                <a:cs typeface="Calibri"/>
              </a:rPr>
              <a:t>a</a:t>
            </a:r>
            <a:r>
              <a:rPr sz="2200" spc="0" dirty="0" smtClean="0">
                <a:latin typeface="Calibri"/>
                <a:cs typeface="Calibri"/>
              </a:rPr>
              <a:t>i, </a:t>
            </a:r>
            <a:endParaRPr sz="2200">
              <a:latin typeface="Calibri"/>
              <a:cs typeface="Calibri"/>
            </a:endParaRPr>
          </a:p>
          <a:p>
            <a:pPr marL="12700" marR="839740">
              <a:lnSpc>
                <a:spcPts val="2685"/>
              </a:lnSpc>
            </a:pPr>
            <a:r>
              <a:rPr sz="2200" spc="0" dirty="0" smtClean="0">
                <a:latin typeface="Calibri"/>
                <a:cs typeface="Calibri"/>
              </a:rPr>
              <a:t>s</a:t>
            </a:r>
            <a:r>
              <a:rPr sz="2200" spc="4" dirty="0" smtClean="0">
                <a:latin typeface="Calibri"/>
                <a:cs typeface="Calibri"/>
              </a:rPr>
              <a:t>a</a:t>
            </a:r>
            <a:r>
              <a:rPr sz="2200" spc="0" dirty="0" smtClean="0">
                <a:latin typeface="Calibri"/>
                <a:cs typeface="Calibri"/>
              </a:rPr>
              <a:t>s</a:t>
            </a:r>
            <a:r>
              <a:rPr sz="2200" spc="4" dirty="0" smtClean="0">
                <a:latin typeface="Calibri"/>
                <a:cs typeface="Calibri"/>
              </a:rPr>
              <a:t>a</a:t>
            </a:r>
            <a:r>
              <a:rPr sz="2200" spc="-44" dirty="0" smtClean="0">
                <a:latin typeface="Calibri"/>
                <a:cs typeface="Calibri"/>
              </a:rPr>
              <a:t>r</a:t>
            </a:r>
            <a:r>
              <a:rPr sz="2200" spc="0" dirty="0" smtClean="0">
                <a:latin typeface="Calibri"/>
                <a:cs typeface="Calibri"/>
              </a:rPr>
              <a:t>an</a:t>
            </a:r>
            <a:r>
              <a:rPr sz="2200" spc="-82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dampak</a:t>
            </a:r>
            <a:r>
              <a:rPr sz="2200" spc="-39" dirty="0" smtClean="0">
                <a:latin typeface="Calibri"/>
                <a:cs typeface="Calibri"/>
              </a:rPr>
              <a:t>n</a:t>
            </a:r>
            <a:r>
              <a:rPr sz="2200" spc="-34" dirty="0" smtClean="0">
                <a:latin typeface="Calibri"/>
                <a:cs typeface="Calibri"/>
              </a:rPr>
              <a:t>y</a:t>
            </a:r>
            <a:r>
              <a:rPr sz="2200" spc="0" dirty="0" smtClean="0">
                <a:latin typeface="Calibri"/>
                <a:cs typeface="Calibri"/>
              </a:rPr>
              <a:t>a.</a:t>
            </a:r>
            <a:endParaRPr sz="2200">
              <a:latin typeface="Calibri"/>
              <a:cs typeface="Calibri"/>
            </a:endParaRPr>
          </a:p>
          <a:p>
            <a:pPr marL="12700" marR="167889">
              <a:lnSpc>
                <a:spcPts val="2685"/>
              </a:lnSpc>
            </a:pPr>
            <a:r>
              <a:rPr sz="2200" spc="0" dirty="0" smtClean="0">
                <a:latin typeface="Calibri"/>
                <a:cs typeface="Calibri"/>
              </a:rPr>
              <a:t>M</a:t>
            </a:r>
            <a:r>
              <a:rPr sz="2200" spc="-4" dirty="0" smtClean="0">
                <a:latin typeface="Calibri"/>
                <a:cs typeface="Calibri"/>
              </a:rPr>
              <a:t>e</a:t>
            </a:r>
            <a:r>
              <a:rPr sz="2200" spc="0" dirty="0" smtClean="0">
                <a:latin typeface="Calibri"/>
                <a:cs typeface="Calibri"/>
              </a:rPr>
              <a:t>lih</a:t>
            </a:r>
            <a:r>
              <a:rPr sz="2200" spc="-19" dirty="0" smtClean="0">
                <a:latin typeface="Calibri"/>
                <a:cs typeface="Calibri"/>
              </a:rPr>
              <a:t>a</a:t>
            </a:r>
            <a:r>
              <a:rPr sz="2200" spc="0" dirty="0" smtClean="0">
                <a:latin typeface="Calibri"/>
                <a:cs typeface="Calibri"/>
              </a:rPr>
              <a:t>t</a:t>
            </a:r>
            <a:r>
              <a:rPr sz="2200" spc="-61" dirty="0" smtClean="0">
                <a:latin typeface="Calibri"/>
                <a:cs typeface="Calibri"/>
              </a:rPr>
              <a:t> </a:t>
            </a:r>
            <a:r>
              <a:rPr sz="2200" spc="-19" dirty="0" smtClean="0">
                <a:latin typeface="Calibri"/>
                <a:cs typeface="Calibri"/>
              </a:rPr>
              <a:t>s</a:t>
            </a:r>
            <a:r>
              <a:rPr sz="2200" spc="0" dirty="0" smtClean="0">
                <a:latin typeface="Calibri"/>
                <a:cs typeface="Calibri"/>
              </a:rPr>
              <a:t>t</a:t>
            </a:r>
            <a:r>
              <a:rPr sz="2200" spc="-50" dirty="0" smtClean="0">
                <a:latin typeface="Calibri"/>
                <a:cs typeface="Calibri"/>
              </a:rPr>
              <a:t>r</a:t>
            </a:r>
            <a:r>
              <a:rPr sz="2200" spc="-19" dirty="0" smtClean="0">
                <a:latin typeface="Calibri"/>
                <a:cs typeface="Calibri"/>
              </a:rPr>
              <a:t>a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egi</a:t>
            </a:r>
            <a:r>
              <a:rPr sz="2200" spc="-30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p</a:t>
            </a:r>
            <a:r>
              <a:rPr sz="2200" spc="-34" dirty="0" smtClean="0">
                <a:latin typeface="Calibri"/>
                <a:cs typeface="Calibri"/>
              </a:rPr>
              <a:t>r</a:t>
            </a:r>
            <a:r>
              <a:rPr sz="2200" spc="0" dirty="0" smtClean="0">
                <a:latin typeface="Calibri"/>
                <a:cs typeface="Calibri"/>
              </a:rPr>
              <a:t>o</a:t>
            </a:r>
            <a:r>
              <a:rPr sz="2200" spc="-29" dirty="0" smtClean="0">
                <a:latin typeface="Calibri"/>
                <a:cs typeface="Calibri"/>
              </a:rPr>
              <a:t>y</a:t>
            </a:r>
            <a:r>
              <a:rPr sz="2200" spc="0" dirty="0" smtClean="0">
                <a:latin typeface="Calibri"/>
                <a:cs typeface="Calibri"/>
              </a:rPr>
              <a:t>ek</a:t>
            </a:r>
            <a:r>
              <a:rPr sz="2200" spc="-61" dirty="0" smtClean="0">
                <a:latin typeface="Calibri"/>
                <a:cs typeface="Calibri"/>
              </a:rPr>
              <a:t> </a:t>
            </a:r>
            <a:r>
              <a:rPr sz="2200" spc="-19" dirty="0" smtClean="0">
                <a:latin typeface="Calibri"/>
                <a:cs typeface="Calibri"/>
              </a:rPr>
              <a:t>a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au</a:t>
            </a:r>
            <a:r>
              <a:rPr sz="2200" spc="-32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o</a:t>
            </a:r>
            <a:r>
              <a:rPr sz="2200" spc="-19" dirty="0" smtClean="0">
                <a:latin typeface="Calibri"/>
                <a:cs typeface="Calibri"/>
              </a:rPr>
              <a:t>r</a:t>
            </a:r>
            <a:r>
              <a:rPr sz="2200" spc="-34" dirty="0" smtClean="0">
                <a:latin typeface="Calibri"/>
                <a:cs typeface="Calibri"/>
              </a:rPr>
              <a:t>g</a:t>
            </a:r>
            <a:r>
              <a:rPr sz="2200" spc="0" dirty="0" smtClean="0">
                <a:latin typeface="Calibri"/>
                <a:cs typeface="Calibri"/>
              </a:rPr>
              <a:t>ani</a:t>
            </a:r>
            <a:r>
              <a:rPr sz="2200" spc="4" dirty="0" smtClean="0">
                <a:latin typeface="Calibri"/>
                <a:cs typeface="Calibri"/>
              </a:rPr>
              <a:t>s</a:t>
            </a:r>
            <a:r>
              <a:rPr sz="2200" spc="0" dirty="0" smtClean="0">
                <a:latin typeface="Calibri"/>
                <a:cs typeface="Calibri"/>
              </a:rPr>
              <a:t>a</a:t>
            </a:r>
            <a:r>
              <a:rPr sz="2200" spc="4" dirty="0" smtClean="0">
                <a:latin typeface="Calibri"/>
                <a:cs typeface="Calibri"/>
              </a:rPr>
              <a:t>s</a:t>
            </a:r>
            <a:r>
              <a:rPr sz="2200" spc="0" dirty="0" smtClean="0">
                <a:latin typeface="Calibri"/>
                <a:cs typeface="Calibri"/>
              </a:rPr>
              <a:t>i.</a:t>
            </a:r>
            <a:r>
              <a:rPr sz="2200" spc="-124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Ap</a:t>
            </a:r>
            <a:r>
              <a:rPr sz="2200" spc="-39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ah</a:t>
            </a:r>
            <a:r>
              <a:rPr sz="2200" spc="-51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p</a:t>
            </a:r>
            <a:r>
              <a:rPr sz="2200" spc="-34" dirty="0" smtClean="0">
                <a:latin typeface="Calibri"/>
                <a:cs typeface="Calibri"/>
              </a:rPr>
              <a:t>r</a:t>
            </a:r>
            <a:r>
              <a:rPr sz="2200" spc="0" dirty="0" smtClean="0">
                <a:latin typeface="Calibri"/>
                <a:cs typeface="Calibri"/>
              </a:rPr>
              <a:t>o</a:t>
            </a:r>
            <a:r>
              <a:rPr sz="2200" spc="-29" dirty="0" smtClean="0">
                <a:latin typeface="Calibri"/>
                <a:cs typeface="Calibri"/>
              </a:rPr>
              <a:t>y</a:t>
            </a:r>
            <a:r>
              <a:rPr sz="2200" spc="0" dirty="0" smtClean="0">
                <a:latin typeface="Calibri"/>
                <a:cs typeface="Calibri"/>
              </a:rPr>
              <a:t>ek</a:t>
            </a:r>
            <a:r>
              <a:rPr sz="2200" spc="-61" dirty="0" smtClean="0">
                <a:latin typeface="Calibri"/>
                <a:cs typeface="Calibri"/>
              </a:rPr>
              <a:t> </a:t>
            </a:r>
            <a:r>
              <a:rPr sz="2200" spc="-19" dirty="0" smtClean="0">
                <a:latin typeface="Calibri"/>
                <a:cs typeface="Calibri"/>
              </a:rPr>
              <a:t>a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au </a:t>
            </a:r>
            <a:endParaRPr sz="2200">
              <a:latin typeface="Calibri"/>
              <a:cs typeface="Calibri"/>
            </a:endParaRPr>
          </a:p>
          <a:p>
            <a:pPr marL="12700" marR="167889">
              <a:lnSpc>
                <a:spcPts val="2685"/>
              </a:lnSpc>
            </a:pPr>
            <a:r>
              <a:rPr sz="2200" spc="0" dirty="0" smtClean="0">
                <a:latin typeface="Calibri"/>
                <a:cs typeface="Calibri"/>
              </a:rPr>
              <a:t>o</a:t>
            </a:r>
            <a:r>
              <a:rPr sz="2200" spc="-19" dirty="0" smtClean="0">
                <a:latin typeface="Calibri"/>
                <a:cs typeface="Calibri"/>
              </a:rPr>
              <a:t>r</a:t>
            </a:r>
            <a:r>
              <a:rPr sz="2200" spc="-39" dirty="0" smtClean="0">
                <a:latin typeface="Calibri"/>
                <a:cs typeface="Calibri"/>
              </a:rPr>
              <a:t>g</a:t>
            </a:r>
            <a:r>
              <a:rPr sz="2200" spc="0" dirty="0" smtClean="0">
                <a:latin typeface="Calibri"/>
                <a:cs typeface="Calibri"/>
              </a:rPr>
              <a:t>anisa</a:t>
            </a:r>
            <a:r>
              <a:rPr sz="2200" spc="9" dirty="0" smtClean="0">
                <a:latin typeface="Calibri"/>
                <a:cs typeface="Calibri"/>
              </a:rPr>
              <a:t>s</a:t>
            </a:r>
            <a:r>
              <a:rPr sz="2200" spc="0" dirty="0" smtClean="0">
                <a:latin typeface="Calibri"/>
                <a:cs typeface="Calibri"/>
              </a:rPr>
              <a:t>i</a:t>
            </a:r>
            <a:r>
              <a:rPr sz="2200" spc="-84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itu</a:t>
            </a:r>
            <a:r>
              <a:rPr sz="2200" spc="-9" dirty="0" smtClean="0">
                <a:latin typeface="Calibri"/>
                <a:cs typeface="Calibri"/>
              </a:rPr>
              <a:t> m</a:t>
            </a:r>
            <a:r>
              <a:rPr sz="2200" spc="0" dirty="0" smtClean="0">
                <a:latin typeface="Calibri"/>
                <a:cs typeface="Calibri"/>
              </a:rPr>
              <a:t>e</a:t>
            </a:r>
            <a:r>
              <a:rPr sz="2200" spc="-4" dirty="0" smtClean="0">
                <a:latin typeface="Calibri"/>
                <a:cs typeface="Calibri"/>
              </a:rPr>
              <a:t>m</a:t>
            </a:r>
            <a:r>
              <a:rPr sz="2200" spc="0" dirty="0" smtClean="0">
                <a:latin typeface="Calibri"/>
                <a:cs typeface="Calibri"/>
              </a:rPr>
              <a:t>pu</a:t>
            </a:r>
            <a:r>
              <a:rPr sz="2200" spc="-44" dirty="0" smtClean="0">
                <a:latin typeface="Calibri"/>
                <a:cs typeface="Calibri"/>
              </a:rPr>
              <a:t>n</a:t>
            </a:r>
            <a:r>
              <a:rPr sz="2200" spc="-34" dirty="0" smtClean="0">
                <a:latin typeface="Calibri"/>
                <a:cs typeface="Calibri"/>
              </a:rPr>
              <a:t>y</a:t>
            </a:r>
            <a:r>
              <a:rPr sz="2200" spc="0" dirty="0" smtClean="0">
                <a:latin typeface="Calibri"/>
                <a:cs typeface="Calibri"/>
              </a:rPr>
              <a:t>ai</a:t>
            </a:r>
            <a:r>
              <a:rPr sz="2200" spc="4" dirty="0" smtClean="0">
                <a:latin typeface="Calibri"/>
                <a:cs typeface="Calibri"/>
              </a:rPr>
              <a:t> </a:t>
            </a:r>
            <a:r>
              <a:rPr sz="2200" spc="-19" dirty="0" smtClean="0">
                <a:latin typeface="Calibri"/>
                <a:cs typeface="Calibri"/>
              </a:rPr>
              <a:t>s</a:t>
            </a:r>
            <a:r>
              <a:rPr sz="2200" spc="0" dirty="0" smtClean="0">
                <a:latin typeface="Calibri"/>
                <a:cs typeface="Calibri"/>
              </a:rPr>
              <a:t>t</a:t>
            </a:r>
            <a:r>
              <a:rPr sz="2200" spc="-50" dirty="0" smtClean="0">
                <a:latin typeface="Calibri"/>
                <a:cs typeface="Calibri"/>
              </a:rPr>
              <a:t>r</a:t>
            </a:r>
            <a:r>
              <a:rPr sz="2200" spc="-19" dirty="0" smtClean="0">
                <a:latin typeface="Calibri"/>
                <a:cs typeface="Calibri"/>
              </a:rPr>
              <a:t>a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eg</a:t>
            </a:r>
            <a:r>
              <a:rPr sz="2200" spc="-4" dirty="0" smtClean="0">
                <a:latin typeface="Calibri"/>
                <a:cs typeface="Calibri"/>
              </a:rPr>
              <a:t>i</a:t>
            </a:r>
            <a:r>
              <a:rPr sz="2200" spc="0" dirty="0" smtClean="0">
                <a:latin typeface="Calibri"/>
                <a:cs typeface="Calibri"/>
              </a:rPr>
              <a:t>? Apa</a:t>
            </a:r>
            <a:r>
              <a:rPr sz="2200" spc="-39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ah</a:t>
            </a:r>
            <a:r>
              <a:rPr sz="2200" spc="-22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p</a:t>
            </a:r>
            <a:r>
              <a:rPr sz="2200" spc="-39" dirty="0" smtClean="0">
                <a:latin typeface="Calibri"/>
                <a:cs typeface="Calibri"/>
              </a:rPr>
              <a:t>r</a:t>
            </a:r>
            <a:r>
              <a:rPr sz="2200" spc="0" dirty="0" smtClean="0">
                <a:latin typeface="Calibri"/>
                <a:cs typeface="Calibri"/>
              </a:rPr>
              <a:t>o</a:t>
            </a:r>
            <a:r>
              <a:rPr sz="2200" spc="-29" dirty="0" smtClean="0">
                <a:latin typeface="Calibri"/>
                <a:cs typeface="Calibri"/>
              </a:rPr>
              <a:t>y</a:t>
            </a:r>
            <a:r>
              <a:rPr sz="2200" spc="0" dirty="0" smtClean="0">
                <a:latin typeface="Calibri"/>
                <a:cs typeface="Calibri"/>
              </a:rPr>
              <a:t>ek </a:t>
            </a:r>
            <a:r>
              <a:rPr sz="2200" spc="-19" dirty="0" smtClean="0">
                <a:latin typeface="Calibri"/>
                <a:cs typeface="Calibri"/>
              </a:rPr>
              <a:t>a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au</a:t>
            </a:r>
            <a:r>
              <a:rPr sz="2200" spc="-32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o</a:t>
            </a:r>
            <a:r>
              <a:rPr sz="2200" spc="-19" dirty="0" smtClean="0">
                <a:latin typeface="Calibri"/>
                <a:cs typeface="Calibri"/>
              </a:rPr>
              <a:t>r</a:t>
            </a:r>
            <a:r>
              <a:rPr sz="2200" spc="-39" dirty="0" smtClean="0">
                <a:latin typeface="Calibri"/>
                <a:cs typeface="Calibri"/>
              </a:rPr>
              <a:t>g</a:t>
            </a:r>
            <a:r>
              <a:rPr sz="2200" spc="0" dirty="0" smtClean="0">
                <a:latin typeface="Calibri"/>
                <a:cs typeface="Calibri"/>
              </a:rPr>
              <a:t>anisa</a:t>
            </a:r>
            <a:r>
              <a:rPr sz="2200" spc="9" dirty="0" smtClean="0">
                <a:latin typeface="Calibri"/>
                <a:cs typeface="Calibri"/>
              </a:rPr>
              <a:t>s</a:t>
            </a:r>
            <a:r>
              <a:rPr sz="2200" spc="0" dirty="0" smtClean="0">
                <a:latin typeface="Calibri"/>
                <a:cs typeface="Calibri"/>
              </a:rPr>
              <a:t>i </a:t>
            </a:r>
            <a:endParaRPr sz="2200">
              <a:latin typeface="Calibri"/>
              <a:cs typeface="Calibri"/>
            </a:endParaRPr>
          </a:p>
          <a:p>
            <a:pPr marL="12700" marR="167889">
              <a:lnSpc>
                <a:spcPts val="2685"/>
              </a:lnSpc>
            </a:pPr>
            <a:r>
              <a:rPr sz="2200" spc="0" dirty="0" smtClean="0">
                <a:latin typeface="Calibri"/>
                <a:cs typeface="Calibri"/>
              </a:rPr>
              <a:t>men</a:t>
            </a:r>
            <a:r>
              <a:rPr sz="2200" spc="-4" dirty="0" smtClean="0">
                <a:latin typeface="Calibri"/>
                <a:cs typeface="Calibri"/>
              </a:rPr>
              <a:t>g</a:t>
            </a:r>
            <a:r>
              <a:rPr sz="2200" spc="0" dirty="0" smtClean="0">
                <a:latin typeface="Calibri"/>
                <a:cs typeface="Calibri"/>
              </a:rPr>
              <a:t>i</a:t>
            </a:r>
            <a:r>
              <a:rPr sz="2200" spc="-25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uti</a:t>
            </a:r>
            <a:r>
              <a:rPr sz="2200" spc="-79" dirty="0" smtClean="0">
                <a:latin typeface="Calibri"/>
                <a:cs typeface="Calibri"/>
              </a:rPr>
              <a:t> </a:t>
            </a:r>
            <a:r>
              <a:rPr sz="2200" spc="-19" dirty="0" smtClean="0">
                <a:latin typeface="Calibri"/>
                <a:cs typeface="Calibri"/>
              </a:rPr>
              <a:t>s</a:t>
            </a:r>
            <a:r>
              <a:rPr sz="2200" spc="0" dirty="0" smtClean="0">
                <a:latin typeface="Calibri"/>
                <a:cs typeface="Calibri"/>
              </a:rPr>
              <a:t>t</a:t>
            </a:r>
            <a:r>
              <a:rPr sz="2200" spc="-50" dirty="0" smtClean="0">
                <a:latin typeface="Calibri"/>
                <a:cs typeface="Calibri"/>
              </a:rPr>
              <a:t>r</a:t>
            </a:r>
            <a:r>
              <a:rPr sz="2200" spc="-19" dirty="0" smtClean="0">
                <a:latin typeface="Calibri"/>
                <a:cs typeface="Calibri"/>
              </a:rPr>
              <a:t>a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egi</a:t>
            </a:r>
            <a:r>
              <a:rPr sz="2200" spc="-30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se</a:t>
            </a:r>
            <a:r>
              <a:rPr sz="2200" spc="-25" dirty="0" smtClean="0">
                <a:latin typeface="Calibri"/>
                <a:cs typeface="Calibri"/>
              </a:rPr>
              <a:t>c</a:t>
            </a:r>
            <a:r>
              <a:rPr sz="2200" spc="0" dirty="0" smtClean="0">
                <a:latin typeface="Calibri"/>
                <a:cs typeface="Calibri"/>
              </a:rPr>
              <a:t>a</a:t>
            </a:r>
            <a:r>
              <a:rPr sz="2200" spc="-39" dirty="0" smtClean="0">
                <a:latin typeface="Calibri"/>
                <a:cs typeface="Calibri"/>
              </a:rPr>
              <a:t>r</a:t>
            </a:r>
            <a:r>
              <a:rPr sz="2200" spc="0" dirty="0" smtClean="0">
                <a:latin typeface="Calibri"/>
                <a:cs typeface="Calibri"/>
              </a:rPr>
              <a:t>a</a:t>
            </a:r>
            <a:r>
              <a:rPr sz="2200" spc="-47" dirty="0" smtClean="0">
                <a:latin typeface="Calibri"/>
                <a:cs typeface="Calibri"/>
              </a:rPr>
              <a:t> </a:t>
            </a:r>
            <a:r>
              <a:rPr sz="2200" spc="-25" dirty="0" smtClean="0">
                <a:latin typeface="Calibri"/>
                <a:cs typeface="Calibri"/>
              </a:rPr>
              <a:t>e</a:t>
            </a:r>
            <a:r>
              <a:rPr sz="2200" spc="-54" dirty="0" smtClean="0">
                <a:latin typeface="Calibri"/>
                <a:cs typeface="Calibri"/>
              </a:rPr>
              <a:t>f</a:t>
            </a:r>
            <a:r>
              <a:rPr sz="2200" spc="0" dirty="0" smtClean="0">
                <a:latin typeface="Calibri"/>
                <a:cs typeface="Calibri"/>
              </a:rPr>
              <a:t>e</a:t>
            </a:r>
            <a:r>
              <a:rPr sz="2200" spc="-14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tif?</a:t>
            </a:r>
            <a:r>
              <a:rPr sz="2200" spc="-27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Apa</a:t>
            </a:r>
            <a:r>
              <a:rPr sz="2200" spc="-34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ah</a:t>
            </a:r>
            <a:r>
              <a:rPr sz="2200" spc="-66" dirty="0" smtClean="0">
                <a:latin typeface="Calibri"/>
                <a:cs typeface="Calibri"/>
              </a:rPr>
              <a:t> </a:t>
            </a:r>
            <a:r>
              <a:rPr sz="2200" spc="-19" dirty="0" smtClean="0">
                <a:latin typeface="Calibri"/>
                <a:cs typeface="Calibri"/>
              </a:rPr>
              <a:t>s</a:t>
            </a:r>
            <a:r>
              <a:rPr sz="2200" spc="0" dirty="0" smtClean="0">
                <a:latin typeface="Calibri"/>
                <a:cs typeface="Calibri"/>
              </a:rPr>
              <a:t>t</a:t>
            </a:r>
            <a:r>
              <a:rPr sz="2200" spc="-50" dirty="0" smtClean="0">
                <a:latin typeface="Calibri"/>
                <a:cs typeface="Calibri"/>
              </a:rPr>
              <a:t>r</a:t>
            </a:r>
            <a:r>
              <a:rPr sz="2200" spc="-19" dirty="0" smtClean="0">
                <a:latin typeface="Calibri"/>
                <a:cs typeface="Calibri"/>
              </a:rPr>
              <a:t>a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egi</a:t>
            </a:r>
            <a:r>
              <a:rPr sz="2200" spc="-45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itu</a:t>
            </a:r>
            <a:r>
              <a:rPr sz="2200" spc="-23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ber</a:t>
            </a:r>
            <a:r>
              <a:rPr sz="2200" spc="4" dirty="0" smtClean="0">
                <a:latin typeface="Calibri"/>
                <a:cs typeface="Calibri"/>
              </a:rPr>
              <a:t>j</a:t>
            </a:r>
            <a:r>
              <a:rPr sz="2200" spc="0" dirty="0" smtClean="0">
                <a:latin typeface="Calibri"/>
                <a:cs typeface="Calibri"/>
              </a:rPr>
              <a:t>al</a:t>
            </a:r>
            <a:r>
              <a:rPr sz="2200" spc="4" dirty="0" smtClean="0">
                <a:latin typeface="Calibri"/>
                <a:cs typeface="Calibri"/>
              </a:rPr>
              <a:t>a</a:t>
            </a:r>
            <a:r>
              <a:rPr sz="2200" spc="0" dirty="0" smtClean="0">
                <a:latin typeface="Calibri"/>
                <a:cs typeface="Calibri"/>
              </a:rPr>
              <a:t>n?</a:t>
            </a:r>
            <a:r>
              <a:rPr sz="2200" spc="-98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Ji</a:t>
            </a:r>
            <a:r>
              <a:rPr sz="2200" spc="-39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a </a:t>
            </a:r>
            <a:endParaRPr sz="2200">
              <a:latin typeface="Calibri"/>
              <a:cs typeface="Calibri"/>
            </a:endParaRPr>
          </a:p>
          <a:p>
            <a:pPr marL="12700" marR="167889">
              <a:lnSpc>
                <a:spcPts val="2685"/>
              </a:lnSpc>
            </a:pPr>
            <a:r>
              <a:rPr sz="2200" spc="0" dirty="0" smtClean="0">
                <a:latin typeface="Calibri"/>
                <a:cs typeface="Calibri"/>
              </a:rPr>
              <a:t>tidak</a:t>
            </a:r>
            <a:r>
              <a:rPr sz="2200" spc="-54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berjal</a:t>
            </a:r>
            <a:r>
              <a:rPr sz="2200" spc="9" dirty="0" smtClean="0">
                <a:latin typeface="Calibri"/>
                <a:cs typeface="Calibri"/>
              </a:rPr>
              <a:t>a</a:t>
            </a:r>
            <a:r>
              <a:rPr sz="2200" spc="0" dirty="0" smtClean="0">
                <a:latin typeface="Calibri"/>
                <a:cs typeface="Calibri"/>
              </a:rPr>
              <a:t>n,</a:t>
            </a:r>
            <a:r>
              <a:rPr sz="2200" spc="-93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men</a:t>
            </a:r>
            <a:r>
              <a:rPr sz="2200" spc="-44" dirty="0" smtClean="0">
                <a:latin typeface="Calibri"/>
                <a:cs typeface="Calibri"/>
              </a:rPr>
              <a:t>g</a:t>
            </a:r>
            <a:r>
              <a:rPr sz="2200" spc="0" dirty="0" smtClean="0">
                <a:latin typeface="Calibri"/>
                <a:cs typeface="Calibri"/>
              </a:rPr>
              <a:t>apa</a:t>
            </a:r>
            <a:r>
              <a:rPr sz="2200" spc="-72" dirty="0" smtClean="0">
                <a:latin typeface="Calibri"/>
                <a:cs typeface="Calibri"/>
              </a:rPr>
              <a:t> 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erj</a:t>
            </a:r>
            <a:r>
              <a:rPr sz="2200" spc="4" dirty="0" smtClean="0">
                <a:latin typeface="Calibri"/>
                <a:cs typeface="Calibri"/>
              </a:rPr>
              <a:t>a</a:t>
            </a:r>
            <a:r>
              <a:rPr sz="2200" spc="0" dirty="0" smtClean="0">
                <a:latin typeface="Calibri"/>
                <a:cs typeface="Calibri"/>
              </a:rPr>
              <a:t>di?</a:t>
            </a:r>
            <a:endParaRPr sz="2200">
              <a:latin typeface="Calibri"/>
              <a:cs typeface="Calibri"/>
            </a:endParaRPr>
          </a:p>
          <a:p>
            <a:pPr marL="12700">
              <a:lnSpc>
                <a:spcPts val="2685"/>
              </a:lnSpc>
            </a:pPr>
            <a:r>
              <a:rPr sz="2200" spc="0" dirty="0" smtClean="0">
                <a:latin typeface="Calibri"/>
                <a:cs typeface="Calibri"/>
              </a:rPr>
              <a:t>M</a:t>
            </a:r>
            <a:r>
              <a:rPr sz="2200" spc="-4" dirty="0" smtClean="0">
                <a:latin typeface="Calibri"/>
                <a:cs typeface="Calibri"/>
              </a:rPr>
              <a:t>e</a:t>
            </a:r>
            <a:r>
              <a:rPr sz="2200" spc="0" dirty="0" smtClean="0">
                <a:latin typeface="Calibri"/>
                <a:cs typeface="Calibri"/>
              </a:rPr>
              <a:t>lih</a:t>
            </a:r>
            <a:r>
              <a:rPr sz="2200" spc="-19" dirty="0" smtClean="0">
                <a:latin typeface="Calibri"/>
                <a:cs typeface="Calibri"/>
              </a:rPr>
              <a:t>a</a:t>
            </a:r>
            <a:r>
              <a:rPr sz="2200" spc="0" dirty="0" smtClean="0">
                <a:latin typeface="Calibri"/>
                <a:cs typeface="Calibri"/>
              </a:rPr>
              <a:t>t</a:t>
            </a:r>
            <a:r>
              <a:rPr sz="2200" spc="-61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ba</a:t>
            </a:r>
            <a:r>
              <a:rPr sz="2200" spc="-34" dirty="0" smtClean="0">
                <a:latin typeface="Calibri"/>
                <a:cs typeface="Calibri"/>
              </a:rPr>
              <a:t>g</a:t>
            </a:r>
            <a:r>
              <a:rPr sz="2200" spc="0" dirty="0" smtClean="0">
                <a:latin typeface="Calibri"/>
                <a:cs typeface="Calibri"/>
              </a:rPr>
              <a:t>aimana</a:t>
            </a:r>
            <a:r>
              <a:rPr sz="2200" spc="-108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p</a:t>
            </a:r>
            <a:r>
              <a:rPr sz="2200" spc="-34" dirty="0" smtClean="0">
                <a:latin typeface="Calibri"/>
                <a:cs typeface="Calibri"/>
              </a:rPr>
              <a:t>r</a:t>
            </a:r>
            <a:r>
              <a:rPr sz="2200" spc="0" dirty="0" smtClean="0">
                <a:latin typeface="Calibri"/>
                <a:cs typeface="Calibri"/>
              </a:rPr>
              <a:t>o</a:t>
            </a:r>
            <a:r>
              <a:rPr sz="2200" spc="-29" dirty="0" smtClean="0">
                <a:latin typeface="Calibri"/>
                <a:cs typeface="Calibri"/>
              </a:rPr>
              <a:t>y</a:t>
            </a:r>
            <a:r>
              <a:rPr sz="2200" spc="0" dirty="0" smtClean="0">
                <a:latin typeface="Calibri"/>
                <a:cs typeface="Calibri"/>
              </a:rPr>
              <a:t>ek</a:t>
            </a:r>
            <a:r>
              <a:rPr sz="2200" spc="-61" dirty="0" smtClean="0">
                <a:latin typeface="Calibri"/>
                <a:cs typeface="Calibri"/>
              </a:rPr>
              <a:t> </a:t>
            </a:r>
            <a:r>
              <a:rPr sz="2200" spc="-19" dirty="0" smtClean="0">
                <a:latin typeface="Calibri"/>
                <a:cs typeface="Calibri"/>
              </a:rPr>
              <a:t>a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au</a:t>
            </a:r>
            <a:r>
              <a:rPr sz="2200" spc="-32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o</a:t>
            </a:r>
            <a:r>
              <a:rPr sz="2200" spc="-19" dirty="0" smtClean="0">
                <a:latin typeface="Calibri"/>
                <a:cs typeface="Calibri"/>
              </a:rPr>
              <a:t>r</a:t>
            </a:r>
            <a:r>
              <a:rPr sz="2200" spc="-34" dirty="0" smtClean="0">
                <a:latin typeface="Calibri"/>
                <a:cs typeface="Calibri"/>
              </a:rPr>
              <a:t>g</a:t>
            </a:r>
            <a:r>
              <a:rPr sz="2200" spc="0" dirty="0" smtClean="0">
                <a:latin typeface="Calibri"/>
                <a:cs typeface="Calibri"/>
              </a:rPr>
              <a:t>ani</a:t>
            </a:r>
            <a:r>
              <a:rPr sz="2200" spc="4" dirty="0" smtClean="0">
                <a:latin typeface="Calibri"/>
                <a:cs typeface="Calibri"/>
              </a:rPr>
              <a:t>s</a:t>
            </a:r>
            <a:r>
              <a:rPr sz="2200" spc="0" dirty="0" smtClean="0">
                <a:latin typeface="Calibri"/>
                <a:cs typeface="Calibri"/>
              </a:rPr>
              <a:t>a</a:t>
            </a:r>
            <a:r>
              <a:rPr sz="2200" spc="4" dirty="0" smtClean="0">
                <a:latin typeface="Calibri"/>
                <a:cs typeface="Calibri"/>
              </a:rPr>
              <a:t>s</a:t>
            </a:r>
            <a:r>
              <a:rPr sz="2200" spc="0" dirty="0" smtClean="0">
                <a:latin typeface="Calibri"/>
                <a:cs typeface="Calibri"/>
              </a:rPr>
              <a:t>i</a:t>
            </a:r>
            <a:r>
              <a:rPr sz="2200" spc="-114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be</a:t>
            </a:r>
            <a:r>
              <a:rPr sz="2200" spc="-75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erj</a:t>
            </a:r>
            <a:r>
              <a:rPr sz="2200" spc="4" dirty="0" smtClean="0">
                <a:latin typeface="Calibri"/>
                <a:cs typeface="Calibri"/>
              </a:rPr>
              <a:t>a</a:t>
            </a:r>
            <a:r>
              <a:rPr sz="2200" spc="0" dirty="0" smtClean="0">
                <a:latin typeface="Calibri"/>
                <a:cs typeface="Calibri"/>
              </a:rPr>
              <a:t>.</a:t>
            </a:r>
            <a:r>
              <a:rPr sz="2200" spc="-72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Apa</a:t>
            </a:r>
            <a:r>
              <a:rPr sz="2200" spc="-39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ah</a:t>
            </a:r>
            <a:r>
              <a:rPr sz="2200" spc="-66" dirty="0" smtClean="0">
                <a:latin typeface="Calibri"/>
                <a:cs typeface="Calibri"/>
              </a:rPr>
              <a:t> 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e</a:t>
            </a:r>
            <a:r>
              <a:rPr sz="2200" spc="-19" dirty="0" smtClean="0">
                <a:latin typeface="Calibri"/>
                <a:cs typeface="Calibri"/>
              </a:rPr>
              <a:t>r</a:t>
            </a:r>
            <a:r>
              <a:rPr sz="2200" spc="0" dirty="0" smtClean="0">
                <a:latin typeface="Calibri"/>
                <a:cs typeface="Calibri"/>
              </a:rPr>
              <a:t>dap</a:t>
            </a:r>
            <a:r>
              <a:rPr sz="2200" spc="-19" dirty="0" smtClean="0">
                <a:latin typeface="Calibri"/>
                <a:cs typeface="Calibri"/>
              </a:rPr>
              <a:t>a</a:t>
            </a:r>
            <a:r>
              <a:rPr sz="2200" spc="0" dirty="0" smtClean="0">
                <a:latin typeface="Calibri"/>
                <a:cs typeface="Calibri"/>
              </a:rPr>
              <a:t>t </a:t>
            </a:r>
            <a:endParaRPr sz="2200">
              <a:latin typeface="Calibri"/>
              <a:cs typeface="Calibri"/>
            </a:endParaRPr>
          </a:p>
          <a:p>
            <a:pPr marL="12700">
              <a:lnSpc>
                <a:spcPts val="2761"/>
              </a:lnSpc>
            </a:pPr>
            <a:r>
              <a:rPr sz="2200" spc="0" dirty="0" smtClean="0">
                <a:latin typeface="Calibri"/>
                <a:cs typeface="Calibri"/>
              </a:rPr>
              <a:t>pema</a:t>
            </a:r>
            <a:r>
              <a:rPr sz="2200" spc="-14" dirty="0" smtClean="0">
                <a:latin typeface="Calibri"/>
                <a:cs typeface="Calibri"/>
              </a:rPr>
              <a:t>n</a:t>
            </a:r>
            <a:r>
              <a:rPr sz="2200" spc="-44" dirty="0" smtClean="0">
                <a:latin typeface="Calibri"/>
                <a:cs typeface="Calibri"/>
              </a:rPr>
              <a:t>f</a:t>
            </a:r>
            <a:r>
              <a:rPr sz="2200" spc="0" dirty="0" smtClean="0">
                <a:latin typeface="Calibri"/>
                <a:cs typeface="Calibri"/>
              </a:rPr>
              <a:t>a</a:t>
            </a:r>
            <a:r>
              <a:rPr sz="2200" spc="-14" dirty="0" smtClean="0">
                <a:latin typeface="Calibri"/>
                <a:cs typeface="Calibri"/>
              </a:rPr>
              <a:t>a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an</a:t>
            </a:r>
            <a:r>
              <a:rPr sz="2200" spc="-106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sumber</a:t>
            </a:r>
            <a:r>
              <a:rPr sz="2200" spc="-62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d</a:t>
            </a:r>
            <a:r>
              <a:rPr sz="2200" spc="-34" dirty="0" smtClean="0">
                <a:latin typeface="Calibri"/>
                <a:cs typeface="Calibri"/>
              </a:rPr>
              <a:t>ay</a:t>
            </a:r>
            <a:r>
              <a:rPr sz="2200" spc="0" dirty="0" smtClean="0">
                <a:latin typeface="Calibri"/>
                <a:cs typeface="Calibri"/>
              </a:rPr>
              <a:t>a</a:t>
            </a:r>
            <a:r>
              <a:rPr sz="2200" spc="-42" dirty="0" smtClean="0">
                <a:latin typeface="Calibri"/>
                <a:cs typeface="Calibri"/>
              </a:rPr>
              <a:t> </a:t>
            </a:r>
            <a:r>
              <a:rPr sz="2200" spc="-34" dirty="0" smtClean="0">
                <a:latin typeface="Calibri"/>
                <a:cs typeface="Calibri"/>
              </a:rPr>
              <a:t>y</a:t>
            </a:r>
            <a:r>
              <a:rPr sz="2200" spc="0" dirty="0" smtClean="0">
                <a:latin typeface="Calibri"/>
                <a:cs typeface="Calibri"/>
              </a:rPr>
              <a:t>ang</a:t>
            </a:r>
            <a:r>
              <a:rPr sz="2200" spc="-37" dirty="0" smtClean="0">
                <a:latin typeface="Calibri"/>
                <a:cs typeface="Calibri"/>
              </a:rPr>
              <a:t> </a:t>
            </a:r>
            <a:r>
              <a:rPr sz="2200" spc="-25" dirty="0" smtClean="0">
                <a:latin typeface="Calibri"/>
                <a:cs typeface="Calibri"/>
              </a:rPr>
              <a:t>e</a:t>
            </a:r>
            <a:r>
              <a:rPr sz="2200" spc="0" dirty="0" smtClean="0">
                <a:latin typeface="Calibri"/>
                <a:cs typeface="Calibri"/>
              </a:rPr>
              <a:t>fisien?</a:t>
            </a:r>
            <a:r>
              <a:rPr sz="2200" spc="-29" dirty="0" smtClean="0">
                <a:latin typeface="Calibri"/>
                <a:cs typeface="Calibri"/>
              </a:rPr>
              <a:t> </a:t>
            </a:r>
            <a:r>
              <a:rPr sz="2200" i="1" spc="0" dirty="0" smtClean="0">
                <a:latin typeface="Calibri"/>
                <a:cs typeface="Calibri"/>
              </a:rPr>
              <a:t>Opportunity</a:t>
            </a:r>
            <a:r>
              <a:rPr sz="2200" i="1" spc="-122" dirty="0" smtClean="0">
                <a:latin typeface="Calibri"/>
                <a:cs typeface="Calibri"/>
              </a:rPr>
              <a:t> </a:t>
            </a:r>
            <a:r>
              <a:rPr sz="2200" i="1" spc="-25" dirty="0" smtClean="0">
                <a:latin typeface="Calibri"/>
                <a:cs typeface="Calibri"/>
              </a:rPr>
              <a:t>c</a:t>
            </a:r>
            <a:r>
              <a:rPr sz="2200" i="1" spc="0" dirty="0" smtClean="0">
                <a:latin typeface="Calibri"/>
                <a:cs typeface="Calibri"/>
              </a:rPr>
              <a:t>o</a:t>
            </a:r>
            <a:r>
              <a:rPr sz="2200" i="1" spc="-25" dirty="0" smtClean="0">
                <a:latin typeface="Calibri"/>
                <a:cs typeface="Calibri"/>
              </a:rPr>
              <a:t>s</a:t>
            </a:r>
            <a:r>
              <a:rPr sz="2200" i="1" spc="0" dirty="0" smtClean="0">
                <a:latin typeface="Calibri"/>
                <a:cs typeface="Calibri"/>
              </a:rPr>
              <a:t>t</a:t>
            </a:r>
            <a:r>
              <a:rPr sz="2200" i="1" spc="-13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apa</a:t>
            </a:r>
            <a:r>
              <a:rPr sz="2200" spc="-42" dirty="0" smtClean="0">
                <a:latin typeface="Calibri"/>
                <a:cs typeface="Calibri"/>
              </a:rPr>
              <a:t> </a:t>
            </a:r>
            <a:r>
              <a:rPr sz="2200" spc="-34" dirty="0" smtClean="0">
                <a:latin typeface="Calibri"/>
                <a:cs typeface="Calibri"/>
              </a:rPr>
              <a:t>y</a:t>
            </a:r>
            <a:r>
              <a:rPr sz="2200" spc="0" dirty="0" smtClean="0">
                <a:latin typeface="Calibri"/>
                <a:cs typeface="Calibri"/>
              </a:rPr>
              <a:t>ang </a:t>
            </a:r>
            <a:endParaRPr sz="2200">
              <a:latin typeface="Calibri"/>
              <a:cs typeface="Calibri"/>
            </a:endParaRPr>
          </a:p>
          <a:p>
            <a:pPr marL="12700">
              <a:lnSpc>
                <a:spcPts val="2685"/>
              </a:lnSpc>
            </a:pPr>
            <a:r>
              <a:rPr sz="2200" spc="0" dirty="0" smtClean="0">
                <a:latin typeface="Calibri"/>
                <a:cs typeface="Calibri"/>
              </a:rPr>
              <a:t>dipilih</a:t>
            </a:r>
            <a:r>
              <a:rPr sz="2200" spc="-14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u</a:t>
            </a:r>
            <a:r>
              <a:rPr sz="2200" spc="-29" dirty="0" smtClean="0">
                <a:latin typeface="Calibri"/>
                <a:cs typeface="Calibri"/>
              </a:rPr>
              <a:t>n</a:t>
            </a:r>
            <a:r>
              <a:rPr sz="2200" spc="0" dirty="0" smtClean="0">
                <a:latin typeface="Calibri"/>
                <a:cs typeface="Calibri"/>
              </a:rPr>
              <a:t>tuk be</a:t>
            </a:r>
            <a:r>
              <a:rPr sz="2200" spc="-69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er</a:t>
            </a:r>
            <a:r>
              <a:rPr sz="2200" spc="4" dirty="0" smtClean="0">
                <a:latin typeface="Calibri"/>
                <a:cs typeface="Calibri"/>
              </a:rPr>
              <a:t>j</a:t>
            </a:r>
            <a:r>
              <a:rPr sz="2200" spc="0" dirty="0" smtClean="0">
                <a:latin typeface="Calibri"/>
                <a:cs typeface="Calibri"/>
              </a:rPr>
              <a:t>a? B</a:t>
            </a:r>
            <a:r>
              <a:rPr sz="2200" spc="4" dirty="0" smtClean="0">
                <a:latin typeface="Calibri"/>
                <a:cs typeface="Calibri"/>
              </a:rPr>
              <a:t>a</a:t>
            </a:r>
            <a:r>
              <a:rPr sz="2200" spc="-39" dirty="0" smtClean="0">
                <a:latin typeface="Calibri"/>
                <a:cs typeface="Calibri"/>
              </a:rPr>
              <a:t>g</a:t>
            </a:r>
            <a:r>
              <a:rPr sz="2200" spc="0" dirty="0" smtClean="0">
                <a:latin typeface="Calibri"/>
                <a:cs typeface="Calibri"/>
              </a:rPr>
              <a:t>aim</a:t>
            </a:r>
            <a:r>
              <a:rPr sz="2200" spc="4" dirty="0" smtClean="0">
                <a:latin typeface="Calibri"/>
                <a:cs typeface="Calibri"/>
              </a:rPr>
              <a:t>a</a:t>
            </a:r>
            <a:r>
              <a:rPr sz="2200" spc="0" dirty="0" smtClean="0">
                <a:latin typeface="Calibri"/>
                <a:cs typeface="Calibri"/>
              </a:rPr>
              <a:t>na</a:t>
            </a:r>
            <a:r>
              <a:rPr sz="2200" spc="-80" dirty="0" smtClean="0">
                <a:latin typeface="Calibri"/>
                <a:cs typeface="Calibri"/>
              </a:rPr>
              <a:t> </a:t>
            </a:r>
            <a:r>
              <a:rPr sz="2200" spc="-75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elang</a:t>
            </a:r>
            <a:r>
              <a:rPr sz="2200" spc="9" dirty="0" smtClean="0">
                <a:latin typeface="Calibri"/>
                <a:cs typeface="Calibri"/>
              </a:rPr>
              <a:t>s</a:t>
            </a:r>
            <a:r>
              <a:rPr sz="2200" spc="0" dirty="0" smtClean="0">
                <a:latin typeface="Calibri"/>
                <a:cs typeface="Calibri"/>
              </a:rPr>
              <a:t>un</a:t>
            </a:r>
            <a:r>
              <a:rPr sz="2200" spc="-39" dirty="0" smtClean="0">
                <a:latin typeface="Calibri"/>
                <a:cs typeface="Calibri"/>
              </a:rPr>
              <a:t>g</a:t>
            </a:r>
            <a:r>
              <a:rPr sz="2200" spc="0" dirty="0" smtClean="0">
                <a:latin typeface="Calibri"/>
                <a:cs typeface="Calibri"/>
              </a:rPr>
              <a:t>an</a:t>
            </a:r>
            <a:r>
              <a:rPr sz="2200" spc="-27" dirty="0" smtClean="0">
                <a:latin typeface="Calibri"/>
                <a:cs typeface="Calibri"/>
              </a:rPr>
              <a:t> </a:t>
            </a:r>
            <a:r>
              <a:rPr sz="2200" spc="-29" dirty="0" smtClean="0">
                <a:latin typeface="Calibri"/>
                <a:cs typeface="Calibri"/>
              </a:rPr>
              <a:t>c</a:t>
            </a:r>
            <a:r>
              <a:rPr sz="2200" spc="0" dirty="0" smtClean="0">
                <a:latin typeface="Calibri"/>
                <a:cs typeface="Calibri"/>
              </a:rPr>
              <a:t>a</a:t>
            </a:r>
            <a:r>
              <a:rPr sz="2200" spc="-39" dirty="0" smtClean="0">
                <a:latin typeface="Calibri"/>
                <a:cs typeface="Calibri"/>
              </a:rPr>
              <a:t>r</a:t>
            </a:r>
            <a:r>
              <a:rPr sz="2200" spc="0" dirty="0" smtClean="0">
                <a:latin typeface="Calibri"/>
                <a:cs typeface="Calibri"/>
              </a:rPr>
              <a:t>a</a:t>
            </a:r>
            <a:r>
              <a:rPr sz="2200" spc="-10" dirty="0" smtClean="0">
                <a:latin typeface="Calibri"/>
                <a:cs typeface="Calibri"/>
              </a:rPr>
              <a:t> </a:t>
            </a:r>
            <a:r>
              <a:rPr sz="2200" spc="-29" dirty="0" smtClean="0">
                <a:latin typeface="Calibri"/>
                <a:cs typeface="Calibri"/>
              </a:rPr>
              <a:t>y</a:t>
            </a:r>
            <a:r>
              <a:rPr sz="2200" spc="0" dirty="0" smtClean="0">
                <a:latin typeface="Calibri"/>
                <a:cs typeface="Calibri"/>
              </a:rPr>
              <a:t>ang</a:t>
            </a:r>
            <a:r>
              <a:rPr sz="2200" spc="4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dipilih </a:t>
            </a:r>
            <a:endParaRPr sz="2200">
              <a:latin typeface="Calibri"/>
              <a:cs typeface="Calibri"/>
            </a:endParaRPr>
          </a:p>
          <a:p>
            <a:pPr marL="12700">
              <a:lnSpc>
                <a:spcPts val="2685"/>
              </a:lnSpc>
            </a:pPr>
            <a:r>
              <a:rPr sz="2200" spc="0" dirty="0" smtClean="0">
                <a:latin typeface="Calibri"/>
                <a:cs typeface="Calibri"/>
              </a:rPr>
              <a:t>a</a:t>
            </a:r>
            <a:r>
              <a:rPr sz="2200" spc="-34" dirty="0" smtClean="0">
                <a:latin typeface="Calibri"/>
                <a:cs typeface="Calibri"/>
              </a:rPr>
              <a:t>g</a:t>
            </a:r>
            <a:r>
              <a:rPr sz="2200" spc="0" dirty="0" smtClean="0">
                <a:latin typeface="Calibri"/>
                <a:cs typeface="Calibri"/>
              </a:rPr>
              <a:t>ar</a:t>
            </a:r>
            <a:r>
              <a:rPr sz="2200" spc="-9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p</a:t>
            </a:r>
            <a:r>
              <a:rPr sz="2200" spc="-34" dirty="0" smtClean="0">
                <a:latin typeface="Calibri"/>
                <a:cs typeface="Calibri"/>
              </a:rPr>
              <a:t>r</a:t>
            </a:r>
            <a:r>
              <a:rPr sz="2200" spc="0" dirty="0" smtClean="0">
                <a:latin typeface="Calibri"/>
                <a:cs typeface="Calibri"/>
              </a:rPr>
              <a:t>o</a:t>
            </a:r>
            <a:r>
              <a:rPr sz="2200" spc="-29" dirty="0" smtClean="0">
                <a:latin typeface="Calibri"/>
                <a:cs typeface="Calibri"/>
              </a:rPr>
              <a:t>y</a:t>
            </a:r>
            <a:r>
              <a:rPr sz="2200" spc="0" dirty="0" smtClean="0">
                <a:latin typeface="Calibri"/>
                <a:cs typeface="Calibri"/>
              </a:rPr>
              <a:t>ek</a:t>
            </a:r>
            <a:r>
              <a:rPr sz="2200" spc="-61" dirty="0" smtClean="0">
                <a:latin typeface="Calibri"/>
                <a:cs typeface="Calibri"/>
              </a:rPr>
              <a:t> </a:t>
            </a:r>
            <a:r>
              <a:rPr sz="2200" spc="-19" dirty="0" smtClean="0">
                <a:latin typeface="Calibri"/>
                <a:cs typeface="Calibri"/>
              </a:rPr>
              <a:t>a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au</a:t>
            </a:r>
            <a:r>
              <a:rPr sz="2200" spc="-32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o</a:t>
            </a:r>
            <a:r>
              <a:rPr sz="2200" spc="-19" dirty="0" smtClean="0">
                <a:latin typeface="Calibri"/>
                <a:cs typeface="Calibri"/>
              </a:rPr>
              <a:t>r</a:t>
            </a:r>
            <a:r>
              <a:rPr sz="2200" spc="-34" dirty="0" smtClean="0">
                <a:latin typeface="Calibri"/>
                <a:cs typeface="Calibri"/>
              </a:rPr>
              <a:t>g</a:t>
            </a:r>
            <a:r>
              <a:rPr sz="2200" spc="0" dirty="0" smtClean="0">
                <a:latin typeface="Calibri"/>
                <a:cs typeface="Calibri"/>
              </a:rPr>
              <a:t>ani</a:t>
            </a:r>
            <a:r>
              <a:rPr sz="2200" spc="4" dirty="0" smtClean="0">
                <a:latin typeface="Calibri"/>
                <a:cs typeface="Calibri"/>
              </a:rPr>
              <a:t>s</a:t>
            </a:r>
            <a:r>
              <a:rPr sz="2200" spc="0" dirty="0" smtClean="0">
                <a:latin typeface="Calibri"/>
                <a:cs typeface="Calibri"/>
              </a:rPr>
              <a:t>a</a:t>
            </a:r>
            <a:r>
              <a:rPr sz="2200" spc="4" dirty="0" smtClean="0">
                <a:latin typeface="Calibri"/>
                <a:cs typeface="Calibri"/>
              </a:rPr>
              <a:t>s</a:t>
            </a:r>
            <a:r>
              <a:rPr sz="2200" spc="0" dirty="0" smtClean="0">
                <a:latin typeface="Calibri"/>
                <a:cs typeface="Calibri"/>
              </a:rPr>
              <a:t>i</a:t>
            </a:r>
            <a:r>
              <a:rPr sz="2200" spc="-114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berjal</a:t>
            </a:r>
            <a:r>
              <a:rPr sz="2200" spc="9" dirty="0" smtClean="0">
                <a:latin typeface="Calibri"/>
                <a:cs typeface="Calibri"/>
              </a:rPr>
              <a:t>a</a:t>
            </a:r>
            <a:r>
              <a:rPr sz="2200" spc="0" dirty="0" smtClean="0">
                <a:latin typeface="Calibri"/>
                <a:cs typeface="Calibri"/>
              </a:rPr>
              <a:t>n?</a:t>
            </a:r>
            <a:r>
              <a:rPr sz="2200" spc="-98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Apa</a:t>
            </a:r>
            <a:r>
              <a:rPr sz="2200" spc="-34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impl</a:t>
            </a:r>
            <a:r>
              <a:rPr sz="2200" spc="-4" dirty="0" smtClean="0">
                <a:latin typeface="Calibri"/>
                <a:cs typeface="Calibri"/>
              </a:rPr>
              <a:t>i</a:t>
            </a:r>
            <a:r>
              <a:rPr sz="2200" spc="-39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a</a:t>
            </a:r>
            <a:r>
              <a:rPr sz="2200" spc="4" dirty="0" smtClean="0">
                <a:latin typeface="Calibri"/>
                <a:cs typeface="Calibri"/>
              </a:rPr>
              <a:t>s</a:t>
            </a:r>
            <a:r>
              <a:rPr sz="2200" spc="0" dirty="0" smtClean="0">
                <a:latin typeface="Calibri"/>
                <a:cs typeface="Calibri"/>
              </a:rPr>
              <a:t>i</a:t>
            </a:r>
            <a:r>
              <a:rPr sz="2200" spc="-73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jalan</a:t>
            </a:r>
            <a:r>
              <a:rPr sz="2200" spc="-34" dirty="0" smtClean="0">
                <a:latin typeface="Calibri"/>
                <a:cs typeface="Calibri"/>
              </a:rPr>
              <a:t>ny</a:t>
            </a:r>
            <a:r>
              <a:rPr sz="2200" spc="0" dirty="0" smtClean="0">
                <a:latin typeface="Calibri"/>
                <a:cs typeface="Calibri"/>
              </a:rPr>
              <a:t>a</a:t>
            </a:r>
            <a:r>
              <a:rPr sz="2200" spc="-99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p</a:t>
            </a:r>
            <a:r>
              <a:rPr sz="2200" spc="-34" dirty="0" smtClean="0">
                <a:latin typeface="Calibri"/>
                <a:cs typeface="Calibri"/>
              </a:rPr>
              <a:t>r</a:t>
            </a:r>
            <a:r>
              <a:rPr sz="2200" spc="0" dirty="0" smtClean="0">
                <a:latin typeface="Calibri"/>
                <a:cs typeface="Calibri"/>
              </a:rPr>
              <a:t>o</a:t>
            </a:r>
            <a:r>
              <a:rPr sz="2200" spc="-29" dirty="0" smtClean="0">
                <a:latin typeface="Calibri"/>
                <a:cs typeface="Calibri"/>
              </a:rPr>
              <a:t>y</a:t>
            </a:r>
            <a:r>
              <a:rPr sz="2200" spc="0" dirty="0" smtClean="0">
                <a:latin typeface="Calibri"/>
                <a:cs typeface="Calibri"/>
              </a:rPr>
              <a:t>ek </a:t>
            </a:r>
            <a:endParaRPr sz="2200">
              <a:latin typeface="Calibri"/>
              <a:cs typeface="Calibri"/>
            </a:endParaRPr>
          </a:p>
          <a:p>
            <a:pPr marL="12700">
              <a:lnSpc>
                <a:spcPts val="2685"/>
              </a:lnSpc>
            </a:pPr>
            <a:r>
              <a:rPr sz="2200" spc="-19" dirty="0" smtClean="0">
                <a:latin typeface="Calibri"/>
                <a:cs typeface="Calibri"/>
              </a:rPr>
              <a:t>a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au</a:t>
            </a:r>
            <a:r>
              <a:rPr sz="2200" spc="-32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o</a:t>
            </a:r>
            <a:r>
              <a:rPr sz="2200" spc="-19" dirty="0" smtClean="0">
                <a:latin typeface="Calibri"/>
                <a:cs typeface="Calibri"/>
              </a:rPr>
              <a:t>r</a:t>
            </a:r>
            <a:r>
              <a:rPr sz="2200" spc="-34" dirty="0" smtClean="0">
                <a:latin typeface="Calibri"/>
                <a:cs typeface="Calibri"/>
              </a:rPr>
              <a:t>g</a:t>
            </a:r>
            <a:r>
              <a:rPr sz="2200" spc="0" dirty="0" smtClean="0">
                <a:latin typeface="Calibri"/>
                <a:cs typeface="Calibri"/>
              </a:rPr>
              <a:t>ani</a:t>
            </a:r>
            <a:r>
              <a:rPr sz="2200" spc="4" dirty="0" smtClean="0">
                <a:latin typeface="Calibri"/>
                <a:cs typeface="Calibri"/>
              </a:rPr>
              <a:t>s</a:t>
            </a:r>
            <a:r>
              <a:rPr sz="2200" spc="0" dirty="0" smtClean="0">
                <a:latin typeface="Calibri"/>
                <a:cs typeface="Calibri"/>
              </a:rPr>
              <a:t>a</a:t>
            </a:r>
            <a:r>
              <a:rPr sz="2200" spc="4" dirty="0" smtClean="0">
                <a:latin typeface="Calibri"/>
                <a:cs typeface="Calibri"/>
              </a:rPr>
              <a:t>s</a:t>
            </a:r>
            <a:r>
              <a:rPr sz="2200" spc="0" dirty="0" smtClean="0">
                <a:latin typeface="Calibri"/>
                <a:cs typeface="Calibri"/>
              </a:rPr>
              <a:t>i</a:t>
            </a:r>
            <a:r>
              <a:rPr sz="2200" spc="-114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bagi</a:t>
            </a:r>
            <a:r>
              <a:rPr sz="2200" spc="-37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semua</a:t>
            </a:r>
            <a:r>
              <a:rPr sz="2200" spc="-59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pemang</a:t>
            </a:r>
            <a:r>
              <a:rPr sz="2200" spc="-29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u</a:t>
            </a:r>
            <a:r>
              <a:rPr sz="2200" spc="-79" dirty="0" smtClean="0">
                <a:latin typeface="Calibri"/>
                <a:cs typeface="Calibri"/>
              </a:rPr>
              <a:t> </a:t>
            </a:r>
            <a:r>
              <a:rPr sz="2200" spc="-75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epe</a:t>
            </a:r>
            <a:r>
              <a:rPr sz="2200" spc="-29" dirty="0" smtClean="0">
                <a:latin typeface="Calibri"/>
                <a:cs typeface="Calibri"/>
              </a:rPr>
              <a:t>n</a:t>
            </a:r>
            <a:r>
              <a:rPr sz="2200" spc="0" dirty="0" smtClean="0">
                <a:latin typeface="Calibri"/>
                <a:cs typeface="Calibri"/>
              </a:rPr>
              <a:t>tin</a:t>
            </a:r>
            <a:r>
              <a:rPr sz="2200" spc="-44" dirty="0" smtClean="0">
                <a:latin typeface="Calibri"/>
                <a:cs typeface="Calibri"/>
              </a:rPr>
              <a:t>g</a:t>
            </a:r>
            <a:r>
              <a:rPr sz="2200" spc="0" dirty="0" smtClean="0">
                <a:latin typeface="Calibri"/>
                <a:cs typeface="Calibri"/>
              </a:rPr>
              <a:t>an?</a:t>
            </a:r>
            <a:endParaRPr sz="22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35940" y="3084264"/>
            <a:ext cx="164846" cy="3042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345"/>
              </a:lnSpc>
              <a:spcBef>
                <a:spcPts val="117"/>
              </a:spcBef>
            </a:pPr>
            <a:r>
              <a:rPr sz="2200" spc="0" dirty="0" smtClean="0">
                <a:latin typeface="Arial"/>
                <a:cs typeface="Arial"/>
              </a:rPr>
              <a:t>•</a:t>
            </a:r>
            <a:endParaRPr sz="22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940" y="4224470"/>
            <a:ext cx="164846" cy="3042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345"/>
              </a:lnSpc>
              <a:spcBef>
                <a:spcPts val="117"/>
              </a:spcBef>
            </a:pPr>
            <a:r>
              <a:rPr sz="2200" spc="0" dirty="0" smtClean="0">
                <a:latin typeface="Arial"/>
                <a:cs typeface="Arial"/>
              </a:rPr>
              <a:t>•</a:t>
            </a:r>
            <a:endParaRPr sz="2200">
              <a:latin typeface="Arial"/>
              <a:cs typeface="Arial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7973695" y="6118454"/>
            <a:ext cx="352169" cy="254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64"/>
              </a:lnSpc>
              <a:spcBef>
                <a:spcPts val="98"/>
              </a:spcBef>
            </a:pPr>
            <a:r>
              <a:rPr sz="1800" b="1" spc="4" dirty="0" smtClean="0">
                <a:solidFill>
                  <a:srgbClr val="FFFFFF"/>
                </a:solidFill>
                <a:latin typeface="Tahoma"/>
                <a:cs typeface="Tahoma"/>
              </a:rPr>
              <a:t>30</a:t>
            </a:r>
            <a:endParaRPr sz="1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/>
          <p:nvPr/>
        </p:nvSpPr>
        <p:spPr>
          <a:xfrm>
            <a:off x="7572375" y="6000762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1852" y="247350"/>
                </a:lnTo>
                <a:lnTo>
                  <a:pt x="7313" y="265682"/>
                </a:lnTo>
                <a:lnTo>
                  <a:pt x="28488" y="300859"/>
                </a:lnTo>
                <a:lnTo>
                  <a:pt x="62373" y="333659"/>
                </a:lnTo>
                <a:lnTo>
                  <a:pt x="107817" y="363612"/>
                </a:lnTo>
                <a:lnTo>
                  <a:pt x="163671" y="390248"/>
                </a:lnTo>
                <a:lnTo>
                  <a:pt x="228782" y="413096"/>
                </a:lnTo>
                <a:lnTo>
                  <a:pt x="302002" y="431686"/>
                </a:lnTo>
                <a:lnTo>
                  <a:pt x="341292" y="439237"/>
                </a:lnTo>
                <a:lnTo>
                  <a:pt x="382178" y="445546"/>
                </a:lnTo>
                <a:lnTo>
                  <a:pt x="424516" y="450556"/>
                </a:lnTo>
                <a:lnTo>
                  <a:pt x="468161" y="454208"/>
                </a:lnTo>
                <a:lnTo>
                  <a:pt x="512970" y="456442"/>
                </a:lnTo>
                <a:lnTo>
                  <a:pt x="558800" y="457200"/>
                </a:lnTo>
                <a:lnTo>
                  <a:pt x="604629" y="456442"/>
                </a:lnTo>
                <a:lnTo>
                  <a:pt x="649438" y="454208"/>
                </a:lnTo>
                <a:lnTo>
                  <a:pt x="693083" y="450556"/>
                </a:lnTo>
                <a:lnTo>
                  <a:pt x="735421" y="445546"/>
                </a:lnTo>
                <a:lnTo>
                  <a:pt x="776307" y="439237"/>
                </a:lnTo>
                <a:lnTo>
                  <a:pt x="815597" y="431686"/>
                </a:lnTo>
                <a:lnTo>
                  <a:pt x="853149" y="422953"/>
                </a:lnTo>
                <a:lnTo>
                  <a:pt x="922458" y="402175"/>
                </a:lnTo>
                <a:lnTo>
                  <a:pt x="983084" y="377374"/>
                </a:lnTo>
                <a:lnTo>
                  <a:pt x="1033877" y="349021"/>
                </a:lnTo>
                <a:lnTo>
                  <a:pt x="1073685" y="317586"/>
                </a:lnTo>
                <a:lnTo>
                  <a:pt x="1101359" y="283538"/>
                </a:lnTo>
                <a:lnTo>
                  <a:pt x="1115747" y="247350"/>
                </a:lnTo>
                <a:lnTo>
                  <a:pt x="1117600" y="228600"/>
                </a:lnTo>
                <a:lnTo>
                  <a:pt x="1115747" y="209851"/>
                </a:lnTo>
                <a:lnTo>
                  <a:pt x="1101359" y="173665"/>
                </a:lnTo>
                <a:lnTo>
                  <a:pt x="1073685" y="139619"/>
                </a:lnTo>
                <a:lnTo>
                  <a:pt x="1033877" y="108183"/>
                </a:lnTo>
                <a:lnTo>
                  <a:pt x="983084" y="79830"/>
                </a:lnTo>
                <a:lnTo>
                  <a:pt x="922458" y="55028"/>
                </a:lnTo>
                <a:lnTo>
                  <a:pt x="853149" y="34249"/>
                </a:lnTo>
                <a:lnTo>
                  <a:pt x="815597" y="25516"/>
                </a:lnTo>
                <a:lnTo>
                  <a:pt x="776307" y="17964"/>
                </a:lnTo>
                <a:lnTo>
                  <a:pt x="735421" y="11654"/>
                </a:lnTo>
                <a:lnTo>
                  <a:pt x="693083" y="6643"/>
                </a:lnTo>
                <a:lnTo>
                  <a:pt x="649438" y="2992"/>
                </a:lnTo>
                <a:lnTo>
                  <a:pt x="604629" y="757"/>
                </a:lnTo>
                <a:lnTo>
                  <a:pt x="558800" y="0"/>
                </a:lnTo>
                <a:lnTo>
                  <a:pt x="512970" y="757"/>
                </a:lnTo>
                <a:lnTo>
                  <a:pt x="468161" y="2992"/>
                </a:lnTo>
                <a:lnTo>
                  <a:pt x="424516" y="6643"/>
                </a:lnTo>
                <a:lnTo>
                  <a:pt x="382178" y="11654"/>
                </a:lnTo>
                <a:lnTo>
                  <a:pt x="341292" y="17964"/>
                </a:lnTo>
                <a:lnTo>
                  <a:pt x="302002" y="25516"/>
                </a:lnTo>
                <a:lnTo>
                  <a:pt x="264450" y="34249"/>
                </a:lnTo>
                <a:lnTo>
                  <a:pt x="195141" y="55028"/>
                </a:lnTo>
                <a:lnTo>
                  <a:pt x="134515" y="79830"/>
                </a:lnTo>
                <a:lnTo>
                  <a:pt x="83722" y="108183"/>
                </a:lnTo>
                <a:lnTo>
                  <a:pt x="43914" y="139619"/>
                </a:lnTo>
                <a:lnTo>
                  <a:pt x="16240" y="173665"/>
                </a:lnTo>
                <a:lnTo>
                  <a:pt x="1852" y="209851"/>
                </a:lnTo>
                <a:lnTo>
                  <a:pt x="0" y="228600"/>
                </a:lnTo>
                <a:close/>
              </a:path>
            </a:pathLst>
          </a:custGeom>
          <a:solidFill>
            <a:srgbClr val="0000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572375" y="6000762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7313" y="191520"/>
                </a:lnTo>
                <a:lnTo>
                  <a:pt x="28488" y="156345"/>
                </a:lnTo>
                <a:lnTo>
                  <a:pt x="62373" y="123545"/>
                </a:lnTo>
                <a:lnTo>
                  <a:pt x="107817" y="93592"/>
                </a:lnTo>
                <a:lnTo>
                  <a:pt x="163671" y="66955"/>
                </a:lnTo>
                <a:lnTo>
                  <a:pt x="228782" y="44106"/>
                </a:lnTo>
                <a:lnTo>
                  <a:pt x="302002" y="25516"/>
                </a:lnTo>
                <a:lnTo>
                  <a:pt x="341292" y="17964"/>
                </a:lnTo>
                <a:lnTo>
                  <a:pt x="382178" y="11654"/>
                </a:lnTo>
                <a:lnTo>
                  <a:pt x="424516" y="6643"/>
                </a:lnTo>
                <a:lnTo>
                  <a:pt x="468161" y="2992"/>
                </a:lnTo>
                <a:lnTo>
                  <a:pt x="512970" y="757"/>
                </a:lnTo>
                <a:lnTo>
                  <a:pt x="558800" y="0"/>
                </a:lnTo>
                <a:lnTo>
                  <a:pt x="604629" y="757"/>
                </a:lnTo>
                <a:lnTo>
                  <a:pt x="649438" y="2992"/>
                </a:lnTo>
                <a:lnTo>
                  <a:pt x="693083" y="6643"/>
                </a:lnTo>
                <a:lnTo>
                  <a:pt x="735421" y="11654"/>
                </a:lnTo>
                <a:lnTo>
                  <a:pt x="776307" y="17964"/>
                </a:lnTo>
                <a:lnTo>
                  <a:pt x="815597" y="25516"/>
                </a:lnTo>
                <a:lnTo>
                  <a:pt x="853149" y="34249"/>
                </a:lnTo>
                <a:lnTo>
                  <a:pt x="922458" y="55028"/>
                </a:lnTo>
                <a:lnTo>
                  <a:pt x="983084" y="79830"/>
                </a:lnTo>
                <a:lnTo>
                  <a:pt x="1033877" y="108183"/>
                </a:lnTo>
                <a:lnTo>
                  <a:pt x="1073685" y="139619"/>
                </a:lnTo>
                <a:lnTo>
                  <a:pt x="1101359" y="173665"/>
                </a:lnTo>
                <a:lnTo>
                  <a:pt x="1115747" y="209851"/>
                </a:lnTo>
                <a:lnTo>
                  <a:pt x="1117600" y="228600"/>
                </a:lnTo>
                <a:lnTo>
                  <a:pt x="1115747" y="247350"/>
                </a:lnTo>
                <a:lnTo>
                  <a:pt x="1101359" y="283538"/>
                </a:lnTo>
                <a:lnTo>
                  <a:pt x="1073685" y="317586"/>
                </a:lnTo>
                <a:lnTo>
                  <a:pt x="1033877" y="349021"/>
                </a:lnTo>
                <a:lnTo>
                  <a:pt x="983084" y="377374"/>
                </a:lnTo>
                <a:lnTo>
                  <a:pt x="922458" y="402175"/>
                </a:lnTo>
                <a:lnTo>
                  <a:pt x="853149" y="422953"/>
                </a:lnTo>
                <a:lnTo>
                  <a:pt x="815597" y="431686"/>
                </a:lnTo>
                <a:lnTo>
                  <a:pt x="776307" y="439237"/>
                </a:lnTo>
                <a:lnTo>
                  <a:pt x="735421" y="445546"/>
                </a:lnTo>
                <a:lnTo>
                  <a:pt x="693083" y="450556"/>
                </a:lnTo>
                <a:lnTo>
                  <a:pt x="649438" y="454208"/>
                </a:lnTo>
                <a:lnTo>
                  <a:pt x="604629" y="456442"/>
                </a:lnTo>
                <a:lnTo>
                  <a:pt x="558800" y="457200"/>
                </a:lnTo>
                <a:lnTo>
                  <a:pt x="512970" y="456442"/>
                </a:lnTo>
                <a:lnTo>
                  <a:pt x="468161" y="454208"/>
                </a:lnTo>
                <a:lnTo>
                  <a:pt x="424516" y="450556"/>
                </a:lnTo>
                <a:lnTo>
                  <a:pt x="382178" y="445546"/>
                </a:lnTo>
                <a:lnTo>
                  <a:pt x="341292" y="439237"/>
                </a:lnTo>
                <a:lnTo>
                  <a:pt x="302002" y="431686"/>
                </a:lnTo>
                <a:lnTo>
                  <a:pt x="264450" y="422953"/>
                </a:lnTo>
                <a:lnTo>
                  <a:pt x="195141" y="402175"/>
                </a:lnTo>
                <a:lnTo>
                  <a:pt x="134515" y="377374"/>
                </a:lnTo>
                <a:lnTo>
                  <a:pt x="83722" y="349021"/>
                </a:lnTo>
                <a:lnTo>
                  <a:pt x="43914" y="317586"/>
                </a:lnTo>
                <a:lnTo>
                  <a:pt x="16240" y="283538"/>
                </a:lnTo>
                <a:lnTo>
                  <a:pt x="1852" y="247350"/>
                </a:lnTo>
                <a:lnTo>
                  <a:pt x="0" y="228600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840980" y="6016752"/>
            <a:ext cx="600455" cy="5135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133588" y="6016752"/>
            <a:ext cx="374903" cy="5135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78840" y="398399"/>
            <a:ext cx="7717088" cy="597405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75233" marR="33808">
              <a:lnSpc>
                <a:spcPts val="4585"/>
              </a:lnSpc>
              <a:spcBef>
                <a:spcPts val="229"/>
              </a:spcBef>
            </a:pPr>
            <a:r>
              <a:rPr sz="6600" b="1" spc="0" baseline="3103" dirty="0" smtClean="0">
                <a:latin typeface="Calibri"/>
                <a:cs typeface="Calibri"/>
              </a:rPr>
              <a:t>Beb</a:t>
            </a:r>
            <a:r>
              <a:rPr sz="6600" b="1" spc="14" baseline="3103" dirty="0" smtClean="0">
                <a:latin typeface="Calibri"/>
                <a:cs typeface="Calibri"/>
              </a:rPr>
              <a:t>e</a:t>
            </a:r>
            <a:r>
              <a:rPr sz="6600" b="1" spc="-100" baseline="3103" dirty="0" smtClean="0">
                <a:latin typeface="Calibri"/>
                <a:cs typeface="Calibri"/>
              </a:rPr>
              <a:t>r</a:t>
            </a:r>
            <a:r>
              <a:rPr sz="6600" b="1" spc="0" baseline="3103" dirty="0" smtClean="0">
                <a:latin typeface="Calibri"/>
                <a:cs typeface="Calibri"/>
              </a:rPr>
              <a:t>apa jenis</a:t>
            </a:r>
            <a:r>
              <a:rPr sz="6600" b="1" spc="-29" baseline="3103" dirty="0" smtClean="0">
                <a:latin typeface="Calibri"/>
                <a:cs typeface="Calibri"/>
              </a:rPr>
              <a:t> </a:t>
            </a:r>
            <a:r>
              <a:rPr sz="6600" b="1" spc="-19" baseline="3103" dirty="0" smtClean="0">
                <a:latin typeface="Calibri"/>
                <a:cs typeface="Calibri"/>
              </a:rPr>
              <a:t>e</a:t>
            </a:r>
            <a:r>
              <a:rPr sz="6600" b="1" spc="-54" baseline="3103" dirty="0" smtClean="0">
                <a:latin typeface="Calibri"/>
                <a:cs typeface="Calibri"/>
              </a:rPr>
              <a:t>v</a:t>
            </a:r>
            <a:r>
              <a:rPr sz="6600" b="1" spc="0" baseline="3103" dirty="0" smtClean="0">
                <a:latin typeface="Calibri"/>
                <a:cs typeface="Calibri"/>
              </a:rPr>
              <a:t>aluasi</a:t>
            </a:r>
            <a:endParaRPr sz="4400">
              <a:latin typeface="Calibri"/>
              <a:cs typeface="Calibri"/>
            </a:endParaRPr>
          </a:p>
          <a:p>
            <a:pPr marL="12700" marR="385166">
              <a:lnSpc>
                <a:spcPts val="2441"/>
              </a:lnSpc>
              <a:spcBef>
                <a:spcPts val="1914"/>
              </a:spcBef>
            </a:pPr>
            <a:r>
              <a:rPr sz="2000" spc="-44" dirty="0" smtClean="0">
                <a:latin typeface="Calibri"/>
                <a:cs typeface="Calibri"/>
              </a:rPr>
              <a:t>E</a:t>
            </a:r>
            <a:r>
              <a:rPr sz="2000" spc="-29" dirty="0" smtClean="0">
                <a:latin typeface="Calibri"/>
                <a:cs typeface="Calibri"/>
              </a:rPr>
              <a:t>v</a:t>
            </a:r>
            <a:r>
              <a:rPr sz="2000" spc="0" dirty="0" smtClean="0">
                <a:latin typeface="Calibri"/>
                <a:cs typeface="Calibri"/>
              </a:rPr>
              <a:t>aluasi dir</a:t>
            </a:r>
            <a:r>
              <a:rPr sz="2000" spc="-9" dirty="0" smtClean="0">
                <a:latin typeface="Calibri"/>
                <a:cs typeface="Calibri"/>
              </a:rPr>
              <a:t>i</a:t>
            </a:r>
            <a:r>
              <a:rPr sz="2000" spc="0" dirty="0" smtClean="0">
                <a:latin typeface="Calibri"/>
                <a:cs typeface="Calibri"/>
              </a:rPr>
              <a:t>: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-44" dirty="0" smtClean="0">
                <a:latin typeface="Calibri"/>
                <a:cs typeface="Calibri"/>
              </a:rPr>
              <a:t>E</a:t>
            </a:r>
            <a:r>
              <a:rPr sz="2000" spc="-29" dirty="0" smtClean="0">
                <a:latin typeface="Calibri"/>
                <a:cs typeface="Calibri"/>
              </a:rPr>
              <a:t>v</a:t>
            </a:r>
            <a:r>
              <a:rPr sz="2000" spc="0" dirty="0" smtClean="0">
                <a:latin typeface="Calibri"/>
                <a:cs typeface="Calibri"/>
              </a:rPr>
              <a:t>aluasi</a:t>
            </a:r>
            <a:r>
              <a:rPr sz="2000" spc="-9" dirty="0" smtClean="0">
                <a:latin typeface="Calibri"/>
                <a:cs typeface="Calibri"/>
              </a:rPr>
              <a:t> </a:t>
            </a:r>
            <a:r>
              <a:rPr sz="2000" spc="4" dirty="0" smtClean="0">
                <a:latin typeface="Calibri"/>
                <a:cs typeface="Calibri"/>
              </a:rPr>
              <a:t>d</a:t>
            </a:r>
            <a:r>
              <a:rPr sz="2000" spc="0" dirty="0" smtClean="0">
                <a:latin typeface="Calibri"/>
                <a:cs typeface="Calibri"/>
              </a:rPr>
              <a:t>i</a:t>
            </a:r>
            <a:r>
              <a:rPr sz="2000" spc="-4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i</a:t>
            </a:r>
            <a:r>
              <a:rPr sz="2000" spc="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m</a:t>
            </a:r>
            <a:r>
              <a:rPr sz="2000" spc="-4" dirty="0" smtClean="0">
                <a:latin typeface="Calibri"/>
                <a:cs typeface="Calibri"/>
              </a:rPr>
              <a:t>e</a:t>
            </a:r>
            <a:r>
              <a:rPr sz="2000" spc="0" dirty="0" smtClean="0">
                <a:latin typeface="Calibri"/>
                <a:cs typeface="Calibri"/>
              </a:rPr>
              <a:t>l</a:t>
            </a:r>
            <a:r>
              <a:rPr sz="2000" spc="-9" dirty="0" smtClean="0">
                <a:latin typeface="Calibri"/>
                <a:cs typeface="Calibri"/>
              </a:rPr>
              <a:t>i</a:t>
            </a:r>
            <a:r>
              <a:rPr sz="2000" spc="0" dirty="0" smtClean="0">
                <a:latin typeface="Calibri"/>
                <a:cs typeface="Calibri"/>
              </a:rPr>
              <a:t>b</a:t>
            </a:r>
            <a:r>
              <a:rPr sz="2000" spc="-19" dirty="0" smtClean="0">
                <a:latin typeface="Calibri"/>
                <a:cs typeface="Calibri"/>
              </a:rPr>
              <a:t>a</a:t>
            </a:r>
            <a:r>
              <a:rPr sz="2000" spc="0" dirty="0" smtClean="0">
                <a:latin typeface="Calibri"/>
                <a:cs typeface="Calibri"/>
              </a:rPr>
              <a:t>t</a:t>
            </a:r>
            <a:r>
              <a:rPr sz="2000" spc="-3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</a:t>
            </a:r>
            <a:r>
              <a:rPr sz="2000" spc="1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o</a:t>
            </a:r>
            <a:r>
              <a:rPr sz="2000" spc="-29" dirty="0" smtClean="0">
                <a:latin typeface="Calibri"/>
                <a:cs typeface="Calibri"/>
              </a:rPr>
              <a:t>rg</a:t>
            </a:r>
            <a:r>
              <a:rPr sz="2000" spc="0" dirty="0" smtClean="0">
                <a:latin typeface="Calibri"/>
                <a:cs typeface="Calibri"/>
              </a:rPr>
              <a:t>anisa</a:t>
            </a:r>
            <a:r>
              <a:rPr sz="2000" spc="-9" dirty="0" smtClean="0">
                <a:latin typeface="Calibri"/>
                <a:cs typeface="Calibri"/>
              </a:rPr>
              <a:t>s</a:t>
            </a:r>
            <a:r>
              <a:rPr sz="2000" spc="0" dirty="0" smtClean="0">
                <a:latin typeface="Calibri"/>
                <a:cs typeface="Calibri"/>
              </a:rPr>
              <a:t>i</a:t>
            </a:r>
            <a:r>
              <a:rPr sz="2000" spc="9" dirty="0" smtClean="0">
                <a:latin typeface="Calibri"/>
                <a:cs typeface="Calibri"/>
              </a:rPr>
              <a:t> </a:t>
            </a:r>
            <a:r>
              <a:rPr sz="2000" spc="-25" dirty="0" smtClean="0">
                <a:latin typeface="Calibri"/>
                <a:cs typeface="Calibri"/>
              </a:rPr>
              <a:t>at</a:t>
            </a:r>
            <a:r>
              <a:rPr sz="2000" spc="0" dirty="0" smtClean="0">
                <a:latin typeface="Calibri"/>
                <a:cs typeface="Calibri"/>
              </a:rPr>
              <a:t>au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p</a:t>
            </a:r>
            <a:r>
              <a:rPr sz="2000" spc="-34" dirty="0" smtClean="0">
                <a:latin typeface="Calibri"/>
                <a:cs typeface="Calibri"/>
              </a:rPr>
              <a:t>r</a:t>
            </a:r>
            <a:r>
              <a:rPr sz="2000" spc="-14" dirty="0" smtClean="0">
                <a:latin typeface="Calibri"/>
                <a:cs typeface="Calibri"/>
              </a:rPr>
              <a:t>o</a:t>
            </a:r>
            <a:r>
              <a:rPr sz="2000" spc="-19" dirty="0" smtClean="0">
                <a:latin typeface="Calibri"/>
                <a:cs typeface="Calibri"/>
              </a:rPr>
              <a:t>y</a:t>
            </a:r>
            <a:r>
              <a:rPr sz="2000" spc="0" dirty="0" smtClean="0">
                <a:latin typeface="Calibri"/>
                <a:cs typeface="Calibri"/>
              </a:rPr>
              <a:t>ek</a:t>
            </a:r>
            <a:r>
              <a:rPr sz="2000" spc="-1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dalam </a:t>
            </a:r>
            <a:endParaRPr sz="2000">
              <a:latin typeface="Calibri"/>
              <a:cs typeface="Calibri"/>
            </a:endParaRPr>
          </a:p>
          <a:p>
            <a:pPr marL="12700" marR="385166">
              <a:lnSpc>
                <a:spcPts val="2441"/>
              </a:lnSpc>
            </a:pPr>
            <a:r>
              <a:rPr sz="2000" spc="0" dirty="0" smtClean="0">
                <a:latin typeface="Calibri"/>
                <a:cs typeface="Calibri"/>
              </a:rPr>
              <a:t>be</a:t>
            </a:r>
            <a:r>
              <a:rPr sz="2000" spc="-25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cer</a:t>
            </a:r>
            <a:r>
              <a:rPr sz="2000" spc="-9" dirty="0" smtClean="0">
                <a:latin typeface="Calibri"/>
                <a:cs typeface="Calibri"/>
              </a:rPr>
              <a:t>m</a:t>
            </a:r>
            <a:r>
              <a:rPr sz="2000" spc="0" dirty="0" smtClean="0">
                <a:latin typeface="Calibri"/>
                <a:cs typeface="Calibri"/>
              </a:rPr>
              <a:t>in 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-4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hadap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di</a:t>
            </a:r>
            <a:r>
              <a:rPr sz="2000" spc="-4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i </a:t>
            </a:r>
            <a:r>
              <a:rPr sz="2000" spc="-9" dirty="0" smtClean="0">
                <a:latin typeface="Calibri"/>
                <a:cs typeface="Calibri"/>
              </a:rPr>
              <a:t>s</a:t>
            </a:r>
            <a:r>
              <a:rPr sz="2000" spc="0" dirty="0" smtClean="0">
                <a:latin typeface="Calibri"/>
                <a:cs typeface="Calibri"/>
              </a:rPr>
              <a:t>endi</a:t>
            </a:r>
            <a:r>
              <a:rPr sz="2000" spc="-4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i</a:t>
            </a:r>
            <a:r>
              <a:rPr sz="2000" spc="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dan </a:t>
            </a:r>
            <a:r>
              <a:rPr sz="2000" spc="-9" dirty="0" smtClean="0">
                <a:latin typeface="Calibri"/>
                <a:cs typeface="Calibri"/>
              </a:rPr>
              <a:t>m</a:t>
            </a:r>
            <a:r>
              <a:rPr sz="2000" spc="0" dirty="0" smtClean="0">
                <a:latin typeface="Calibri"/>
                <a:cs typeface="Calibri"/>
              </a:rPr>
              <a:t>eni</a:t>
            </a:r>
            <a:r>
              <a:rPr sz="2000" spc="-9" dirty="0" smtClean="0">
                <a:latin typeface="Calibri"/>
                <a:cs typeface="Calibri"/>
              </a:rPr>
              <a:t>l</a:t>
            </a:r>
            <a:r>
              <a:rPr sz="2000" spc="0" dirty="0" smtClean="0">
                <a:latin typeface="Calibri"/>
                <a:cs typeface="Calibri"/>
              </a:rPr>
              <a:t>ai</a:t>
            </a:r>
            <a:r>
              <a:rPr sz="2000" spc="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ba</a:t>
            </a:r>
            <a:r>
              <a:rPr sz="2000" spc="-29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4" dirty="0" smtClean="0">
                <a:latin typeface="Calibri"/>
                <a:cs typeface="Calibri"/>
              </a:rPr>
              <a:t>i</a:t>
            </a:r>
            <a:r>
              <a:rPr sz="2000" spc="-9" dirty="0" smtClean="0">
                <a:latin typeface="Calibri"/>
                <a:cs typeface="Calibri"/>
              </a:rPr>
              <a:t>m</a:t>
            </a:r>
            <a:r>
              <a:rPr sz="2000" spc="0" dirty="0" smtClean="0">
                <a:latin typeface="Calibri"/>
                <a:cs typeface="Calibri"/>
              </a:rPr>
              <a:t>ana</a:t>
            </a:r>
            <a:r>
              <a:rPr sz="2000" spc="-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o</a:t>
            </a:r>
            <a:r>
              <a:rPr sz="2000" spc="-29" dirty="0" smtClean="0">
                <a:latin typeface="Calibri"/>
                <a:cs typeface="Calibri"/>
              </a:rPr>
              <a:t>rg</a:t>
            </a:r>
            <a:r>
              <a:rPr sz="2000" spc="0" dirty="0" smtClean="0">
                <a:latin typeface="Calibri"/>
                <a:cs typeface="Calibri"/>
              </a:rPr>
              <a:t>ani</a:t>
            </a:r>
            <a:r>
              <a:rPr sz="2000" spc="-9" dirty="0" smtClean="0">
                <a:latin typeface="Calibri"/>
                <a:cs typeface="Calibri"/>
              </a:rPr>
              <a:t>s</a:t>
            </a:r>
            <a:r>
              <a:rPr sz="2000" spc="0" dirty="0" smtClean="0">
                <a:latin typeface="Calibri"/>
                <a:cs typeface="Calibri"/>
              </a:rPr>
              <a:t>asi </a:t>
            </a:r>
            <a:r>
              <a:rPr sz="2000" spc="-25" dirty="0" smtClean="0">
                <a:latin typeface="Calibri"/>
                <a:cs typeface="Calibri"/>
              </a:rPr>
              <a:t>at</a:t>
            </a:r>
            <a:r>
              <a:rPr sz="2000" spc="0" dirty="0" smtClean="0">
                <a:latin typeface="Calibri"/>
                <a:cs typeface="Calibri"/>
              </a:rPr>
              <a:t>au </a:t>
            </a:r>
            <a:endParaRPr sz="2000">
              <a:latin typeface="Calibri"/>
              <a:cs typeface="Calibri"/>
            </a:endParaRPr>
          </a:p>
          <a:p>
            <a:pPr marL="12700" marR="385166">
              <a:lnSpc>
                <a:spcPts val="2441"/>
              </a:lnSpc>
            </a:pPr>
            <a:r>
              <a:rPr sz="2000" spc="0" dirty="0" smtClean="0">
                <a:latin typeface="Calibri"/>
                <a:cs typeface="Calibri"/>
              </a:rPr>
              <a:t>p</a:t>
            </a:r>
            <a:r>
              <a:rPr sz="2000" spc="-34" dirty="0" smtClean="0">
                <a:latin typeface="Calibri"/>
                <a:cs typeface="Calibri"/>
              </a:rPr>
              <a:t>r</a:t>
            </a:r>
            <a:r>
              <a:rPr sz="2000" spc="-14" dirty="0" smtClean="0">
                <a:latin typeface="Calibri"/>
                <a:cs typeface="Calibri"/>
              </a:rPr>
              <a:t>o</a:t>
            </a:r>
            <a:r>
              <a:rPr sz="2000" spc="-19" dirty="0" smtClean="0">
                <a:latin typeface="Calibri"/>
                <a:cs typeface="Calibri"/>
              </a:rPr>
              <a:t>y</a:t>
            </a:r>
            <a:r>
              <a:rPr sz="2000" spc="0" dirty="0" smtClean="0">
                <a:latin typeface="Calibri"/>
                <a:cs typeface="Calibri"/>
              </a:rPr>
              <a:t>ek</a:t>
            </a:r>
            <a:r>
              <a:rPr sz="2000" spc="-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itu</a:t>
            </a:r>
            <a:r>
              <a:rPr sz="2000" spc="-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berjalan, seba</a:t>
            </a:r>
            <a:r>
              <a:rPr sz="2000" spc="-29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ai su</a:t>
            </a:r>
            <a:r>
              <a:rPr sz="2000" spc="-25" dirty="0" smtClean="0">
                <a:latin typeface="Calibri"/>
                <a:cs typeface="Calibri"/>
              </a:rPr>
              <a:t>a</a:t>
            </a:r>
            <a:r>
              <a:rPr sz="2000" spc="0" dirty="0" smtClean="0">
                <a:latin typeface="Calibri"/>
                <a:cs typeface="Calibri"/>
              </a:rPr>
              <a:t>tu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-9" dirty="0" smtClean="0">
                <a:latin typeface="Calibri"/>
                <a:cs typeface="Calibri"/>
              </a:rPr>
              <a:t>c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39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p</a:t>
            </a:r>
            <a:r>
              <a:rPr sz="2000" spc="-34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tis</a:t>
            </a:r>
            <a:r>
              <a:rPr sz="2000" spc="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pembe</a:t>
            </a:r>
            <a:r>
              <a:rPr sz="2000" spc="-4" dirty="0" smtClean="0">
                <a:latin typeface="Calibri"/>
                <a:cs typeface="Calibri"/>
              </a:rPr>
              <a:t>l</a:t>
            </a:r>
            <a:r>
              <a:rPr sz="2000" spc="0" dirty="0" smtClean="0">
                <a:latin typeface="Calibri"/>
                <a:cs typeface="Calibri"/>
              </a:rPr>
              <a:t>aja</a:t>
            </a:r>
            <a:r>
              <a:rPr sz="2000" spc="-39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an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dan </a:t>
            </a:r>
            <a:endParaRPr sz="2000">
              <a:latin typeface="Calibri"/>
              <a:cs typeface="Calibri"/>
            </a:endParaRPr>
          </a:p>
          <a:p>
            <a:pPr marL="12700" marR="385166">
              <a:lnSpc>
                <a:spcPts val="2441"/>
              </a:lnSpc>
            </a:pPr>
            <a:r>
              <a:rPr sz="2000" spc="0" dirty="0" smtClean="0">
                <a:latin typeface="Calibri"/>
                <a:cs typeface="Calibri"/>
              </a:rPr>
              <a:t>perbai</a:t>
            </a:r>
            <a:r>
              <a:rPr sz="2000" spc="-3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an.</a:t>
            </a:r>
            <a:endParaRPr sz="2000">
              <a:latin typeface="Calibri"/>
              <a:cs typeface="Calibri"/>
            </a:endParaRPr>
          </a:p>
          <a:p>
            <a:pPr marL="12700" marR="864041">
              <a:lnSpc>
                <a:spcPts val="2441"/>
              </a:lnSpc>
            </a:pPr>
            <a:r>
              <a:rPr sz="2000" spc="-44" dirty="0" smtClean="0">
                <a:latin typeface="Calibri"/>
                <a:cs typeface="Calibri"/>
              </a:rPr>
              <a:t>E</a:t>
            </a:r>
            <a:r>
              <a:rPr sz="2000" spc="-29" dirty="0" smtClean="0">
                <a:latin typeface="Calibri"/>
                <a:cs typeface="Calibri"/>
              </a:rPr>
              <a:t>v</a:t>
            </a:r>
            <a:r>
              <a:rPr sz="2000" spc="0" dirty="0" smtClean="0">
                <a:latin typeface="Calibri"/>
                <a:cs typeface="Calibri"/>
              </a:rPr>
              <a:t>aluasi parti</a:t>
            </a:r>
            <a:r>
              <a:rPr sz="2000" spc="-4" dirty="0" smtClean="0">
                <a:latin typeface="Calibri"/>
                <a:cs typeface="Calibri"/>
              </a:rPr>
              <a:t>s</a:t>
            </a:r>
            <a:r>
              <a:rPr sz="2000" spc="0" dirty="0" smtClean="0">
                <a:latin typeface="Calibri"/>
                <a:cs typeface="Calibri"/>
              </a:rPr>
              <a:t>ip</a:t>
            </a:r>
            <a:r>
              <a:rPr sz="2000" spc="-25" dirty="0" smtClean="0">
                <a:latin typeface="Calibri"/>
                <a:cs typeface="Calibri"/>
              </a:rPr>
              <a:t>at</a:t>
            </a:r>
            <a:r>
              <a:rPr sz="2000" spc="0" dirty="0" smtClean="0">
                <a:latin typeface="Calibri"/>
                <a:cs typeface="Calibri"/>
              </a:rPr>
              <a:t>or</a:t>
            </a:r>
            <a:r>
              <a:rPr sz="2000" spc="-4" dirty="0" smtClean="0">
                <a:latin typeface="Calibri"/>
                <a:cs typeface="Calibri"/>
              </a:rPr>
              <a:t>i</a:t>
            </a:r>
            <a:r>
              <a:rPr sz="2000" spc="0" dirty="0" smtClean="0">
                <a:latin typeface="Calibri"/>
                <a:cs typeface="Calibri"/>
              </a:rPr>
              <a:t>:</a:t>
            </a:r>
            <a:r>
              <a:rPr sz="2000" spc="2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Ini m</a:t>
            </a:r>
            <a:r>
              <a:rPr sz="2000" spc="-4" dirty="0" smtClean="0">
                <a:latin typeface="Calibri"/>
                <a:cs typeface="Calibri"/>
              </a:rPr>
              <a:t>e</a:t>
            </a:r>
            <a:r>
              <a:rPr sz="2000" spc="0" dirty="0" smtClean="0">
                <a:latin typeface="Calibri"/>
                <a:cs typeface="Calibri"/>
              </a:rPr>
              <a:t>rupa</a:t>
            </a:r>
            <a:r>
              <a:rPr sz="2000" spc="-2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 be</a:t>
            </a:r>
            <a:r>
              <a:rPr sz="2000" spc="-25" dirty="0" smtClean="0">
                <a:latin typeface="Calibri"/>
                <a:cs typeface="Calibri"/>
              </a:rPr>
              <a:t>n</a:t>
            </a:r>
            <a:r>
              <a:rPr sz="2000" spc="0" dirty="0" smtClean="0">
                <a:latin typeface="Calibri"/>
                <a:cs typeface="Calibri"/>
              </a:rPr>
              <a:t>tuk </a:t>
            </a:r>
            <a:r>
              <a:rPr sz="2000" spc="-14" dirty="0" smtClean="0">
                <a:latin typeface="Calibri"/>
                <a:cs typeface="Calibri"/>
              </a:rPr>
              <a:t>e</a:t>
            </a:r>
            <a:r>
              <a:rPr sz="2000" spc="-29" dirty="0" smtClean="0">
                <a:latin typeface="Calibri"/>
                <a:cs typeface="Calibri"/>
              </a:rPr>
              <a:t>v</a:t>
            </a:r>
            <a:r>
              <a:rPr sz="2000" spc="0" dirty="0" smtClean="0">
                <a:latin typeface="Calibri"/>
                <a:cs typeface="Calibri"/>
              </a:rPr>
              <a:t>aluasi</a:t>
            </a:r>
            <a:r>
              <a:rPr sz="2000" spc="1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i</a:t>
            </a:r>
            <a:r>
              <a:rPr sz="2000" spc="-25" dirty="0" smtClean="0">
                <a:latin typeface="Calibri"/>
                <a:cs typeface="Calibri"/>
              </a:rPr>
              <a:t>nt</a:t>
            </a:r>
            <a:r>
              <a:rPr sz="2000" spc="0" dirty="0" smtClean="0">
                <a:latin typeface="Calibri"/>
                <a:cs typeface="Calibri"/>
              </a:rPr>
              <a:t>erna</a:t>
            </a:r>
            <a:r>
              <a:rPr sz="2000" spc="-4" dirty="0" smtClean="0">
                <a:latin typeface="Calibri"/>
                <a:cs typeface="Calibri"/>
              </a:rPr>
              <a:t>l</a:t>
            </a:r>
            <a:r>
              <a:rPr sz="2000" spc="0" dirty="0" smtClean="0">
                <a:latin typeface="Calibri"/>
                <a:cs typeface="Calibri"/>
              </a:rPr>
              <a:t>. </a:t>
            </a:r>
            <a:endParaRPr sz="2000">
              <a:latin typeface="Calibri"/>
              <a:cs typeface="Calibri"/>
            </a:endParaRPr>
          </a:p>
          <a:p>
            <a:pPr marL="12700" marR="864041">
              <a:lnSpc>
                <a:spcPts val="2441"/>
              </a:lnSpc>
            </a:pPr>
            <a:r>
              <a:rPr sz="2000" spc="-39" dirty="0" smtClean="0">
                <a:latin typeface="Calibri"/>
                <a:cs typeface="Calibri"/>
              </a:rPr>
              <a:t>P</a:t>
            </a:r>
            <a:r>
              <a:rPr sz="2000" spc="0" dirty="0" smtClean="0">
                <a:latin typeface="Calibri"/>
                <a:cs typeface="Calibri"/>
              </a:rPr>
              <a:t>ene</a:t>
            </a:r>
            <a:r>
              <a:rPr sz="2000" spc="-3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ana</a:t>
            </a:r>
            <a:r>
              <a:rPr sz="2000" spc="4" dirty="0" smtClean="0">
                <a:latin typeface="Calibri"/>
                <a:cs typeface="Calibri"/>
              </a:rPr>
              <a:t>n</a:t>
            </a:r>
            <a:r>
              <a:rPr sz="2000" spc="-34" dirty="0" smtClean="0">
                <a:latin typeface="Calibri"/>
                <a:cs typeface="Calibri"/>
              </a:rPr>
              <a:t>n</a:t>
            </a:r>
            <a:r>
              <a:rPr sz="2000" spc="-29" dirty="0" smtClean="0">
                <a:latin typeface="Calibri"/>
                <a:cs typeface="Calibri"/>
              </a:rPr>
              <a:t>y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1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adalah m</a:t>
            </a:r>
            <a:r>
              <a:rPr sz="2000" spc="-4" dirty="0" smtClean="0">
                <a:latin typeface="Calibri"/>
                <a:cs typeface="Calibri"/>
              </a:rPr>
              <a:t>e</a:t>
            </a:r>
            <a:r>
              <a:rPr sz="2000" spc="0" dirty="0" smtClean="0">
                <a:latin typeface="Calibri"/>
                <a:cs typeface="Calibri"/>
              </a:rPr>
              <a:t>l</a:t>
            </a:r>
            <a:r>
              <a:rPr sz="2000" spc="-9" dirty="0" smtClean="0">
                <a:latin typeface="Calibri"/>
                <a:cs typeface="Calibri"/>
              </a:rPr>
              <a:t>i</a:t>
            </a:r>
            <a:r>
              <a:rPr sz="2000" spc="0" dirty="0" smtClean="0">
                <a:latin typeface="Calibri"/>
                <a:cs typeface="Calibri"/>
              </a:rPr>
              <a:t>b</a:t>
            </a:r>
            <a:r>
              <a:rPr sz="2000" spc="-19" dirty="0" smtClean="0">
                <a:latin typeface="Calibri"/>
                <a:cs typeface="Calibri"/>
              </a:rPr>
              <a:t>a</a:t>
            </a:r>
            <a:r>
              <a:rPr sz="2000" spc="0" dirty="0" smtClean="0">
                <a:latin typeface="Calibri"/>
                <a:cs typeface="Calibri"/>
              </a:rPr>
              <a:t>t</a:t>
            </a:r>
            <a:r>
              <a:rPr sz="2000" spc="-3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</a:t>
            </a:r>
            <a:r>
              <a:rPr sz="2000" spc="2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seba</a:t>
            </a:r>
            <a:r>
              <a:rPr sz="2000" spc="-34" dirty="0" smtClean="0">
                <a:latin typeface="Calibri"/>
                <a:cs typeface="Calibri"/>
              </a:rPr>
              <a:t>n</a:t>
            </a:r>
            <a:r>
              <a:rPr sz="2000" spc="-29" dirty="0" smtClean="0">
                <a:latin typeface="Calibri"/>
                <a:cs typeface="Calibri"/>
              </a:rPr>
              <a:t>y</a:t>
            </a:r>
            <a:r>
              <a:rPr sz="2000" spc="0" dirty="0" smtClean="0">
                <a:latin typeface="Calibri"/>
                <a:cs typeface="Calibri"/>
              </a:rPr>
              <a:t>ak</a:t>
            </a:r>
            <a:r>
              <a:rPr sz="2000" spc="-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mun</a:t>
            </a:r>
            <a:r>
              <a:rPr sz="2000" spc="4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kin</a:t>
            </a:r>
            <a:r>
              <a:rPr sz="2000" spc="-1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o</a:t>
            </a:r>
            <a:r>
              <a:rPr sz="2000" spc="-39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ang</a:t>
            </a:r>
            <a:r>
              <a:rPr sz="2000" spc="-1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se</a:t>
            </a:r>
            <a:r>
              <a:rPr sz="2000" spc="-14" dirty="0" smtClean="0">
                <a:latin typeface="Calibri"/>
                <a:cs typeface="Calibri"/>
              </a:rPr>
              <a:t>c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39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a </a:t>
            </a:r>
            <a:endParaRPr sz="2000">
              <a:latin typeface="Calibri"/>
              <a:cs typeface="Calibri"/>
            </a:endParaRPr>
          </a:p>
          <a:p>
            <a:pPr marL="12700" marR="864041">
              <a:lnSpc>
                <a:spcPts val="2441"/>
              </a:lnSpc>
            </a:pPr>
            <a:r>
              <a:rPr sz="2000" spc="0" dirty="0" smtClean="0">
                <a:latin typeface="Calibri"/>
                <a:cs typeface="Calibri"/>
              </a:rPr>
              <a:t>langsu</a:t>
            </a:r>
            <a:r>
              <a:rPr sz="2000" spc="4" dirty="0" smtClean="0">
                <a:latin typeface="Calibri"/>
                <a:cs typeface="Calibri"/>
              </a:rPr>
              <a:t>n</a:t>
            </a:r>
            <a:r>
              <a:rPr sz="2000" spc="0" dirty="0" smtClean="0">
                <a:latin typeface="Calibri"/>
                <a:cs typeface="Calibri"/>
              </a:rPr>
              <a:t>g</a:t>
            </a:r>
            <a:r>
              <a:rPr sz="2000" spc="-1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dalam</a:t>
            </a:r>
            <a:r>
              <a:rPr sz="2000" spc="-4" dirty="0" smtClean="0">
                <a:latin typeface="Calibri"/>
                <a:cs typeface="Calibri"/>
              </a:rPr>
              <a:t> </a:t>
            </a:r>
            <a:r>
              <a:rPr sz="2000" spc="4" dirty="0" smtClean="0">
                <a:latin typeface="Calibri"/>
                <a:cs typeface="Calibri"/>
              </a:rPr>
              <a:t>p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-5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erjaan.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ts val="2441"/>
              </a:lnSpc>
            </a:pPr>
            <a:r>
              <a:rPr sz="2000" spc="-39" dirty="0" smtClean="0">
                <a:latin typeface="Calibri"/>
                <a:cs typeface="Calibri"/>
              </a:rPr>
              <a:t>P</a:t>
            </a:r>
            <a:r>
              <a:rPr sz="2000" spc="0" dirty="0" smtClean="0">
                <a:latin typeface="Calibri"/>
                <a:cs typeface="Calibri"/>
              </a:rPr>
              <a:t>eni</a:t>
            </a:r>
            <a:r>
              <a:rPr sz="2000" spc="-9" dirty="0" smtClean="0">
                <a:latin typeface="Calibri"/>
                <a:cs typeface="Calibri"/>
              </a:rPr>
              <a:t>l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4" dirty="0" smtClean="0">
                <a:latin typeface="Calibri"/>
                <a:cs typeface="Calibri"/>
              </a:rPr>
              <a:t>i</a:t>
            </a:r>
            <a:r>
              <a:rPr sz="2000" spc="0" dirty="0" smtClean="0">
                <a:latin typeface="Calibri"/>
                <a:cs typeface="Calibri"/>
              </a:rPr>
              <a:t>an</a:t>
            </a:r>
            <a:r>
              <a:rPr sz="2000" spc="1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part</a:t>
            </a:r>
            <a:r>
              <a:rPr sz="2000" spc="-4" dirty="0" smtClean="0">
                <a:latin typeface="Calibri"/>
                <a:cs typeface="Calibri"/>
              </a:rPr>
              <a:t>i</a:t>
            </a:r>
            <a:r>
              <a:rPr sz="2000" spc="0" dirty="0" smtClean="0">
                <a:latin typeface="Calibri"/>
                <a:cs typeface="Calibri"/>
              </a:rPr>
              <a:t>s</a:t>
            </a:r>
            <a:r>
              <a:rPr sz="2000" spc="-9" dirty="0" smtClean="0">
                <a:latin typeface="Calibri"/>
                <a:cs typeface="Calibri"/>
              </a:rPr>
              <a:t>i</a:t>
            </a:r>
            <a:r>
              <a:rPr sz="2000" spc="0" dirty="0" smtClean="0">
                <a:latin typeface="Calibri"/>
                <a:cs typeface="Calibri"/>
              </a:rPr>
              <a:t>p</a:t>
            </a:r>
            <a:r>
              <a:rPr sz="2000" spc="-25" dirty="0" smtClean="0">
                <a:latin typeface="Calibri"/>
                <a:cs typeface="Calibri"/>
              </a:rPr>
              <a:t>at</a:t>
            </a:r>
            <a:r>
              <a:rPr sz="2000" spc="0" dirty="0" smtClean="0">
                <a:latin typeface="Calibri"/>
                <a:cs typeface="Calibri"/>
              </a:rPr>
              <a:t>ori</a:t>
            </a:r>
            <a:r>
              <a:rPr sz="2000" spc="25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cep</a:t>
            </a:r>
            <a:r>
              <a:rPr sz="2000" spc="-19" dirty="0" smtClean="0">
                <a:latin typeface="Calibri"/>
                <a:cs typeface="Calibri"/>
              </a:rPr>
              <a:t>a</a:t>
            </a:r>
            <a:r>
              <a:rPr sz="2000" spc="0" dirty="0" smtClean="0">
                <a:latin typeface="Calibri"/>
                <a:cs typeface="Calibri"/>
              </a:rPr>
              <a:t>t: </a:t>
            </a:r>
            <a:r>
              <a:rPr sz="2000" spc="-34" dirty="0" smtClean="0">
                <a:latin typeface="Calibri"/>
                <a:cs typeface="Calibri"/>
              </a:rPr>
              <a:t>P</a:t>
            </a:r>
            <a:r>
              <a:rPr sz="2000" spc="0" dirty="0" smtClean="0">
                <a:latin typeface="Calibri"/>
                <a:cs typeface="Calibri"/>
              </a:rPr>
              <a:t>eni</a:t>
            </a:r>
            <a:r>
              <a:rPr sz="2000" spc="-9" dirty="0" smtClean="0">
                <a:latin typeface="Calibri"/>
                <a:cs typeface="Calibri"/>
              </a:rPr>
              <a:t>l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4" dirty="0" smtClean="0">
                <a:latin typeface="Calibri"/>
                <a:cs typeface="Calibri"/>
              </a:rPr>
              <a:t>i</a:t>
            </a:r>
            <a:r>
              <a:rPr sz="2000" spc="0" dirty="0" smtClean="0">
                <a:latin typeface="Calibri"/>
                <a:cs typeface="Calibri"/>
              </a:rPr>
              <a:t>an</a:t>
            </a:r>
            <a:r>
              <a:rPr sz="2000" spc="1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ini</a:t>
            </a:r>
            <a:r>
              <a:rPr sz="2000" spc="-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m</a:t>
            </a:r>
            <a:r>
              <a:rPr sz="2000" spc="-4" dirty="0" smtClean="0">
                <a:latin typeface="Calibri"/>
                <a:cs typeface="Calibri"/>
              </a:rPr>
              <a:t>e</a:t>
            </a:r>
            <a:r>
              <a:rPr sz="2000" spc="0" dirty="0" smtClean="0">
                <a:latin typeface="Calibri"/>
                <a:cs typeface="Calibri"/>
              </a:rPr>
              <a:t>rupa</a:t>
            </a:r>
            <a:r>
              <a:rPr sz="2000" spc="-3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</a:t>
            </a:r>
            <a:r>
              <a:rPr sz="2000" spc="-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su</a:t>
            </a:r>
            <a:r>
              <a:rPr sz="2000" spc="-25" dirty="0" smtClean="0">
                <a:latin typeface="Calibri"/>
                <a:cs typeface="Calibri"/>
              </a:rPr>
              <a:t>a</a:t>
            </a:r>
            <a:r>
              <a:rPr sz="2000" spc="0" dirty="0" smtClean="0">
                <a:latin typeface="Calibri"/>
                <a:cs typeface="Calibri"/>
              </a:rPr>
              <a:t>tu ca</a:t>
            </a:r>
            <a:r>
              <a:rPr sz="2000" spc="-44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a </a:t>
            </a:r>
            <a:r>
              <a:rPr sz="2000" spc="-25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ual</a:t>
            </a:r>
            <a:r>
              <a:rPr sz="2000" spc="-9" dirty="0" smtClean="0">
                <a:latin typeface="Calibri"/>
                <a:cs typeface="Calibri"/>
              </a:rPr>
              <a:t>i</a:t>
            </a:r>
            <a:r>
              <a:rPr sz="2000" spc="-25" dirty="0" smtClean="0">
                <a:latin typeface="Calibri"/>
                <a:cs typeface="Calibri"/>
              </a:rPr>
              <a:t>ta</a:t>
            </a:r>
            <a:r>
              <a:rPr sz="2000" spc="0" dirty="0" smtClean="0">
                <a:latin typeface="Calibri"/>
                <a:cs typeface="Calibri"/>
              </a:rPr>
              <a:t>tif 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ts val="2441"/>
              </a:lnSpc>
            </a:pPr>
            <a:r>
              <a:rPr sz="2000" spc="0" dirty="0" smtClean="0">
                <a:latin typeface="Calibri"/>
                <a:cs typeface="Calibri"/>
              </a:rPr>
              <a:t>dalam</a:t>
            </a:r>
            <a:r>
              <a:rPr sz="2000" spc="-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me</a:t>
            </a:r>
            <a:r>
              <a:rPr sz="2000" spc="-4" dirty="0" smtClean="0">
                <a:latin typeface="Calibri"/>
                <a:cs typeface="Calibri"/>
              </a:rPr>
              <a:t>l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25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u</a:t>
            </a:r>
            <a:r>
              <a:rPr sz="2000" spc="-2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</a:t>
            </a:r>
            <a:r>
              <a:rPr sz="2000" spc="19" dirty="0" smtClean="0">
                <a:latin typeface="Calibri"/>
                <a:cs typeface="Calibri"/>
              </a:rPr>
              <a:t> </a:t>
            </a:r>
            <a:r>
              <a:rPr sz="2000" spc="-14" dirty="0" smtClean="0">
                <a:latin typeface="Calibri"/>
                <a:cs typeface="Calibri"/>
              </a:rPr>
              <a:t>e</a:t>
            </a:r>
            <a:r>
              <a:rPr sz="2000" spc="-29" dirty="0" smtClean="0">
                <a:latin typeface="Calibri"/>
                <a:cs typeface="Calibri"/>
              </a:rPr>
              <a:t>v</a:t>
            </a:r>
            <a:r>
              <a:rPr sz="2000" spc="0" dirty="0" smtClean="0">
                <a:latin typeface="Calibri"/>
                <a:cs typeface="Calibri"/>
              </a:rPr>
              <a:t>aluas</a:t>
            </a:r>
            <a:r>
              <a:rPr sz="2000" spc="-9" dirty="0" smtClean="0">
                <a:latin typeface="Calibri"/>
                <a:cs typeface="Calibri"/>
              </a:rPr>
              <a:t>i</a:t>
            </a:r>
            <a:r>
              <a:rPr sz="2000" spc="0" dirty="0" smtClean="0">
                <a:latin typeface="Calibri"/>
                <a:cs typeface="Calibri"/>
              </a:rPr>
              <a:t>. </a:t>
            </a:r>
            <a:r>
              <a:rPr sz="2000" spc="-34" dirty="0" smtClean="0">
                <a:latin typeface="Calibri"/>
                <a:cs typeface="Calibri"/>
              </a:rPr>
              <a:t>P</a:t>
            </a:r>
            <a:r>
              <a:rPr sz="2000" spc="0" dirty="0" smtClean="0">
                <a:latin typeface="Calibri"/>
                <a:cs typeface="Calibri"/>
              </a:rPr>
              <a:t>eni</a:t>
            </a:r>
            <a:r>
              <a:rPr sz="2000" spc="-4" dirty="0" smtClean="0">
                <a:latin typeface="Calibri"/>
                <a:cs typeface="Calibri"/>
              </a:rPr>
              <a:t>l</a:t>
            </a:r>
            <a:r>
              <a:rPr sz="2000" spc="0" dirty="0" smtClean="0">
                <a:latin typeface="Calibri"/>
                <a:cs typeface="Calibri"/>
              </a:rPr>
              <a:t>aian</a:t>
            </a:r>
            <a:r>
              <a:rPr sz="2000" spc="1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ini </a:t>
            </a:r>
            <a:r>
              <a:rPr sz="2000" spc="-4" dirty="0" smtClean="0">
                <a:latin typeface="Calibri"/>
                <a:cs typeface="Calibri"/>
              </a:rPr>
              <a:t>s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-4" dirty="0" smtClean="0">
                <a:latin typeface="Calibri"/>
                <a:cs typeface="Calibri"/>
              </a:rPr>
              <a:t>m</a:t>
            </a:r>
            <a:r>
              <a:rPr sz="2000" spc="4" dirty="0" smtClean="0">
                <a:latin typeface="Calibri"/>
                <a:cs typeface="Calibri"/>
              </a:rPr>
              <a:t>i</a:t>
            </a:r>
            <a:r>
              <a:rPr sz="2000" spc="0" dirty="0" smtClean="0">
                <a:latin typeface="Calibri"/>
                <a:cs typeface="Calibri"/>
              </a:rPr>
              <a:t>-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-39" dirty="0" smtClean="0">
                <a:latin typeface="Calibri"/>
                <a:cs typeface="Calibri"/>
              </a:rPr>
              <a:t>r</a:t>
            </a:r>
            <a:r>
              <a:rPr sz="2000" spc="-29" dirty="0" smtClean="0">
                <a:latin typeface="Calibri"/>
                <a:cs typeface="Calibri"/>
              </a:rPr>
              <a:t>s</a:t>
            </a:r>
            <a:r>
              <a:rPr sz="2000" spc="0" dirty="0" smtClean="0">
                <a:latin typeface="Calibri"/>
                <a:cs typeface="Calibri"/>
              </a:rPr>
              <a:t>tru</a:t>
            </a:r>
            <a:r>
              <a:rPr sz="2000" spc="-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tur</a:t>
            </a:r>
            <a:r>
              <a:rPr sz="2000" spc="4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dan dila</a:t>
            </a:r>
            <a:r>
              <a:rPr sz="2000" spc="-2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sana</a:t>
            </a:r>
            <a:r>
              <a:rPr sz="2000" spc="-3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 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ts val="2441"/>
              </a:lnSpc>
            </a:pPr>
            <a:r>
              <a:rPr sz="2000" spc="0" dirty="0" smtClean="0">
                <a:latin typeface="Calibri"/>
                <a:cs typeface="Calibri"/>
              </a:rPr>
              <a:t>ol</a:t>
            </a:r>
            <a:r>
              <a:rPr sz="2000" spc="-4" dirty="0" smtClean="0">
                <a:latin typeface="Calibri"/>
                <a:cs typeface="Calibri"/>
              </a:rPr>
              <a:t>e</a:t>
            </a:r>
            <a:r>
              <a:rPr sz="2000" spc="0" dirty="0" smtClean="0">
                <a:latin typeface="Calibri"/>
                <a:cs typeface="Calibri"/>
              </a:rPr>
              <a:t>h t</a:t>
            </a:r>
            <a:r>
              <a:rPr sz="2000" spc="-9" dirty="0" smtClean="0">
                <a:latin typeface="Calibri"/>
                <a:cs typeface="Calibri"/>
              </a:rPr>
              <a:t>i</a:t>
            </a:r>
            <a:r>
              <a:rPr sz="2000" spc="0" dirty="0" smtClean="0">
                <a:latin typeface="Calibri"/>
                <a:cs typeface="Calibri"/>
              </a:rPr>
              <a:t>m</a:t>
            </a:r>
            <a:r>
              <a:rPr sz="2000" spc="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19" dirty="0" smtClean="0">
                <a:latin typeface="Calibri"/>
                <a:cs typeface="Calibri"/>
              </a:rPr>
              <a:t>n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25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displ</a:t>
            </a:r>
            <a:r>
              <a:rPr sz="2000" spc="-9" dirty="0" smtClean="0">
                <a:latin typeface="Calibri"/>
                <a:cs typeface="Calibri"/>
              </a:rPr>
              <a:t>i</a:t>
            </a:r>
            <a:r>
              <a:rPr sz="2000" spc="0" dirty="0" smtClean="0">
                <a:latin typeface="Calibri"/>
                <a:cs typeface="Calibri"/>
              </a:rPr>
              <a:t>n</a:t>
            </a:r>
            <a:r>
              <a:rPr sz="2000" spc="1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se</a:t>
            </a:r>
            <a:r>
              <a:rPr sz="2000" spc="-9" dirty="0" smtClean="0">
                <a:latin typeface="Calibri"/>
                <a:cs typeface="Calibri"/>
              </a:rPr>
              <a:t>l</a:t>
            </a:r>
            <a:r>
              <a:rPr sz="2000" spc="0" dirty="0" smtClean="0">
                <a:latin typeface="Calibri"/>
                <a:cs typeface="Calibri"/>
              </a:rPr>
              <a:t>ama</a:t>
            </a:r>
            <a:r>
              <a:rPr sz="2000" spc="1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per</a:t>
            </a:r>
            <a:r>
              <a:rPr sz="2000" spc="-4" dirty="0" smtClean="0">
                <a:latin typeface="Calibri"/>
                <a:cs typeface="Calibri"/>
              </a:rPr>
              <a:t>i</a:t>
            </a:r>
            <a:r>
              <a:rPr sz="2000" spc="0" dirty="0" smtClean="0">
                <a:latin typeface="Calibri"/>
                <a:cs typeface="Calibri"/>
              </a:rPr>
              <a:t>ode</a:t>
            </a:r>
            <a:r>
              <a:rPr sz="2000" spc="-9" dirty="0" smtClean="0">
                <a:latin typeface="Calibri"/>
                <a:cs typeface="Calibri"/>
              </a:rPr>
              <a:t> </a:t>
            </a:r>
            <a:r>
              <a:rPr sz="2000" spc="-29" dirty="0" smtClean="0">
                <a:latin typeface="Calibri"/>
                <a:cs typeface="Calibri"/>
              </a:rPr>
              <a:t>w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tu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s</a:t>
            </a:r>
            <a:r>
              <a:rPr sz="2000" spc="-4" dirty="0" smtClean="0">
                <a:latin typeface="Calibri"/>
                <a:cs typeface="Calibri"/>
              </a:rPr>
              <a:t>i</a:t>
            </a:r>
            <a:r>
              <a:rPr sz="2000" spc="0" dirty="0" smtClean="0">
                <a:latin typeface="Calibri"/>
                <a:cs typeface="Calibri"/>
              </a:rPr>
              <a:t>n</a:t>
            </a:r>
            <a:r>
              <a:rPr sz="2000" spc="4" dirty="0" smtClean="0">
                <a:latin typeface="Calibri"/>
                <a:cs typeface="Calibri"/>
              </a:rPr>
              <a:t>g</a:t>
            </a:r>
            <a:r>
              <a:rPr sz="2000" spc="-34" dirty="0" smtClean="0">
                <a:latin typeface="Calibri"/>
                <a:cs typeface="Calibri"/>
              </a:rPr>
              <a:t>k</a:t>
            </a:r>
            <a:r>
              <a:rPr sz="2000" spc="-25" dirty="0" smtClean="0">
                <a:latin typeface="Calibri"/>
                <a:cs typeface="Calibri"/>
              </a:rPr>
              <a:t>a</a:t>
            </a:r>
            <a:r>
              <a:rPr sz="2000" spc="0" dirty="0" smtClean="0">
                <a:latin typeface="Calibri"/>
                <a:cs typeface="Calibri"/>
              </a:rPr>
              <a:t>t. </a:t>
            </a:r>
            <a:r>
              <a:rPr sz="2000" spc="-34" dirty="0" smtClean="0">
                <a:latin typeface="Calibri"/>
                <a:cs typeface="Calibri"/>
              </a:rPr>
              <a:t>P</a:t>
            </a:r>
            <a:r>
              <a:rPr sz="2000" spc="0" dirty="0" smtClean="0">
                <a:latin typeface="Calibri"/>
                <a:cs typeface="Calibri"/>
              </a:rPr>
              <a:t>eni</a:t>
            </a:r>
            <a:r>
              <a:rPr sz="2000" spc="-4" dirty="0" smtClean="0">
                <a:latin typeface="Calibri"/>
                <a:cs typeface="Calibri"/>
              </a:rPr>
              <a:t>l</a:t>
            </a:r>
            <a:r>
              <a:rPr sz="2000" spc="0" dirty="0" smtClean="0">
                <a:latin typeface="Calibri"/>
                <a:cs typeface="Calibri"/>
              </a:rPr>
              <a:t>aian</a:t>
            </a:r>
            <a:r>
              <a:rPr sz="2000" spc="1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ini </a:t>
            </a:r>
            <a:r>
              <a:rPr sz="2000" spc="-9" dirty="0" smtClean="0">
                <a:latin typeface="Calibri"/>
                <a:cs typeface="Calibri"/>
              </a:rPr>
              <a:t>m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-4" dirty="0" smtClean="0">
                <a:latin typeface="Calibri"/>
                <a:cs typeface="Calibri"/>
              </a:rPr>
              <a:t>l</a:t>
            </a:r>
            <a:r>
              <a:rPr sz="2000" spc="0" dirty="0" smtClean="0">
                <a:latin typeface="Calibri"/>
                <a:cs typeface="Calibri"/>
              </a:rPr>
              <a:t>iputi 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ts val="2441"/>
              </a:lnSpc>
            </a:pPr>
            <a:r>
              <a:rPr sz="2000" spc="0" dirty="0" smtClean="0">
                <a:latin typeface="Calibri"/>
                <a:cs typeface="Calibri"/>
              </a:rPr>
              <a:t>pen</a:t>
            </a:r>
            <a:r>
              <a:rPr sz="2000" spc="29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g</a:t>
            </a:r>
            <a:r>
              <a:rPr sz="2000" spc="4" dirty="0" smtClean="0">
                <a:latin typeface="Calibri"/>
                <a:cs typeface="Calibri"/>
              </a:rPr>
              <a:t>u</a:t>
            </a:r>
            <a:r>
              <a:rPr sz="2000" spc="-9" dirty="0" smtClean="0">
                <a:latin typeface="Calibri"/>
                <a:cs typeface="Calibri"/>
              </a:rPr>
              <a:t>n</a:t>
            </a:r>
            <a:r>
              <a:rPr sz="2000" spc="0" dirty="0" smtClean="0">
                <a:latin typeface="Calibri"/>
                <a:cs typeface="Calibri"/>
              </a:rPr>
              <a:t>aan</a:t>
            </a:r>
            <a:r>
              <a:rPr sz="2000" spc="-2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tinjauan</a:t>
            </a:r>
            <a:r>
              <a:rPr sz="2000" spc="-1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d</a:t>
            </a:r>
            <a:r>
              <a:rPr sz="2000" spc="-19" dirty="0" smtClean="0">
                <a:latin typeface="Calibri"/>
                <a:cs typeface="Calibri"/>
              </a:rPr>
              <a:t>a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a se</a:t>
            </a:r>
            <a:r>
              <a:rPr sz="2000" spc="-25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u</a:t>
            </a:r>
            <a:r>
              <a:rPr sz="2000" spc="4" dirty="0" smtClean="0">
                <a:latin typeface="Calibri"/>
                <a:cs typeface="Calibri"/>
              </a:rPr>
              <a:t>n</a:t>
            </a:r>
            <a:r>
              <a:rPr sz="2000" spc="0" dirty="0" smtClean="0">
                <a:latin typeface="Calibri"/>
                <a:cs typeface="Calibri"/>
              </a:rPr>
              <a:t>de</a:t>
            </a:r>
            <a:r>
              <a:rPr sz="2000" spc="-169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, </a:t>
            </a:r>
            <a:r>
              <a:rPr sz="2000" spc="-4" dirty="0" smtClean="0">
                <a:latin typeface="Calibri"/>
                <a:cs typeface="Calibri"/>
              </a:rPr>
              <a:t>o</a:t>
            </a:r>
            <a:r>
              <a:rPr sz="2000" spc="-9" dirty="0" smtClean="0">
                <a:latin typeface="Calibri"/>
                <a:cs typeface="Calibri"/>
              </a:rPr>
              <a:t>b</a:t>
            </a:r>
            <a:r>
              <a:rPr sz="2000" spc="0" dirty="0" smtClean="0">
                <a:latin typeface="Calibri"/>
                <a:cs typeface="Calibri"/>
              </a:rPr>
              <a:t>se</a:t>
            </a:r>
            <a:r>
              <a:rPr sz="2000" spc="14" dirty="0" smtClean="0">
                <a:latin typeface="Calibri"/>
                <a:cs typeface="Calibri"/>
              </a:rPr>
              <a:t>r</a:t>
            </a:r>
            <a:r>
              <a:rPr sz="2000" spc="-29" dirty="0" smtClean="0">
                <a:latin typeface="Calibri"/>
                <a:cs typeface="Calibri"/>
              </a:rPr>
              <a:t>v</a:t>
            </a:r>
            <a:r>
              <a:rPr sz="2000" spc="0" dirty="0" smtClean="0">
                <a:latin typeface="Calibri"/>
                <a:cs typeface="Calibri"/>
              </a:rPr>
              <a:t>asi</a:t>
            </a:r>
            <a:r>
              <a:rPr sz="2000" spc="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langsu</a:t>
            </a:r>
            <a:r>
              <a:rPr sz="2000" spc="4" dirty="0" smtClean="0">
                <a:latin typeface="Calibri"/>
                <a:cs typeface="Calibri"/>
              </a:rPr>
              <a:t>n</a:t>
            </a:r>
            <a:r>
              <a:rPr sz="2000" spc="25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,</a:t>
            </a:r>
            <a:r>
              <a:rPr sz="2000" spc="-29" dirty="0" smtClean="0">
                <a:latin typeface="Calibri"/>
                <a:cs typeface="Calibri"/>
              </a:rPr>
              <a:t> w</a:t>
            </a:r>
            <a:r>
              <a:rPr sz="2000" spc="-9" dirty="0" smtClean="0">
                <a:latin typeface="Calibri"/>
                <a:cs typeface="Calibri"/>
              </a:rPr>
              <a:t>a</a:t>
            </a:r>
            <a:r>
              <a:rPr sz="2000" spc="-29" dirty="0" smtClean="0">
                <a:latin typeface="Calibri"/>
                <a:cs typeface="Calibri"/>
              </a:rPr>
              <a:t>w</a:t>
            </a:r>
            <a:r>
              <a:rPr sz="2000" spc="0" dirty="0" smtClean="0">
                <a:latin typeface="Calibri"/>
                <a:cs typeface="Calibri"/>
              </a:rPr>
              <a:t>anca</a:t>
            </a:r>
            <a:r>
              <a:rPr sz="2000" spc="-39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endParaRPr sz="2000">
              <a:latin typeface="Calibri"/>
              <a:cs typeface="Calibri"/>
            </a:endParaRPr>
          </a:p>
          <a:p>
            <a:pPr marL="12700" marR="591510">
              <a:lnSpc>
                <a:spcPts val="2441"/>
              </a:lnSpc>
            </a:pPr>
            <a:r>
              <a:rPr sz="2000" spc="0" dirty="0" smtClean="0">
                <a:latin typeface="Calibri"/>
                <a:cs typeface="Calibri"/>
              </a:rPr>
              <a:t>se</a:t>
            </a:r>
            <a:r>
              <a:rPr sz="2000" spc="-9" dirty="0" smtClean="0">
                <a:latin typeface="Calibri"/>
                <a:cs typeface="Calibri"/>
              </a:rPr>
              <a:t>m</a:t>
            </a:r>
            <a:r>
              <a:rPr sz="2000" spc="0" dirty="0" smtClean="0">
                <a:latin typeface="Calibri"/>
                <a:cs typeface="Calibri"/>
              </a:rPr>
              <a:t>e-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-39" dirty="0" smtClean="0">
                <a:latin typeface="Calibri"/>
                <a:cs typeface="Calibri"/>
              </a:rPr>
              <a:t>r</a:t>
            </a:r>
            <a:r>
              <a:rPr sz="2000" spc="-29" dirty="0" smtClean="0">
                <a:latin typeface="Calibri"/>
                <a:cs typeface="Calibri"/>
              </a:rPr>
              <a:t>s</a:t>
            </a:r>
            <a:r>
              <a:rPr sz="2000" spc="0" dirty="0" smtClean="0">
                <a:latin typeface="Calibri"/>
                <a:cs typeface="Calibri"/>
              </a:rPr>
              <a:t>tru</a:t>
            </a:r>
            <a:r>
              <a:rPr sz="2000" spc="-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tu</a:t>
            </a:r>
            <a:r>
              <a:rPr sz="2000" spc="-164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,</a:t>
            </a:r>
            <a:r>
              <a:rPr sz="2000" spc="3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i</a:t>
            </a:r>
            <a:r>
              <a:rPr sz="2000" spc="-9" dirty="0" smtClean="0">
                <a:latin typeface="Calibri"/>
                <a:cs typeface="Calibri"/>
              </a:rPr>
              <a:t>n</a:t>
            </a:r>
            <a:r>
              <a:rPr sz="2000" spc="-34" dirty="0" smtClean="0">
                <a:latin typeface="Calibri"/>
                <a:cs typeface="Calibri"/>
              </a:rPr>
              <a:t>f</a:t>
            </a:r>
            <a:r>
              <a:rPr sz="2000" spc="0" dirty="0" smtClean="0">
                <a:latin typeface="Calibri"/>
                <a:cs typeface="Calibri"/>
              </a:rPr>
              <a:t>or</a:t>
            </a:r>
            <a:r>
              <a:rPr sz="2000" spc="-9" dirty="0" smtClean="0">
                <a:latin typeface="Calibri"/>
                <a:cs typeface="Calibri"/>
              </a:rPr>
              <a:t>m</a:t>
            </a:r>
            <a:r>
              <a:rPr sz="2000" spc="0" dirty="0" smtClean="0">
                <a:latin typeface="Calibri"/>
                <a:cs typeface="Calibri"/>
              </a:rPr>
              <a:t>an </a:t>
            </a:r>
            <a:r>
              <a:rPr sz="2000" spc="-25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u</a:t>
            </a:r>
            <a:r>
              <a:rPr sz="2000" spc="4" dirty="0" smtClean="0">
                <a:latin typeface="Calibri"/>
                <a:cs typeface="Calibri"/>
              </a:rPr>
              <a:t>n</a:t>
            </a:r>
            <a:r>
              <a:rPr sz="2000" spc="0" dirty="0" smtClean="0">
                <a:latin typeface="Calibri"/>
                <a:cs typeface="Calibri"/>
              </a:rPr>
              <a:t>ci,</a:t>
            </a:r>
            <a:r>
              <a:rPr sz="2000" spc="-14" dirty="0" smtClean="0">
                <a:latin typeface="Calibri"/>
                <a:cs typeface="Calibri"/>
              </a:rPr>
              <a:t> </a:t>
            </a:r>
            <a:r>
              <a:rPr sz="2000" spc="-29" dirty="0" smtClean="0">
                <a:latin typeface="Calibri"/>
                <a:cs typeface="Calibri"/>
              </a:rPr>
              <a:t>w</a:t>
            </a:r>
            <a:r>
              <a:rPr sz="2000" spc="-9" dirty="0" smtClean="0">
                <a:latin typeface="Calibri"/>
                <a:cs typeface="Calibri"/>
              </a:rPr>
              <a:t>a</a:t>
            </a:r>
            <a:r>
              <a:rPr sz="2000" spc="-29" dirty="0" smtClean="0">
                <a:latin typeface="Calibri"/>
                <a:cs typeface="Calibri"/>
              </a:rPr>
              <a:t>w</a:t>
            </a:r>
            <a:r>
              <a:rPr sz="2000" spc="0" dirty="0" smtClean="0">
                <a:latin typeface="Calibri"/>
                <a:cs typeface="Calibri"/>
              </a:rPr>
              <a:t>anca</a:t>
            </a:r>
            <a:r>
              <a:rPr sz="2000" spc="-39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4" dirty="0" smtClean="0">
                <a:latin typeface="Calibri"/>
                <a:cs typeface="Calibri"/>
              </a:rPr>
              <a:t> </a:t>
            </a:r>
            <a:r>
              <a:rPr sz="2000" spc="-5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-4" dirty="0" smtClean="0">
                <a:latin typeface="Calibri"/>
                <a:cs typeface="Calibri"/>
              </a:rPr>
              <a:t>l</a:t>
            </a:r>
            <a:r>
              <a:rPr sz="2000" spc="0" dirty="0" smtClean="0">
                <a:latin typeface="Calibri"/>
                <a:cs typeface="Calibri"/>
              </a:rPr>
              <a:t>ompok,</a:t>
            </a:r>
            <a:r>
              <a:rPr sz="2000" spc="-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per</a:t>
            </a:r>
            <a:r>
              <a:rPr sz="2000" spc="-4" dirty="0" smtClean="0">
                <a:latin typeface="Calibri"/>
                <a:cs typeface="Calibri"/>
              </a:rPr>
              <a:t>m</a:t>
            </a:r>
            <a:r>
              <a:rPr sz="2000" spc="0" dirty="0" smtClean="0">
                <a:latin typeface="Calibri"/>
                <a:cs typeface="Calibri"/>
              </a:rPr>
              <a:t>ainan, </a:t>
            </a:r>
            <a:endParaRPr sz="2000">
              <a:latin typeface="Calibri"/>
              <a:cs typeface="Calibri"/>
            </a:endParaRPr>
          </a:p>
          <a:p>
            <a:pPr marL="12700" marR="591510">
              <a:lnSpc>
                <a:spcPts val="2441"/>
              </a:lnSpc>
            </a:pPr>
            <a:r>
              <a:rPr sz="2000" spc="0" dirty="0" smtClean="0">
                <a:latin typeface="Calibri"/>
                <a:cs typeface="Calibri"/>
              </a:rPr>
              <a:t>diag</a:t>
            </a:r>
            <a:r>
              <a:rPr sz="2000" spc="-34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am,</a:t>
            </a:r>
            <a:r>
              <a:rPr sz="2000" spc="-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p</a:t>
            </a:r>
            <a:r>
              <a:rPr sz="2000" spc="-9" dirty="0" smtClean="0">
                <a:latin typeface="Calibri"/>
                <a:cs typeface="Calibri"/>
              </a:rPr>
              <a:t>e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a </a:t>
            </a:r>
            <a:r>
              <a:rPr sz="2000" spc="4" dirty="0" smtClean="0">
                <a:latin typeface="Calibri"/>
                <a:cs typeface="Calibri"/>
              </a:rPr>
              <a:t>d</a:t>
            </a:r>
            <a:r>
              <a:rPr sz="2000" spc="0" dirty="0" smtClean="0">
                <a:latin typeface="Calibri"/>
                <a:cs typeface="Calibri"/>
              </a:rPr>
              <a:t>an </a:t>
            </a:r>
            <a:r>
              <a:rPr sz="2000" spc="-3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al</a:t>
            </a:r>
            <a:r>
              <a:rPr sz="2000" spc="-4" dirty="0" smtClean="0">
                <a:latin typeface="Calibri"/>
                <a:cs typeface="Calibri"/>
              </a:rPr>
              <a:t>e</a:t>
            </a:r>
            <a:r>
              <a:rPr sz="2000" spc="0" dirty="0" smtClean="0">
                <a:latin typeface="Calibri"/>
                <a:cs typeface="Calibri"/>
              </a:rPr>
              <a:t>n</a:t>
            </a:r>
            <a:r>
              <a:rPr sz="2000" spc="4" dirty="0" smtClean="0">
                <a:latin typeface="Calibri"/>
                <a:cs typeface="Calibri"/>
              </a:rPr>
              <a:t>d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-209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.</a:t>
            </a:r>
            <a:endParaRPr sz="2000">
              <a:latin typeface="Calibri"/>
              <a:cs typeface="Calibri"/>
            </a:endParaRPr>
          </a:p>
          <a:p>
            <a:pPr marL="12700" marR="410899">
              <a:lnSpc>
                <a:spcPts val="2441"/>
              </a:lnSpc>
            </a:pPr>
            <a:r>
              <a:rPr sz="2000" spc="-44" dirty="0" smtClean="0">
                <a:latin typeface="Calibri"/>
                <a:cs typeface="Calibri"/>
              </a:rPr>
              <a:t>E</a:t>
            </a:r>
            <a:r>
              <a:rPr sz="2000" spc="-29" dirty="0" smtClean="0">
                <a:latin typeface="Calibri"/>
                <a:cs typeface="Calibri"/>
              </a:rPr>
              <a:t>v</a:t>
            </a:r>
            <a:r>
              <a:rPr sz="2000" spc="0" dirty="0" smtClean="0">
                <a:latin typeface="Calibri"/>
                <a:cs typeface="Calibri"/>
              </a:rPr>
              <a:t>aluasi e</a:t>
            </a:r>
            <a:r>
              <a:rPr sz="2000" spc="-25" dirty="0" smtClean="0">
                <a:latin typeface="Calibri"/>
                <a:cs typeface="Calibri"/>
              </a:rPr>
              <a:t>k</a:t>
            </a:r>
            <a:r>
              <a:rPr sz="2000" spc="-29" dirty="0" smtClean="0">
                <a:latin typeface="Calibri"/>
                <a:cs typeface="Calibri"/>
              </a:rPr>
              <a:t>s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erna</a:t>
            </a:r>
            <a:r>
              <a:rPr sz="2000" spc="-4" dirty="0" smtClean="0">
                <a:latin typeface="Calibri"/>
                <a:cs typeface="Calibri"/>
              </a:rPr>
              <a:t>l</a:t>
            </a:r>
            <a:r>
              <a:rPr sz="2000" spc="0" dirty="0" smtClean="0">
                <a:latin typeface="Calibri"/>
                <a:cs typeface="Calibri"/>
              </a:rPr>
              <a:t>:</a:t>
            </a:r>
            <a:r>
              <a:rPr sz="2000" spc="-39" dirty="0" smtClean="0">
                <a:latin typeface="Calibri"/>
                <a:cs typeface="Calibri"/>
              </a:rPr>
              <a:t>E</a:t>
            </a:r>
            <a:r>
              <a:rPr sz="2000" spc="-29" dirty="0" smtClean="0">
                <a:latin typeface="Calibri"/>
                <a:cs typeface="Calibri"/>
              </a:rPr>
              <a:t>v</a:t>
            </a:r>
            <a:r>
              <a:rPr sz="2000" spc="0" dirty="0" smtClean="0">
                <a:latin typeface="Calibri"/>
                <a:cs typeface="Calibri"/>
              </a:rPr>
              <a:t>aluasi</a:t>
            </a:r>
            <a:r>
              <a:rPr sz="2000" spc="2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ini </a:t>
            </a:r>
            <a:r>
              <a:rPr sz="2000" spc="-9" dirty="0" smtClean="0">
                <a:latin typeface="Calibri"/>
                <a:cs typeface="Calibri"/>
              </a:rPr>
              <a:t>m</a:t>
            </a:r>
            <a:r>
              <a:rPr sz="2000" spc="0" dirty="0" smtClean="0">
                <a:latin typeface="Calibri"/>
                <a:cs typeface="Calibri"/>
              </a:rPr>
              <a:t>erupa</a:t>
            </a:r>
            <a:r>
              <a:rPr sz="2000" spc="-3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 </a:t>
            </a:r>
            <a:r>
              <a:rPr sz="2000" spc="-14" dirty="0" smtClean="0">
                <a:latin typeface="Calibri"/>
                <a:cs typeface="Calibri"/>
              </a:rPr>
              <a:t>e</a:t>
            </a:r>
            <a:r>
              <a:rPr sz="2000" spc="-29" dirty="0" smtClean="0">
                <a:latin typeface="Calibri"/>
                <a:cs typeface="Calibri"/>
              </a:rPr>
              <a:t>v</a:t>
            </a:r>
            <a:r>
              <a:rPr sz="2000" spc="0" dirty="0" smtClean="0">
                <a:latin typeface="Calibri"/>
                <a:cs typeface="Calibri"/>
              </a:rPr>
              <a:t>aluasi</a:t>
            </a:r>
            <a:r>
              <a:rPr sz="2000" spc="19" dirty="0" smtClean="0">
                <a:latin typeface="Calibri"/>
                <a:cs typeface="Calibri"/>
              </a:rPr>
              <a:t> </a:t>
            </a:r>
            <a:r>
              <a:rPr sz="2000" spc="-29" dirty="0" smtClean="0">
                <a:latin typeface="Calibri"/>
                <a:cs typeface="Calibri"/>
              </a:rPr>
              <a:t>y</a:t>
            </a:r>
            <a:r>
              <a:rPr sz="2000" spc="0" dirty="0" smtClean="0">
                <a:latin typeface="Calibri"/>
                <a:cs typeface="Calibri"/>
              </a:rPr>
              <a:t>ang</a:t>
            </a:r>
            <a:r>
              <a:rPr sz="2000" spc="-25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dila</a:t>
            </a:r>
            <a:r>
              <a:rPr sz="2000" spc="-2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u</a:t>
            </a:r>
            <a:r>
              <a:rPr sz="2000" spc="-2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ol</a:t>
            </a:r>
            <a:r>
              <a:rPr sz="2000" spc="-4" dirty="0" smtClean="0">
                <a:latin typeface="Calibri"/>
                <a:cs typeface="Calibri"/>
              </a:rPr>
              <a:t>e</a:t>
            </a:r>
            <a:r>
              <a:rPr sz="2000" spc="0" dirty="0" smtClean="0">
                <a:latin typeface="Calibri"/>
                <a:cs typeface="Calibri"/>
              </a:rPr>
              <a:t>h </a:t>
            </a:r>
            <a:endParaRPr sz="2000">
              <a:latin typeface="Calibri"/>
              <a:cs typeface="Calibri"/>
            </a:endParaRPr>
          </a:p>
          <a:p>
            <a:pPr marL="12700" marR="410899">
              <a:lnSpc>
                <a:spcPts val="2441"/>
              </a:lnSpc>
            </a:pPr>
            <a:r>
              <a:rPr sz="2000" spc="0" dirty="0" smtClean="0">
                <a:latin typeface="Calibri"/>
                <a:cs typeface="Calibri"/>
              </a:rPr>
              <a:t>seo</a:t>
            </a:r>
            <a:r>
              <a:rPr sz="2000" spc="-44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ang </a:t>
            </a:r>
            <a:r>
              <a:rPr sz="2000" spc="-25" dirty="0" smtClean="0">
                <a:latin typeface="Calibri"/>
                <a:cs typeface="Calibri"/>
              </a:rPr>
              <a:t>at</a:t>
            </a:r>
            <a:r>
              <a:rPr sz="2000" spc="0" dirty="0" smtClean="0">
                <a:latin typeface="Calibri"/>
                <a:cs typeface="Calibri"/>
              </a:rPr>
              <a:t>au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tim</a:t>
            </a:r>
            <a:r>
              <a:rPr sz="2000" spc="-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luar</a:t>
            </a:r>
            <a:r>
              <a:rPr sz="2000" spc="14" dirty="0" smtClean="0">
                <a:latin typeface="Calibri"/>
                <a:cs typeface="Calibri"/>
              </a:rPr>
              <a:t> </a:t>
            </a:r>
            <a:r>
              <a:rPr sz="2000" spc="-29" dirty="0" smtClean="0">
                <a:latin typeface="Calibri"/>
                <a:cs typeface="Calibri"/>
              </a:rPr>
              <a:t>y</a:t>
            </a:r>
            <a:r>
              <a:rPr sz="2000" spc="0" dirty="0" smtClean="0">
                <a:latin typeface="Calibri"/>
                <a:cs typeface="Calibri"/>
              </a:rPr>
              <a:t>ang</a:t>
            </a:r>
            <a:r>
              <a:rPr sz="2000" spc="-2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dipi</a:t>
            </a:r>
            <a:r>
              <a:rPr sz="2000" spc="-4" dirty="0" smtClean="0">
                <a:latin typeface="Calibri"/>
                <a:cs typeface="Calibri"/>
              </a:rPr>
              <a:t>l</a:t>
            </a:r>
            <a:r>
              <a:rPr sz="2000" spc="0" dirty="0" smtClean="0">
                <a:latin typeface="Calibri"/>
                <a:cs typeface="Calibri"/>
              </a:rPr>
              <a:t>ih se</a:t>
            </a:r>
            <a:r>
              <a:rPr sz="2000" spc="-9" dirty="0" smtClean="0">
                <a:latin typeface="Calibri"/>
                <a:cs typeface="Calibri"/>
              </a:rPr>
              <a:t>c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39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1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h</a:t>
            </a:r>
            <a:r>
              <a:rPr sz="2000" spc="-19" dirty="0" smtClean="0">
                <a:latin typeface="Calibri"/>
                <a:cs typeface="Calibri"/>
              </a:rPr>
              <a:t>a</a:t>
            </a:r>
            <a:r>
              <a:rPr sz="2000" spc="0" dirty="0" smtClean="0">
                <a:latin typeface="Calibri"/>
                <a:cs typeface="Calibri"/>
              </a:rPr>
              <a:t>t</a:t>
            </a:r>
            <a:r>
              <a:rPr sz="2000" spc="9" dirty="0" smtClean="0">
                <a:latin typeface="Calibri"/>
                <a:cs typeface="Calibri"/>
              </a:rPr>
              <a:t>i</a:t>
            </a:r>
            <a:r>
              <a:rPr sz="2000" spc="0" dirty="0" smtClean="0">
                <a:latin typeface="Calibri"/>
                <a:cs typeface="Calibri"/>
              </a:rPr>
              <a:t>-h</a:t>
            </a:r>
            <a:r>
              <a:rPr sz="2000" spc="-19" dirty="0" smtClean="0">
                <a:latin typeface="Calibri"/>
                <a:cs typeface="Calibri"/>
              </a:rPr>
              <a:t>a</a:t>
            </a:r>
            <a:r>
              <a:rPr sz="2000" spc="0" dirty="0" smtClean="0">
                <a:latin typeface="Calibri"/>
                <a:cs typeface="Calibri"/>
              </a:rPr>
              <a:t>ti.</a:t>
            </a:r>
            <a:endParaRPr sz="2000">
              <a:latin typeface="Calibri"/>
              <a:cs typeface="Calibri"/>
            </a:endParaRPr>
          </a:p>
          <a:p>
            <a:pPr marL="12700" marR="340749">
              <a:lnSpc>
                <a:spcPts val="2441"/>
              </a:lnSpc>
            </a:pPr>
            <a:r>
              <a:rPr sz="2000" spc="-44" dirty="0" smtClean="0">
                <a:latin typeface="Calibri"/>
                <a:cs typeface="Calibri"/>
              </a:rPr>
              <a:t>E</a:t>
            </a:r>
            <a:r>
              <a:rPr sz="2000" spc="-29" dirty="0" smtClean="0">
                <a:latin typeface="Calibri"/>
                <a:cs typeface="Calibri"/>
              </a:rPr>
              <a:t>v</a:t>
            </a:r>
            <a:r>
              <a:rPr sz="2000" spc="0" dirty="0" smtClean="0">
                <a:latin typeface="Calibri"/>
                <a:cs typeface="Calibri"/>
              </a:rPr>
              <a:t>aluasi i</a:t>
            </a:r>
            <a:r>
              <a:rPr sz="2000" spc="-25" dirty="0" smtClean="0">
                <a:latin typeface="Calibri"/>
                <a:cs typeface="Calibri"/>
              </a:rPr>
              <a:t>nt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-39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tif:</a:t>
            </a:r>
            <a:r>
              <a:rPr sz="2000" spc="25" dirty="0" smtClean="0">
                <a:latin typeface="Calibri"/>
                <a:cs typeface="Calibri"/>
              </a:rPr>
              <a:t> </a:t>
            </a:r>
            <a:r>
              <a:rPr sz="2000" spc="-44" dirty="0" smtClean="0">
                <a:latin typeface="Calibri"/>
                <a:cs typeface="Calibri"/>
              </a:rPr>
              <a:t>E</a:t>
            </a:r>
            <a:r>
              <a:rPr sz="2000" spc="-29" dirty="0" smtClean="0">
                <a:latin typeface="Calibri"/>
                <a:cs typeface="Calibri"/>
              </a:rPr>
              <a:t>v</a:t>
            </a:r>
            <a:r>
              <a:rPr sz="2000" spc="0" dirty="0" smtClean="0">
                <a:latin typeface="Calibri"/>
                <a:cs typeface="Calibri"/>
              </a:rPr>
              <a:t>aluasi</a:t>
            </a:r>
            <a:r>
              <a:rPr sz="2000" spc="-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ini m</a:t>
            </a:r>
            <a:r>
              <a:rPr sz="2000" spc="-4" dirty="0" smtClean="0">
                <a:latin typeface="Calibri"/>
                <a:cs typeface="Calibri"/>
              </a:rPr>
              <a:t>e</a:t>
            </a:r>
            <a:r>
              <a:rPr sz="2000" spc="0" dirty="0" smtClean="0">
                <a:latin typeface="Calibri"/>
                <a:cs typeface="Calibri"/>
              </a:rPr>
              <a:t>l</a:t>
            </a:r>
            <a:r>
              <a:rPr sz="2000" spc="-9" dirty="0" smtClean="0">
                <a:latin typeface="Calibri"/>
                <a:cs typeface="Calibri"/>
              </a:rPr>
              <a:t>i</a:t>
            </a:r>
            <a:r>
              <a:rPr sz="2000" spc="0" dirty="0" smtClean="0">
                <a:latin typeface="Calibri"/>
                <a:cs typeface="Calibri"/>
              </a:rPr>
              <a:t>b</a:t>
            </a:r>
            <a:r>
              <a:rPr sz="2000" spc="-19" dirty="0" smtClean="0">
                <a:latin typeface="Calibri"/>
                <a:cs typeface="Calibri"/>
              </a:rPr>
              <a:t>a</a:t>
            </a:r>
            <a:r>
              <a:rPr sz="2000" spc="0" dirty="0" smtClean="0">
                <a:latin typeface="Calibri"/>
                <a:cs typeface="Calibri"/>
              </a:rPr>
              <a:t>t</a:t>
            </a:r>
            <a:r>
              <a:rPr sz="2000" spc="-3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</a:t>
            </a:r>
            <a:r>
              <a:rPr sz="2000" spc="1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i</a:t>
            </a:r>
            <a:r>
              <a:rPr sz="2000" spc="-25" dirty="0" smtClean="0">
                <a:latin typeface="Calibri"/>
                <a:cs typeface="Calibri"/>
              </a:rPr>
              <a:t>nt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-39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25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si</a:t>
            </a:r>
            <a:r>
              <a:rPr sz="2000" spc="29" dirty="0" smtClean="0">
                <a:latin typeface="Calibri"/>
                <a:cs typeface="Calibri"/>
              </a:rPr>
              <a:t> </a:t>
            </a:r>
            <a:r>
              <a:rPr sz="2000" spc="-29" dirty="0" smtClean="0">
                <a:latin typeface="Calibri"/>
                <a:cs typeface="Calibri"/>
              </a:rPr>
              <a:t>y</a:t>
            </a:r>
            <a:r>
              <a:rPr sz="2000" spc="0" dirty="0" smtClean="0">
                <a:latin typeface="Calibri"/>
                <a:cs typeface="Calibri"/>
              </a:rPr>
              <a:t>ang</a:t>
            </a:r>
            <a:r>
              <a:rPr sz="2000" spc="-1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san</a:t>
            </a:r>
            <a:r>
              <a:rPr sz="2000" spc="-29" dirty="0" smtClean="0">
                <a:latin typeface="Calibri"/>
                <a:cs typeface="Calibri"/>
              </a:rPr>
              <a:t>g</a:t>
            </a:r>
            <a:r>
              <a:rPr sz="2000" spc="-25" dirty="0" smtClean="0">
                <a:latin typeface="Calibri"/>
                <a:cs typeface="Calibri"/>
              </a:rPr>
              <a:t>a</a:t>
            </a:r>
            <a:r>
              <a:rPr sz="2000" spc="0" dirty="0" smtClean="0">
                <a:latin typeface="Calibri"/>
                <a:cs typeface="Calibri"/>
              </a:rPr>
              <a:t>t a</a:t>
            </a:r>
            <a:r>
              <a:rPr sz="2000" spc="-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tif </a:t>
            </a:r>
            <a:endParaRPr sz="2000">
              <a:latin typeface="Calibri"/>
              <a:cs typeface="Calibri"/>
            </a:endParaRPr>
          </a:p>
          <a:p>
            <a:pPr marL="12700" marR="340749">
              <a:lnSpc>
                <a:spcPts val="2441"/>
              </a:lnSpc>
            </a:pP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19" dirty="0" smtClean="0">
                <a:latin typeface="Calibri"/>
                <a:cs typeface="Calibri"/>
              </a:rPr>
              <a:t>n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39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a </a:t>
            </a:r>
            <a:r>
              <a:rPr sz="2000" spc="-9" dirty="0" smtClean="0">
                <a:latin typeface="Calibri"/>
                <a:cs typeface="Calibri"/>
              </a:rPr>
              <a:t>e</a:t>
            </a:r>
            <a:r>
              <a:rPr sz="2000" spc="-29" dirty="0" smtClean="0">
                <a:latin typeface="Calibri"/>
                <a:cs typeface="Calibri"/>
              </a:rPr>
              <a:t>v</a:t>
            </a:r>
            <a:r>
              <a:rPr sz="2000" spc="0" dirty="0" smtClean="0">
                <a:latin typeface="Calibri"/>
                <a:cs typeface="Calibri"/>
              </a:rPr>
              <a:t>alu</a:t>
            </a:r>
            <a:r>
              <a:rPr sz="2000" spc="-25" dirty="0" smtClean="0">
                <a:latin typeface="Calibri"/>
                <a:cs typeface="Calibri"/>
              </a:rPr>
              <a:t>at</a:t>
            </a:r>
            <a:r>
              <a:rPr sz="2000" spc="0" dirty="0" smtClean="0">
                <a:latin typeface="Calibri"/>
                <a:cs typeface="Calibri"/>
              </a:rPr>
              <a:t>or</a:t>
            </a:r>
            <a:r>
              <a:rPr sz="2000" spc="9" dirty="0" smtClean="0">
                <a:latin typeface="Calibri"/>
                <a:cs typeface="Calibri"/>
              </a:rPr>
              <a:t> </a:t>
            </a:r>
            <a:r>
              <a:rPr sz="2000" spc="-25" dirty="0" smtClean="0">
                <a:latin typeface="Calibri"/>
                <a:cs typeface="Calibri"/>
              </a:rPr>
              <a:t>at</a:t>
            </a:r>
            <a:r>
              <a:rPr sz="2000" spc="0" dirty="0" smtClean="0">
                <a:latin typeface="Calibri"/>
                <a:cs typeface="Calibri"/>
              </a:rPr>
              <a:t>au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tim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-14" dirty="0" smtClean="0">
                <a:latin typeface="Calibri"/>
                <a:cs typeface="Calibri"/>
              </a:rPr>
              <a:t>e</a:t>
            </a:r>
            <a:r>
              <a:rPr sz="2000" spc="-29" dirty="0" smtClean="0">
                <a:latin typeface="Calibri"/>
                <a:cs typeface="Calibri"/>
              </a:rPr>
              <a:t>v</a:t>
            </a:r>
            <a:r>
              <a:rPr sz="2000" spc="0" dirty="0" smtClean="0">
                <a:latin typeface="Calibri"/>
                <a:cs typeface="Calibri"/>
              </a:rPr>
              <a:t>aluasi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luar dan</a:t>
            </a:r>
            <a:r>
              <a:rPr sz="2000" spc="-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p</a:t>
            </a:r>
            <a:r>
              <a:rPr sz="2000" spc="-34" dirty="0" smtClean="0">
                <a:latin typeface="Calibri"/>
                <a:cs typeface="Calibri"/>
              </a:rPr>
              <a:t>r</a:t>
            </a:r>
            <a:r>
              <a:rPr sz="2000" spc="-14" dirty="0" smtClean="0">
                <a:latin typeface="Calibri"/>
                <a:cs typeface="Calibri"/>
              </a:rPr>
              <a:t>o</a:t>
            </a:r>
            <a:r>
              <a:rPr sz="2000" spc="-19" dirty="0" smtClean="0">
                <a:latin typeface="Calibri"/>
                <a:cs typeface="Calibri"/>
              </a:rPr>
              <a:t>y</a:t>
            </a:r>
            <a:r>
              <a:rPr sz="2000" spc="0" dirty="0" smtClean="0">
                <a:latin typeface="Calibri"/>
                <a:cs typeface="Calibri"/>
              </a:rPr>
              <a:t>ek</a:t>
            </a:r>
            <a:r>
              <a:rPr sz="2000" spc="-19" dirty="0" smtClean="0">
                <a:latin typeface="Calibri"/>
                <a:cs typeface="Calibri"/>
              </a:rPr>
              <a:t> </a:t>
            </a:r>
            <a:r>
              <a:rPr sz="2000" spc="-25" dirty="0" smtClean="0">
                <a:latin typeface="Calibri"/>
                <a:cs typeface="Calibri"/>
              </a:rPr>
              <a:t>at</a:t>
            </a:r>
            <a:r>
              <a:rPr sz="2000" spc="0" dirty="0" smtClean="0">
                <a:latin typeface="Calibri"/>
                <a:cs typeface="Calibri"/>
              </a:rPr>
              <a:t>au</a:t>
            </a:r>
            <a:r>
              <a:rPr sz="2000" spc="1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o</a:t>
            </a:r>
            <a:r>
              <a:rPr sz="2000" spc="-29" dirty="0" smtClean="0">
                <a:latin typeface="Calibri"/>
                <a:cs typeface="Calibri"/>
              </a:rPr>
              <a:t>rg</a:t>
            </a:r>
            <a:r>
              <a:rPr sz="2000" spc="0" dirty="0" smtClean="0">
                <a:latin typeface="Calibri"/>
                <a:cs typeface="Calibri"/>
              </a:rPr>
              <a:t>anisa</a:t>
            </a:r>
            <a:r>
              <a:rPr sz="2000" spc="-9" dirty="0" smtClean="0">
                <a:latin typeface="Calibri"/>
                <a:cs typeface="Calibri"/>
              </a:rPr>
              <a:t>s</a:t>
            </a:r>
            <a:r>
              <a:rPr sz="2000" spc="0" dirty="0" smtClean="0">
                <a:latin typeface="Calibri"/>
                <a:cs typeface="Calibri"/>
              </a:rPr>
              <a:t>i </a:t>
            </a:r>
            <a:r>
              <a:rPr sz="2000" spc="-34" dirty="0" smtClean="0">
                <a:latin typeface="Calibri"/>
                <a:cs typeface="Calibri"/>
              </a:rPr>
              <a:t>y</a:t>
            </a:r>
            <a:r>
              <a:rPr sz="2000" spc="0" dirty="0" smtClean="0">
                <a:latin typeface="Calibri"/>
                <a:cs typeface="Calibri"/>
              </a:rPr>
              <a:t>ang </a:t>
            </a:r>
            <a:endParaRPr sz="2000">
              <a:latin typeface="Calibri"/>
              <a:cs typeface="Calibri"/>
            </a:endParaRPr>
          </a:p>
          <a:p>
            <a:pPr marL="12700" marR="340749">
              <a:lnSpc>
                <a:spcPts val="2441"/>
              </a:lnSpc>
            </a:pPr>
            <a:r>
              <a:rPr sz="2000" spc="0" dirty="0" smtClean="0">
                <a:latin typeface="Calibri"/>
                <a:cs typeface="Calibri"/>
              </a:rPr>
              <a:t>sedang di</a:t>
            </a:r>
            <a:r>
              <a:rPr sz="2000" spc="-14" dirty="0" smtClean="0">
                <a:latin typeface="Calibri"/>
                <a:cs typeface="Calibri"/>
              </a:rPr>
              <a:t>e</a:t>
            </a:r>
            <a:r>
              <a:rPr sz="2000" spc="-29" dirty="0" smtClean="0">
                <a:latin typeface="Calibri"/>
                <a:cs typeface="Calibri"/>
              </a:rPr>
              <a:t>v</a:t>
            </a:r>
            <a:r>
              <a:rPr sz="2000" spc="0" dirty="0" smtClean="0">
                <a:latin typeface="Calibri"/>
                <a:cs typeface="Calibri"/>
              </a:rPr>
              <a:t>aluas</a:t>
            </a:r>
            <a:r>
              <a:rPr sz="2000" spc="-9" dirty="0" smtClean="0">
                <a:latin typeface="Calibri"/>
                <a:cs typeface="Calibri"/>
              </a:rPr>
              <a:t>i</a:t>
            </a:r>
            <a:r>
              <a:rPr sz="2000" spc="0" dirty="0" smtClean="0">
                <a:latin typeface="Calibri"/>
                <a:cs typeface="Calibri"/>
              </a:rPr>
              <a:t>.</a:t>
            </a:r>
            <a:endParaRPr sz="2000">
              <a:latin typeface="Calibri"/>
              <a:cs typeface="Calibri"/>
            </a:endParaRPr>
          </a:p>
          <a:p>
            <a:pPr marR="317053" algn="r">
              <a:lnSpc>
                <a:spcPct val="100585"/>
              </a:lnSpc>
              <a:spcBef>
                <a:spcPts val="1092"/>
              </a:spcBef>
            </a:pPr>
            <a:r>
              <a:rPr sz="1800" b="1" spc="4" dirty="0" smtClean="0">
                <a:solidFill>
                  <a:srgbClr val="FFFFFF"/>
                </a:solidFill>
                <a:latin typeface="Tahoma"/>
                <a:cs typeface="Tahoma"/>
              </a:rPr>
              <a:t>31</a:t>
            </a:r>
            <a:endParaRPr sz="1800">
              <a:latin typeface="Tahoma"/>
              <a:cs typeface="Tahom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35940" y="1224296"/>
            <a:ext cx="152653" cy="2799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50"/>
              </a:lnSpc>
              <a:spcBef>
                <a:spcPts val="107"/>
              </a:spcBef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35940" y="2260870"/>
            <a:ext cx="152653" cy="2799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50"/>
              </a:lnSpc>
              <a:spcBef>
                <a:spcPts val="107"/>
              </a:spcBef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35940" y="3053484"/>
            <a:ext cx="152806" cy="28021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50"/>
              </a:lnSpc>
              <a:spcBef>
                <a:spcPts val="107"/>
              </a:spcBef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940" y="4577985"/>
            <a:ext cx="152654" cy="2799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50"/>
              </a:lnSpc>
              <a:spcBef>
                <a:spcPts val="107"/>
              </a:spcBef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535940" y="5126625"/>
            <a:ext cx="152654" cy="2799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50"/>
              </a:lnSpc>
              <a:spcBef>
                <a:spcPts val="107"/>
              </a:spcBef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7572375" y="6000762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1852" y="247350"/>
                </a:lnTo>
                <a:lnTo>
                  <a:pt x="7313" y="265682"/>
                </a:lnTo>
                <a:lnTo>
                  <a:pt x="28488" y="300859"/>
                </a:lnTo>
                <a:lnTo>
                  <a:pt x="62373" y="333659"/>
                </a:lnTo>
                <a:lnTo>
                  <a:pt x="107817" y="363612"/>
                </a:lnTo>
                <a:lnTo>
                  <a:pt x="163671" y="390248"/>
                </a:lnTo>
                <a:lnTo>
                  <a:pt x="228782" y="413096"/>
                </a:lnTo>
                <a:lnTo>
                  <a:pt x="302002" y="431686"/>
                </a:lnTo>
                <a:lnTo>
                  <a:pt x="341292" y="439237"/>
                </a:lnTo>
                <a:lnTo>
                  <a:pt x="382178" y="445546"/>
                </a:lnTo>
                <a:lnTo>
                  <a:pt x="424516" y="450556"/>
                </a:lnTo>
                <a:lnTo>
                  <a:pt x="468161" y="454208"/>
                </a:lnTo>
                <a:lnTo>
                  <a:pt x="512970" y="456442"/>
                </a:lnTo>
                <a:lnTo>
                  <a:pt x="558800" y="457200"/>
                </a:lnTo>
                <a:lnTo>
                  <a:pt x="604629" y="456442"/>
                </a:lnTo>
                <a:lnTo>
                  <a:pt x="649438" y="454208"/>
                </a:lnTo>
                <a:lnTo>
                  <a:pt x="693083" y="450556"/>
                </a:lnTo>
                <a:lnTo>
                  <a:pt x="735421" y="445546"/>
                </a:lnTo>
                <a:lnTo>
                  <a:pt x="776307" y="439237"/>
                </a:lnTo>
                <a:lnTo>
                  <a:pt x="815597" y="431686"/>
                </a:lnTo>
                <a:lnTo>
                  <a:pt x="853149" y="422953"/>
                </a:lnTo>
                <a:lnTo>
                  <a:pt x="922458" y="402175"/>
                </a:lnTo>
                <a:lnTo>
                  <a:pt x="983084" y="377374"/>
                </a:lnTo>
                <a:lnTo>
                  <a:pt x="1033877" y="349021"/>
                </a:lnTo>
                <a:lnTo>
                  <a:pt x="1073685" y="317586"/>
                </a:lnTo>
                <a:lnTo>
                  <a:pt x="1101359" y="283538"/>
                </a:lnTo>
                <a:lnTo>
                  <a:pt x="1115747" y="247350"/>
                </a:lnTo>
                <a:lnTo>
                  <a:pt x="1117600" y="228600"/>
                </a:lnTo>
                <a:lnTo>
                  <a:pt x="1115747" y="209851"/>
                </a:lnTo>
                <a:lnTo>
                  <a:pt x="1101359" y="173665"/>
                </a:lnTo>
                <a:lnTo>
                  <a:pt x="1073685" y="139619"/>
                </a:lnTo>
                <a:lnTo>
                  <a:pt x="1033877" y="108183"/>
                </a:lnTo>
                <a:lnTo>
                  <a:pt x="983084" y="79830"/>
                </a:lnTo>
                <a:lnTo>
                  <a:pt x="922458" y="55028"/>
                </a:lnTo>
                <a:lnTo>
                  <a:pt x="853149" y="34249"/>
                </a:lnTo>
                <a:lnTo>
                  <a:pt x="815597" y="25516"/>
                </a:lnTo>
                <a:lnTo>
                  <a:pt x="776307" y="17964"/>
                </a:lnTo>
                <a:lnTo>
                  <a:pt x="735421" y="11654"/>
                </a:lnTo>
                <a:lnTo>
                  <a:pt x="693083" y="6643"/>
                </a:lnTo>
                <a:lnTo>
                  <a:pt x="649438" y="2992"/>
                </a:lnTo>
                <a:lnTo>
                  <a:pt x="604629" y="757"/>
                </a:lnTo>
                <a:lnTo>
                  <a:pt x="558800" y="0"/>
                </a:lnTo>
                <a:lnTo>
                  <a:pt x="512970" y="757"/>
                </a:lnTo>
                <a:lnTo>
                  <a:pt x="468161" y="2992"/>
                </a:lnTo>
                <a:lnTo>
                  <a:pt x="424516" y="6643"/>
                </a:lnTo>
                <a:lnTo>
                  <a:pt x="382178" y="11654"/>
                </a:lnTo>
                <a:lnTo>
                  <a:pt x="341292" y="17964"/>
                </a:lnTo>
                <a:lnTo>
                  <a:pt x="302002" y="25516"/>
                </a:lnTo>
                <a:lnTo>
                  <a:pt x="264450" y="34249"/>
                </a:lnTo>
                <a:lnTo>
                  <a:pt x="195141" y="55028"/>
                </a:lnTo>
                <a:lnTo>
                  <a:pt x="134515" y="79830"/>
                </a:lnTo>
                <a:lnTo>
                  <a:pt x="83722" y="108183"/>
                </a:lnTo>
                <a:lnTo>
                  <a:pt x="43914" y="139619"/>
                </a:lnTo>
                <a:lnTo>
                  <a:pt x="16240" y="173665"/>
                </a:lnTo>
                <a:lnTo>
                  <a:pt x="1852" y="209851"/>
                </a:lnTo>
                <a:lnTo>
                  <a:pt x="0" y="228600"/>
                </a:lnTo>
                <a:close/>
              </a:path>
            </a:pathLst>
          </a:custGeom>
          <a:solidFill>
            <a:srgbClr val="0000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572375" y="6000762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7313" y="191520"/>
                </a:lnTo>
                <a:lnTo>
                  <a:pt x="28488" y="156345"/>
                </a:lnTo>
                <a:lnTo>
                  <a:pt x="62373" y="123545"/>
                </a:lnTo>
                <a:lnTo>
                  <a:pt x="107817" y="93592"/>
                </a:lnTo>
                <a:lnTo>
                  <a:pt x="163671" y="66955"/>
                </a:lnTo>
                <a:lnTo>
                  <a:pt x="228782" y="44106"/>
                </a:lnTo>
                <a:lnTo>
                  <a:pt x="302002" y="25516"/>
                </a:lnTo>
                <a:lnTo>
                  <a:pt x="341292" y="17964"/>
                </a:lnTo>
                <a:lnTo>
                  <a:pt x="382178" y="11654"/>
                </a:lnTo>
                <a:lnTo>
                  <a:pt x="424516" y="6643"/>
                </a:lnTo>
                <a:lnTo>
                  <a:pt x="468161" y="2992"/>
                </a:lnTo>
                <a:lnTo>
                  <a:pt x="512970" y="757"/>
                </a:lnTo>
                <a:lnTo>
                  <a:pt x="558800" y="0"/>
                </a:lnTo>
                <a:lnTo>
                  <a:pt x="604629" y="757"/>
                </a:lnTo>
                <a:lnTo>
                  <a:pt x="649438" y="2992"/>
                </a:lnTo>
                <a:lnTo>
                  <a:pt x="693083" y="6643"/>
                </a:lnTo>
                <a:lnTo>
                  <a:pt x="735421" y="11654"/>
                </a:lnTo>
                <a:lnTo>
                  <a:pt x="776307" y="17964"/>
                </a:lnTo>
                <a:lnTo>
                  <a:pt x="815597" y="25516"/>
                </a:lnTo>
                <a:lnTo>
                  <a:pt x="853149" y="34249"/>
                </a:lnTo>
                <a:lnTo>
                  <a:pt x="922458" y="55028"/>
                </a:lnTo>
                <a:lnTo>
                  <a:pt x="983084" y="79830"/>
                </a:lnTo>
                <a:lnTo>
                  <a:pt x="1033877" y="108183"/>
                </a:lnTo>
                <a:lnTo>
                  <a:pt x="1073685" y="139619"/>
                </a:lnTo>
                <a:lnTo>
                  <a:pt x="1101359" y="173665"/>
                </a:lnTo>
                <a:lnTo>
                  <a:pt x="1115747" y="209851"/>
                </a:lnTo>
                <a:lnTo>
                  <a:pt x="1117600" y="228600"/>
                </a:lnTo>
                <a:lnTo>
                  <a:pt x="1115747" y="247350"/>
                </a:lnTo>
                <a:lnTo>
                  <a:pt x="1101359" y="283538"/>
                </a:lnTo>
                <a:lnTo>
                  <a:pt x="1073685" y="317586"/>
                </a:lnTo>
                <a:lnTo>
                  <a:pt x="1033877" y="349021"/>
                </a:lnTo>
                <a:lnTo>
                  <a:pt x="983084" y="377374"/>
                </a:lnTo>
                <a:lnTo>
                  <a:pt x="922458" y="402175"/>
                </a:lnTo>
                <a:lnTo>
                  <a:pt x="853149" y="422953"/>
                </a:lnTo>
                <a:lnTo>
                  <a:pt x="815597" y="431686"/>
                </a:lnTo>
                <a:lnTo>
                  <a:pt x="776307" y="439237"/>
                </a:lnTo>
                <a:lnTo>
                  <a:pt x="735421" y="445546"/>
                </a:lnTo>
                <a:lnTo>
                  <a:pt x="693083" y="450556"/>
                </a:lnTo>
                <a:lnTo>
                  <a:pt x="649438" y="454208"/>
                </a:lnTo>
                <a:lnTo>
                  <a:pt x="604629" y="456442"/>
                </a:lnTo>
                <a:lnTo>
                  <a:pt x="558800" y="457200"/>
                </a:lnTo>
                <a:lnTo>
                  <a:pt x="512970" y="456442"/>
                </a:lnTo>
                <a:lnTo>
                  <a:pt x="468161" y="454208"/>
                </a:lnTo>
                <a:lnTo>
                  <a:pt x="424516" y="450556"/>
                </a:lnTo>
                <a:lnTo>
                  <a:pt x="382178" y="445546"/>
                </a:lnTo>
                <a:lnTo>
                  <a:pt x="341292" y="439237"/>
                </a:lnTo>
                <a:lnTo>
                  <a:pt x="302002" y="431686"/>
                </a:lnTo>
                <a:lnTo>
                  <a:pt x="264450" y="422953"/>
                </a:lnTo>
                <a:lnTo>
                  <a:pt x="195141" y="402175"/>
                </a:lnTo>
                <a:lnTo>
                  <a:pt x="134515" y="377374"/>
                </a:lnTo>
                <a:lnTo>
                  <a:pt x="83722" y="349021"/>
                </a:lnTo>
                <a:lnTo>
                  <a:pt x="43914" y="317586"/>
                </a:lnTo>
                <a:lnTo>
                  <a:pt x="16240" y="283538"/>
                </a:lnTo>
                <a:lnTo>
                  <a:pt x="1852" y="247350"/>
                </a:lnTo>
                <a:lnTo>
                  <a:pt x="0" y="228600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840980" y="6016752"/>
            <a:ext cx="600455" cy="5135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133588" y="6016752"/>
            <a:ext cx="374903" cy="5135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535940" y="601497"/>
            <a:ext cx="7579043" cy="127911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594258">
              <a:lnSpc>
                <a:spcPts val="4585"/>
              </a:lnSpc>
              <a:spcBef>
                <a:spcPts val="229"/>
              </a:spcBef>
            </a:pPr>
            <a:r>
              <a:rPr sz="6600" b="1" spc="-75" baseline="3103" dirty="0" smtClean="0">
                <a:latin typeface="Calibri"/>
                <a:cs typeface="Calibri"/>
              </a:rPr>
              <a:t>P</a:t>
            </a:r>
            <a:r>
              <a:rPr sz="6600" b="1" spc="0" baseline="3103" dirty="0" smtClean="0">
                <a:latin typeface="Calibri"/>
                <a:cs typeface="Calibri"/>
              </a:rPr>
              <a:t>e</a:t>
            </a:r>
            <a:r>
              <a:rPr sz="6600" b="1" spc="4" baseline="3103" dirty="0" smtClean="0">
                <a:latin typeface="Calibri"/>
                <a:cs typeface="Calibri"/>
              </a:rPr>
              <a:t>m</a:t>
            </a:r>
            <a:r>
              <a:rPr sz="6600" b="1" spc="0" baseline="3103" dirty="0" smtClean="0">
                <a:latin typeface="Calibri"/>
                <a:cs typeface="Calibri"/>
              </a:rPr>
              <a:t>ilih</a:t>
            </a:r>
            <a:r>
              <a:rPr sz="6600" b="1" spc="-4" baseline="3103" dirty="0" smtClean="0">
                <a:latin typeface="Calibri"/>
                <a:cs typeface="Calibri"/>
              </a:rPr>
              <a:t>a</a:t>
            </a:r>
            <a:r>
              <a:rPr sz="6600" b="1" spc="0" baseline="3103" dirty="0" smtClean="0">
                <a:latin typeface="Calibri"/>
                <a:cs typeface="Calibri"/>
              </a:rPr>
              <a:t>n</a:t>
            </a:r>
            <a:r>
              <a:rPr sz="6600" b="1" spc="-29" baseline="3103" dirty="0" smtClean="0">
                <a:latin typeface="Calibri"/>
                <a:cs typeface="Calibri"/>
              </a:rPr>
              <a:t> </a:t>
            </a:r>
            <a:r>
              <a:rPr sz="6600" b="1" spc="-104" baseline="3103" dirty="0" smtClean="0">
                <a:latin typeface="Calibri"/>
                <a:cs typeface="Calibri"/>
              </a:rPr>
              <a:t>E</a:t>
            </a:r>
            <a:r>
              <a:rPr sz="6600" b="1" spc="-54" baseline="3103" dirty="0" smtClean="0">
                <a:latin typeface="Calibri"/>
                <a:cs typeface="Calibri"/>
              </a:rPr>
              <a:t>v</a:t>
            </a:r>
            <a:r>
              <a:rPr sz="6600" b="1" spc="0" baseline="3103" dirty="0" smtClean="0">
                <a:latin typeface="Calibri"/>
                <a:cs typeface="Calibri"/>
              </a:rPr>
              <a:t>alu</a:t>
            </a:r>
            <a:r>
              <a:rPr sz="6600" b="1" spc="-39" baseline="3103" dirty="0" smtClean="0">
                <a:latin typeface="Calibri"/>
                <a:cs typeface="Calibri"/>
              </a:rPr>
              <a:t>a</a:t>
            </a:r>
            <a:r>
              <a:rPr sz="6600" b="1" spc="-50" baseline="3103" dirty="0" smtClean="0">
                <a:latin typeface="Calibri"/>
                <a:cs typeface="Calibri"/>
              </a:rPr>
              <a:t>t</a:t>
            </a:r>
            <a:r>
              <a:rPr sz="6600" b="1" spc="0" baseline="3103" dirty="0" smtClean="0">
                <a:latin typeface="Calibri"/>
                <a:cs typeface="Calibri"/>
              </a:rPr>
              <a:t>or E</a:t>
            </a:r>
            <a:r>
              <a:rPr sz="6600" b="1" spc="-44" baseline="3103" dirty="0" smtClean="0">
                <a:latin typeface="Calibri"/>
                <a:cs typeface="Calibri"/>
              </a:rPr>
              <a:t>k</a:t>
            </a:r>
            <a:r>
              <a:rPr sz="6600" b="1" spc="-54" baseline="3103" dirty="0" smtClean="0">
                <a:latin typeface="Calibri"/>
                <a:cs typeface="Calibri"/>
              </a:rPr>
              <a:t>s</a:t>
            </a:r>
            <a:r>
              <a:rPr sz="6600" b="1" spc="-50" baseline="3103" dirty="0" smtClean="0">
                <a:latin typeface="Calibri"/>
                <a:cs typeface="Calibri"/>
              </a:rPr>
              <a:t>t</a:t>
            </a:r>
            <a:r>
              <a:rPr sz="6600" b="1" spc="0" baseline="3103" dirty="0" smtClean="0">
                <a:latin typeface="Calibri"/>
                <a:cs typeface="Calibri"/>
              </a:rPr>
              <a:t>ernal</a:t>
            </a:r>
            <a:endParaRPr sz="4400">
              <a:latin typeface="Calibri"/>
              <a:cs typeface="Calibri"/>
            </a:endParaRPr>
          </a:p>
          <a:p>
            <a:pPr marL="12700" marR="83941">
              <a:lnSpc>
                <a:spcPct val="101725"/>
              </a:lnSpc>
              <a:spcBef>
                <a:spcPts val="2992"/>
              </a:spcBef>
            </a:pPr>
            <a:r>
              <a:rPr sz="1800" spc="-25" dirty="0" smtClean="0">
                <a:latin typeface="Calibri"/>
                <a:cs typeface="Calibri"/>
              </a:rPr>
              <a:t>K</a:t>
            </a:r>
            <a:r>
              <a:rPr sz="1800" spc="0" dirty="0" smtClean="0">
                <a:latin typeface="Calibri"/>
                <a:cs typeface="Calibri"/>
              </a:rPr>
              <a:t>ual</a:t>
            </a:r>
            <a:r>
              <a:rPr sz="1800" spc="-4" dirty="0" smtClean="0">
                <a:latin typeface="Calibri"/>
                <a:cs typeface="Calibri"/>
              </a:rPr>
              <a:t>i</a:t>
            </a:r>
            <a:r>
              <a:rPr sz="1800" spc="-25" dirty="0" smtClean="0">
                <a:latin typeface="Calibri"/>
                <a:cs typeface="Calibri"/>
              </a:rPr>
              <a:t>t</a:t>
            </a:r>
            <a:r>
              <a:rPr sz="1800" spc="0" dirty="0" smtClean="0">
                <a:latin typeface="Calibri"/>
                <a:cs typeface="Calibri"/>
              </a:rPr>
              <a:t>as un</a:t>
            </a:r>
            <a:r>
              <a:rPr sz="1800" spc="-9" dirty="0" smtClean="0">
                <a:latin typeface="Calibri"/>
                <a:cs typeface="Calibri"/>
              </a:rPr>
              <a:t>t</a:t>
            </a:r>
            <a:r>
              <a:rPr sz="1800" spc="0" dirty="0" smtClean="0">
                <a:latin typeface="Calibri"/>
                <a:cs typeface="Calibri"/>
              </a:rPr>
              <a:t>uk</a:t>
            </a:r>
            <a:r>
              <a:rPr sz="1800" spc="9" dirty="0" smtClean="0">
                <a:latin typeface="Calibri"/>
                <a:cs typeface="Calibri"/>
              </a:rPr>
              <a:t> </a:t>
            </a:r>
            <a:r>
              <a:rPr sz="1800" spc="0" dirty="0" smtClean="0">
                <a:latin typeface="Calibri"/>
                <a:cs typeface="Calibri"/>
              </a:rPr>
              <a:t>me</a:t>
            </a:r>
            <a:r>
              <a:rPr sz="1800" spc="9" dirty="0" smtClean="0">
                <a:latin typeface="Calibri"/>
                <a:cs typeface="Calibri"/>
              </a:rPr>
              <a:t>n</a:t>
            </a:r>
            <a:r>
              <a:rPr sz="1800" spc="-19" dirty="0" smtClean="0">
                <a:latin typeface="Calibri"/>
                <a:cs typeface="Calibri"/>
              </a:rPr>
              <a:t>c</a:t>
            </a:r>
            <a:r>
              <a:rPr sz="1800" spc="0" dirty="0" smtClean="0">
                <a:latin typeface="Calibri"/>
                <a:cs typeface="Calibri"/>
              </a:rPr>
              <a:t>ari </a:t>
            </a:r>
            <a:r>
              <a:rPr sz="1800" spc="-9" dirty="0" smtClean="0">
                <a:latin typeface="Calibri"/>
                <a:cs typeface="Calibri"/>
              </a:rPr>
              <a:t>e</a:t>
            </a:r>
            <a:r>
              <a:rPr sz="1800" spc="-19" dirty="0" smtClean="0">
                <a:latin typeface="Calibri"/>
                <a:cs typeface="Calibri"/>
              </a:rPr>
              <a:t>v</a:t>
            </a:r>
            <a:r>
              <a:rPr sz="1800" spc="0" dirty="0" smtClean="0">
                <a:latin typeface="Calibri"/>
                <a:cs typeface="Calibri"/>
              </a:rPr>
              <a:t>alu</a:t>
            </a:r>
            <a:r>
              <a:rPr sz="1800" spc="-9" dirty="0" smtClean="0">
                <a:latin typeface="Calibri"/>
                <a:cs typeface="Calibri"/>
              </a:rPr>
              <a:t>a</a:t>
            </a:r>
            <a:r>
              <a:rPr sz="1800" spc="-14" dirty="0" smtClean="0">
                <a:latin typeface="Calibri"/>
                <a:cs typeface="Calibri"/>
              </a:rPr>
              <a:t>t</a:t>
            </a:r>
            <a:r>
              <a:rPr sz="1800" spc="0" dirty="0" smtClean="0">
                <a:latin typeface="Calibri"/>
                <a:cs typeface="Calibri"/>
              </a:rPr>
              <a:t>or</a:t>
            </a:r>
            <a:r>
              <a:rPr sz="1800" spc="-14" dirty="0" smtClean="0">
                <a:latin typeface="Calibri"/>
                <a:cs typeface="Calibri"/>
              </a:rPr>
              <a:t> </a:t>
            </a:r>
            <a:r>
              <a:rPr sz="1800" spc="-9" dirty="0" smtClean="0">
                <a:latin typeface="Calibri"/>
                <a:cs typeface="Calibri"/>
              </a:rPr>
              <a:t>a</a:t>
            </a:r>
            <a:r>
              <a:rPr sz="1800" spc="-25" dirty="0" smtClean="0">
                <a:latin typeface="Calibri"/>
                <a:cs typeface="Calibri"/>
              </a:rPr>
              <a:t>t</a:t>
            </a:r>
            <a:r>
              <a:rPr sz="1800" spc="0" dirty="0" smtClean="0">
                <a:latin typeface="Calibri"/>
                <a:cs typeface="Calibri"/>
              </a:rPr>
              <a:t>au t</a:t>
            </a:r>
            <a:r>
              <a:rPr sz="1800" spc="-9" dirty="0" smtClean="0">
                <a:latin typeface="Calibri"/>
                <a:cs typeface="Calibri"/>
              </a:rPr>
              <a:t>i</a:t>
            </a:r>
            <a:r>
              <a:rPr sz="1800" spc="0" dirty="0" smtClean="0">
                <a:latin typeface="Calibri"/>
                <a:cs typeface="Calibri"/>
              </a:rPr>
              <a:t>m</a:t>
            </a:r>
            <a:r>
              <a:rPr sz="1800" spc="14" dirty="0" smtClean="0">
                <a:latin typeface="Calibri"/>
                <a:cs typeface="Calibri"/>
              </a:rPr>
              <a:t> </a:t>
            </a:r>
            <a:r>
              <a:rPr sz="1800" spc="-9" dirty="0" smtClean="0">
                <a:latin typeface="Calibri"/>
                <a:cs typeface="Calibri"/>
              </a:rPr>
              <a:t>e</a:t>
            </a:r>
            <a:r>
              <a:rPr sz="1800" spc="-19" dirty="0" smtClean="0">
                <a:latin typeface="Calibri"/>
                <a:cs typeface="Calibri"/>
              </a:rPr>
              <a:t>v</a:t>
            </a:r>
            <a:r>
              <a:rPr sz="1800" spc="0" dirty="0" smtClean="0">
                <a:latin typeface="Calibri"/>
                <a:cs typeface="Calibri"/>
              </a:rPr>
              <a:t>aluasi e</a:t>
            </a:r>
            <a:r>
              <a:rPr sz="1800" spc="-9" dirty="0" smtClean="0">
                <a:latin typeface="Calibri"/>
                <a:cs typeface="Calibri"/>
              </a:rPr>
              <a:t>k</a:t>
            </a:r>
            <a:r>
              <a:rPr sz="1800" spc="-19" dirty="0" smtClean="0">
                <a:latin typeface="Calibri"/>
                <a:cs typeface="Calibri"/>
              </a:rPr>
              <a:t>s</a:t>
            </a:r>
            <a:r>
              <a:rPr sz="1800" spc="-25" dirty="0" smtClean="0">
                <a:latin typeface="Calibri"/>
                <a:cs typeface="Calibri"/>
              </a:rPr>
              <a:t>t</a:t>
            </a:r>
            <a:r>
              <a:rPr sz="1800" spc="0" dirty="0" smtClean="0">
                <a:latin typeface="Calibri"/>
                <a:cs typeface="Calibri"/>
              </a:rPr>
              <a:t>ernal: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35940" y="1887148"/>
            <a:ext cx="139852" cy="354685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152">
              <a:lnSpc>
                <a:spcPts val="1939"/>
              </a:lnSpc>
              <a:spcBef>
                <a:spcPts val="97"/>
              </a:spcBef>
            </a:pPr>
            <a:r>
              <a:rPr sz="1800" spc="0" dirty="0" smtClean="0">
                <a:latin typeface="Arial"/>
                <a:cs typeface="Arial"/>
              </a:rPr>
              <a:t>•</a:t>
            </a:r>
            <a:endParaRPr sz="1800">
              <a:latin typeface="Arial"/>
              <a:cs typeface="Arial"/>
            </a:endParaRPr>
          </a:p>
          <a:p>
            <a:pPr marL="12700" marR="152">
              <a:lnSpc>
                <a:spcPct val="95825"/>
              </a:lnSpc>
            </a:pPr>
            <a:r>
              <a:rPr sz="1800" spc="0" dirty="0" smtClean="0">
                <a:latin typeface="Arial"/>
                <a:cs typeface="Arial"/>
              </a:rPr>
              <a:t>•</a:t>
            </a:r>
            <a:endParaRPr sz="1800">
              <a:latin typeface="Arial"/>
              <a:cs typeface="Arial"/>
            </a:endParaRPr>
          </a:p>
          <a:p>
            <a:pPr marL="12700" marR="152">
              <a:lnSpc>
                <a:spcPct val="95825"/>
              </a:lnSpc>
              <a:spcBef>
                <a:spcPts val="90"/>
              </a:spcBef>
            </a:pPr>
            <a:r>
              <a:rPr sz="1800" spc="0" dirty="0" smtClean="0">
                <a:latin typeface="Arial"/>
                <a:cs typeface="Arial"/>
              </a:rPr>
              <a:t>•</a:t>
            </a:r>
            <a:endParaRPr sz="1800">
              <a:latin typeface="Arial"/>
              <a:cs typeface="Arial"/>
            </a:endParaRPr>
          </a:p>
          <a:p>
            <a:pPr marL="12700" marR="152">
              <a:lnSpc>
                <a:spcPct val="95825"/>
              </a:lnSpc>
              <a:spcBef>
                <a:spcPts val="90"/>
              </a:spcBef>
            </a:pPr>
            <a:r>
              <a:rPr sz="1800" spc="0" dirty="0" smtClean="0">
                <a:latin typeface="Arial"/>
                <a:cs typeface="Arial"/>
              </a:rPr>
              <a:t>•</a:t>
            </a:r>
            <a:endParaRPr sz="1800">
              <a:latin typeface="Arial"/>
              <a:cs typeface="Arial"/>
            </a:endParaRPr>
          </a:p>
          <a:p>
            <a:pPr marL="12700" marR="152">
              <a:lnSpc>
                <a:spcPct val="95825"/>
              </a:lnSpc>
              <a:spcBef>
                <a:spcPts val="90"/>
              </a:spcBef>
            </a:pPr>
            <a:r>
              <a:rPr sz="1800" spc="0" dirty="0" smtClean="0">
                <a:latin typeface="Arial"/>
                <a:cs typeface="Arial"/>
              </a:rPr>
              <a:t>•</a:t>
            </a:r>
            <a:endParaRPr sz="1800">
              <a:latin typeface="Arial"/>
              <a:cs typeface="Arial"/>
            </a:endParaRPr>
          </a:p>
          <a:p>
            <a:pPr marL="12700" marR="152">
              <a:lnSpc>
                <a:spcPct val="95825"/>
              </a:lnSpc>
              <a:spcBef>
                <a:spcPts val="90"/>
              </a:spcBef>
            </a:pPr>
            <a:r>
              <a:rPr sz="1800" spc="0" dirty="0" smtClean="0">
                <a:latin typeface="Arial"/>
                <a:cs typeface="Arial"/>
              </a:rPr>
              <a:t>•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ct val="95825"/>
              </a:lnSpc>
              <a:spcBef>
                <a:spcPts val="90"/>
              </a:spcBef>
            </a:pPr>
            <a:r>
              <a:rPr sz="1800" spc="0" dirty="0" smtClean="0">
                <a:latin typeface="Arial"/>
                <a:cs typeface="Arial"/>
              </a:rPr>
              <a:t>•</a:t>
            </a:r>
            <a:endParaRPr sz="1800">
              <a:latin typeface="Arial"/>
              <a:cs typeface="Arial"/>
            </a:endParaRPr>
          </a:p>
          <a:p>
            <a:pPr marL="12700" marR="152">
              <a:lnSpc>
                <a:spcPct val="95825"/>
              </a:lnSpc>
              <a:spcBef>
                <a:spcPts val="90"/>
              </a:spcBef>
            </a:pPr>
            <a:r>
              <a:rPr sz="1800" spc="0" dirty="0" smtClean="0">
                <a:latin typeface="Arial"/>
                <a:cs typeface="Arial"/>
              </a:rPr>
              <a:t>•</a:t>
            </a:r>
            <a:endParaRPr sz="1800">
              <a:latin typeface="Arial"/>
              <a:cs typeface="Arial"/>
            </a:endParaRPr>
          </a:p>
          <a:p>
            <a:pPr marL="12700" marR="152">
              <a:lnSpc>
                <a:spcPct val="95825"/>
              </a:lnSpc>
              <a:spcBef>
                <a:spcPts val="90"/>
              </a:spcBef>
            </a:pPr>
            <a:r>
              <a:rPr sz="1800" spc="0" dirty="0" smtClean="0">
                <a:latin typeface="Arial"/>
                <a:cs typeface="Arial"/>
              </a:rPr>
              <a:t>•</a:t>
            </a:r>
            <a:endParaRPr sz="1800">
              <a:latin typeface="Arial"/>
              <a:cs typeface="Arial"/>
            </a:endParaRPr>
          </a:p>
          <a:p>
            <a:pPr marL="12700" marR="152">
              <a:lnSpc>
                <a:spcPct val="95825"/>
              </a:lnSpc>
              <a:spcBef>
                <a:spcPts val="90"/>
              </a:spcBef>
            </a:pPr>
            <a:r>
              <a:rPr sz="1800" spc="0" dirty="0" smtClean="0">
                <a:latin typeface="Arial"/>
                <a:cs typeface="Arial"/>
              </a:rPr>
              <a:t>•</a:t>
            </a:r>
            <a:endParaRPr sz="1800">
              <a:latin typeface="Arial"/>
              <a:cs typeface="Arial"/>
            </a:endParaRPr>
          </a:p>
          <a:p>
            <a:pPr marL="12700" marR="152">
              <a:lnSpc>
                <a:spcPct val="95825"/>
              </a:lnSpc>
              <a:spcBef>
                <a:spcPts val="90"/>
              </a:spcBef>
            </a:pPr>
            <a:r>
              <a:rPr sz="1800" spc="0" dirty="0" smtClean="0">
                <a:latin typeface="Arial"/>
                <a:cs typeface="Arial"/>
              </a:rPr>
              <a:t>•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ct val="95825"/>
              </a:lnSpc>
              <a:spcBef>
                <a:spcPts val="90"/>
              </a:spcBef>
            </a:pPr>
            <a:r>
              <a:rPr sz="1800" spc="0" dirty="0" smtClean="0">
                <a:latin typeface="Arial"/>
                <a:cs typeface="Arial"/>
              </a:rPr>
              <a:t>•</a:t>
            </a:r>
            <a:endParaRPr sz="1800">
              <a:latin typeface="Arial"/>
              <a:cs typeface="Arial"/>
            </a:endParaRPr>
          </a:p>
          <a:p>
            <a:pPr marL="12700" marR="152">
              <a:lnSpc>
                <a:spcPct val="95825"/>
              </a:lnSpc>
              <a:spcBef>
                <a:spcPts val="90"/>
              </a:spcBef>
            </a:pPr>
            <a:r>
              <a:rPr sz="1800" spc="0" dirty="0" smtClean="0">
                <a:latin typeface="Arial"/>
                <a:cs typeface="Arial"/>
              </a:rPr>
              <a:t>•</a:t>
            </a:r>
            <a:endParaRPr sz="18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78840" y="1900936"/>
            <a:ext cx="7672196" cy="354685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34290">
              <a:lnSpc>
                <a:spcPts val="1935"/>
              </a:lnSpc>
              <a:spcBef>
                <a:spcPts val="96"/>
              </a:spcBef>
            </a:pPr>
            <a:r>
              <a:rPr sz="2700" spc="-39" baseline="3034" dirty="0" smtClean="0">
                <a:latin typeface="Calibri"/>
                <a:cs typeface="Calibri"/>
              </a:rPr>
              <a:t>P</a:t>
            </a:r>
            <a:r>
              <a:rPr sz="2700" spc="0" baseline="3034" dirty="0" smtClean="0">
                <a:latin typeface="Calibri"/>
                <a:cs typeface="Calibri"/>
              </a:rPr>
              <a:t>em</a:t>
            </a:r>
            <a:r>
              <a:rPr sz="2700" spc="4" baseline="3034" dirty="0" smtClean="0">
                <a:latin typeface="Calibri"/>
                <a:cs typeface="Calibri"/>
              </a:rPr>
              <a:t>a</a:t>
            </a:r>
            <a:r>
              <a:rPr sz="2700" spc="0" baseline="3034" dirty="0" smtClean="0">
                <a:latin typeface="Calibri"/>
                <a:cs typeface="Calibri"/>
              </a:rPr>
              <a:t>ha</a:t>
            </a:r>
            <a:r>
              <a:rPr sz="2700" spc="4" baseline="3034" dirty="0" smtClean="0">
                <a:latin typeface="Calibri"/>
                <a:cs typeface="Calibri"/>
              </a:rPr>
              <a:t>m</a:t>
            </a:r>
            <a:r>
              <a:rPr sz="2700" spc="0" baseline="3034" dirty="0" smtClean="0">
                <a:latin typeface="Calibri"/>
                <a:cs typeface="Calibri"/>
              </a:rPr>
              <a:t>an</a:t>
            </a:r>
            <a:r>
              <a:rPr sz="2700" spc="9" baseline="3034" dirty="0" smtClean="0">
                <a:latin typeface="Calibri"/>
                <a:cs typeface="Calibri"/>
              </a:rPr>
              <a:t> </a:t>
            </a:r>
            <a:r>
              <a:rPr sz="2700" spc="-25" baseline="3034" dirty="0" smtClean="0">
                <a:latin typeface="Calibri"/>
                <a:cs typeface="Calibri"/>
              </a:rPr>
              <a:t>t</a:t>
            </a:r>
            <a:r>
              <a:rPr sz="2700" spc="0" baseline="3034" dirty="0" smtClean="0">
                <a:latin typeface="Calibri"/>
                <a:cs typeface="Calibri"/>
              </a:rPr>
              <a:t>e</a:t>
            </a:r>
            <a:r>
              <a:rPr sz="2700" spc="-4" baseline="3034" dirty="0" smtClean="0">
                <a:latin typeface="Calibri"/>
                <a:cs typeface="Calibri"/>
              </a:rPr>
              <a:t>n</a:t>
            </a:r>
            <a:r>
              <a:rPr sz="2700" spc="-25" baseline="3034" dirty="0" smtClean="0">
                <a:latin typeface="Calibri"/>
                <a:cs typeface="Calibri"/>
              </a:rPr>
              <a:t>t</a:t>
            </a:r>
            <a:r>
              <a:rPr sz="2700" spc="0" baseline="3034" dirty="0" smtClean="0">
                <a:latin typeface="Calibri"/>
                <a:cs typeface="Calibri"/>
              </a:rPr>
              <a:t>ang</a:t>
            </a:r>
            <a:r>
              <a:rPr sz="2700" spc="19" baseline="3034" dirty="0" smtClean="0">
                <a:latin typeface="Calibri"/>
                <a:cs typeface="Calibri"/>
              </a:rPr>
              <a:t> </a:t>
            </a:r>
            <a:r>
              <a:rPr sz="2700" spc="-4" baseline="3034" dirty="0" smtClean="0">
                <a:latin typeface="Calibri"/>
                <a:cs typeface="Calibri"/>
              </a:rPr>
              <a:t>i</a:t>
            </a:r>
            <a:r>
              <a:rPr sz="2700" spc="0" baseline="3034" dirty="0" smtClean="0">
                <a:latin typeface="Calibri"/>
                <a:cs typeface="Calibri"/>
              </a:rPr>
              <a:t>su</a:t>
            </a:r>
            <a:r>
              <a:rPr sz="2700" spc="4" baseline="3034" dirty="0" smtClean="0">
                <a:latin typeface="Calibri"/>
                <a:cs typeface="Calibri"/>
              </a:rPr>
              <a:t> </a:t>
            </a:r>
            <a:r>
              <a:rPr sz="2700" spc="0" baseline="3034" dirty="0" smtClean="0">
                <a:latin typeface="Calibri"/>
                <a:cs typeface="Calibri"/>
              </a:rPr>
              <a:t>p</a:t>
            </a:r>
            <a:r>
              <a:rPr sz="2700" spc="4" baseline="3034" dirty="0" smtClean="0">
                <a:latin typeface="Calibri"/>
                <a:cs typeface="Calibri"/>
              </a:rPr>
              <a:t>e</a:t>
            </a:r>
            <a:r>
              <a:rPr sz="2700" spc="0" baseline="3034" dirty="0" smtClean="0">
                <a:latin typeface="Calibri"/>
                <a:cs typeface="Calibri"/>
              </a:rPr>
              <a:t>r</a:t>
            </a:r>
            <a:r>
              <a:rPr sz="2700" spc="-64" baseline="3034" dirty="0" smtClean="0">
                <a:latin typeface="Calibri"/>
                <a:cs typeface="Calibri"/>
              </a:rPr>
              <a:t>k</a:t>
            </a:r>
            <a:r>
              <a:rPr sz="2700" spc="0" baseline="3034" dirty="0" smtClean="0">
                <a:latin typeface="Calibri"/>
                <a:cs typeface="Calibri"/>
              </a:rPr>
              <a:t>em</a:t>
            </a:r>
            <a:r>
              <a:rPr sz="2700" spc="9" baseline="3034" dirty="0" smtClean="0">
                <a:latin typeface="Calibri"/>
                <a:cs typeface="Calibri"/>
              </a:rPr>
              <a:t>b</a:t>
            </a:r>
            <a:r>
              <a:rPr sz="2700" spc="0" baseline="3034" dirty="0" smtClean="0">
                <a:latin typeface="Calibri"/>
                <a:cs typeface="Calibri"/>
              </a:rPr>
              <a:t>an</a:t>
            </a:r>
            <a:r>
              <a:rPr sz="2700" spc="-25" baseline="3034" dirty="0" smtClean="0">
                <a:latin typeface="Calibri"/>
                <a:cs typeface="Calibri"/>
              </a:rPr>
              <a:t>g</a:t>
            </a:r>
            <a:r>
              <a:rPr sz="2700" spc="0" baseline="3034" dirty="0" smtClean="0">
                <a:latin typeface="Calibri"/>
                <a:cs typeface="Calibri"/>
              </a:rPr>
              <a:t>an.</a:t>
            </a:r>
            <a:endParaRPr sz="1800">
              <a:latin typeface="Calibri"/>
              <a:cs typeface="Calibri"/>
            </a:endParaRPr>
          </a:p>
          <a:p>
            <a:pPr marL="12700" marR="34290">
              <a:lnSpc>
                <a:spcPts val="2165"/>
              </a:lnSpc>
              <a:spcBef>
                <a:spcPts val="11"/>
              </a:spcBef>
            </a:pPr>
            <a:r>
              <a:rPr sz="2700" spc="-39" baseline="1517" dirty="0" smtClean="0">
                <a:latin typeface="Calibri"/>
                <a:cs typeface="Calibri"/>
              </a:rPr>
              <a:t>P</a:t>
            </a:r>
            <a:r>
              <a:rPr sz="2700" spc="0" baseline="1517" dirty="0" smtClean="0">
                <a:latin typeface="Calibri"/>
                <a:cs typeface="Calibri"/>
              </a:rPr>
              <a:t>em</a:t>
            </a:r>
            <a:r>
              <a:rPr sz="2700" spc="4" baseline="1517" dirty="0" smtClean="0">
                <a:latin typeface="Calibri"/>
                <a:cs typeface="Calibri"/>
              </a:rPr>
              <a:t>a</a:t>
            </a:r>
            <a:r>
              <a:rPr sz="2700" spc="0" baseline="1517" dirty="0" smtClean="0">
                <a:latin typeface="Calibri"/>
                <a:cs typeface="Calibri"/>
              </a:rPr>
              <a:t>ha</a:t>
            </a:r>
            <a:r>
              <a:rPr sz="2700" spc="4" baseline="1517" dirty="0" smtClean="0">
                <a:latin typeface="Calibri"/>
                <a:cs typeface="Calibri"/>
              </a:rPr>
              <a:t>m</a:t>
            </a:r>
            <a:r>
              <a:rPr sz="2700" spc="0" baseline="1517" dirty="0" smtClean="0">
                <a:latin typeface="Calibri"/>
                <a:cs typeface="Calibri"/>
              </a:rPr>
              <a:t>an</a:t>
            </a:r>
            <a:r>
              <a:rPr sz="2700" spc="9" baseline="1517" dirty="0" smtClean="0">
                <a:latin typeface="Calibri"/>
                <a:cs typeface="Calibri"/>
              </a:rPr>
              <a:t> </a:t>
            </a:r>
            <a:r>
              <a:rPr sz="2700" spc="-25" baseline="1517" dirty="0" smtClean="0">
                <a:latin typeface="Calibri"/>
                <a:cs typeface="Calibri"/>
              </a:rPr>
              <a:t>t</a:t>
            </a:r>
            <a:r>
              <a:rPr sz="2700" spc="0" baseline="1517" dirty="0" smtClean="0">
                <a:latin typeface="Calibri"/>
                <a:cs typeface="Calibri"/>
              </a:rPr>
              <a:t>e</a:t>
            </a:r>
            <a:r>
              <a:rPr sz="2700" spc="-4" baseline="1517" dirty="0" smtClean="0">
                <a:latin typeface="Calibri"/>
                <a:cs typeface="Calibri"/>
              </a:rPr>
              <a:t>n</a:t>
            </a:r>
            <a:r>
              <a:rPr sz="2700" spc="-25" baseline="1517" dirty="0" smtClean="0">
                <a:latin typeface="Calibri"/>
                <a:cs typeface="Calibri"/>
              </a:rPr>
              <a:t>t</a:t>
            </a:r>
            <a:r>
              <a:rPr sz="2700" spc="0" baseline="1517" dirty="0" smtClean="0">
                <a:latin typeface="Calibri"/>
                <a:cs typeface="Calibri"/>
              </a:rPr>
              <a:t>ang</a:t>
            </a:r>
            <a:r>
              <a:rPr sz="2700" spc="19" baseline="1517" dirty="0" smtClean="0">
                <a:latin typeface="Calibri"/>
                <a:cs typeface="Calibri"/>
              </a:rPr>
              <a:t> </a:t>
            </a:r>
            <a:r>
              <a:rPr sz="2700" spc="-4" baseline="1517" dirty="0" smtClean="0">
                <a:latin typeface="Calibri"/>
                <a:cs typeface="Calibri"/>
              </a:rPr>
              <a:t>i</a:t>
            </a:r>
            <a:r>
              <a:rPr sz="2700" spc="0" baseline="1517" dirty="0" smtClean="0">
                <a:latin typeface="Calibri"/>
                <a:cs typeface="Calibri"/>
              </a:rPr>
              <a:t>su</a:t>
            </a:r>
            <a:r>
              <a:rPr sz="2700" spc="4" baseline="1517" dirty="0" smtClean="0">
                <a:latin typeface="Calibri"/>
                <a:cs typeface="Calibri"/>
              </a:rPr>
              <a:t> </a:t>
            </a:r>
            <a:r>
              <a:rPr sz="2700" spc="0" baseline="1517" dirty="0" smtClean="0">
                <a:latin typeface="Calibri"/>
                <a:cs typeface="Calibri"/>
              </a:rPr>
              <a:t>o</a:t>
            </a:r>
            <a:r>
              <a:rPr sz="2700" spc="-25" baseline="1517" dirty="0" smtClean="0">
                <a:latin typeface="Calibri"/>
                <a:cs typeface="Calibri"/>
              </a:rPr>
              <a:t>r</a:t>
            </a:r>
            <a:r>
              <a:rPr sz="2700" spc="-29" baseline="1517" dirty="0" smtClean="0">
                <a:latin typeface="Calibri"/>
                <a:cs typeface="Calibri"/>
              </a:rPr>
              <a:t>g</a:t>
            </a:r>
            <a:r>
              <a:rPr sz="2700" spc="0" baseline="1517" dirty="0" smtClean="0">
                <a:latin typeface="Calibri"/>
                <a:cs typeface="Calibri"/>
              </a:rPr>
              <a:t>anisa</a:t>
            </a:r>
            <a:r>
              <a:rPr sz="2700" spc="4" baseline="1517" dirty="0" smtClean="0">
                <a:latin typeface="Calibri"/>
                <a:cs typeface="Calibri"/>
              </a:rPr>
              <a:t>s</a:t>
            </a:r>
            <a:r>
              <a:rPr sz="2700" spc="-4" baseline="1517" dirty="0" smtClean="0">
                <a:latin typeface="Calibri"/>
                <a:cs typeface="Calibri"/>
              </a:rPr>
              <a:t>i</a:t>
            </a:r>
            <a:r>
              <a:rPr sz="2700" spc="0" baseline="1517" dirty="0" smtClean="0">
                <a:latin typeface="Calibri"/>
                <a:cs typeface="Calibri"/>
              </a:rPr>
              <a:t>.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ts val="2160"/>
              </a:lnSpc>
            </a:pPr>
            <a:r>
              <a:rPr sz="2700" spc="-39" baseline="1517" dirty="0" smtClean="0">
                <a:latin typeface="Calibri"/>
                <a:cs typeface="Calibri"/>
              </a:rPr>
              <a:t>P</a:t>
            </a:r>
            <a:r>
              <a:rPr sz="2700" spc="0" baseline="1517" dirty="0" smtClean="0">
                <a:latin typeface="Calibri"/>
                <a:cs typeface="Calibri"/>
              </a:rPr>
              <a:t>e</a:t>
            </a:r>
            <a:r>
              <a:rPr sz="2700" spc="4" baseline="1517" dirty="0" smtClean="0">
                <a:latin typeface="Calibri"/>
                <a:cs typeface="Calibri"/>
              </a:rPr>
              <a:t>n</a:t>
            </a:r>
            <a:r>
              <a:rPr sz="2700" spc="-29" baseline="1517" dirty="0" smtClean="0">
                <a:latin typeface="Calibri"/>
                <a:cs typeface="Calibri"/>
              </a:rPr>
              <a:t>g</a:t>
            </a:r>
            <a:r>
              <a:rPr sz="2700" spc="0" baseline="1517" dirty="0" smtClean="0">
                <a:latin typeface="Calibri"/>
                <a:cs typeface="Calibri"/>
              </a:rPr>
              <a:t>alaman</a:t>
            </a:r>
            <a:r>
              <a:rPr sz="2700" spc="19" baseline="1517" dirty="0" smtClean="0">
                <a:latin typeface="Calibri"/>
                <a:cs typeface="Calibri"/>
              </a:rPr>
              <a:t> </a:t>
            </a:r>
            <a:r>
              <a:rPr sz="2700" spc="0" baseline="1517" dirty="0" smtClean="0">
                <a:latin typeface="Calibri"/>
                <a:cs typeface="Calibri"/>
              </a:rPr>
              <a:t>dalam m</a:t>
            </a:r>
            <a:r>
              <a:rPr sz="2700" spc="9" baseline="1517" dirty="0" smtClean="0">
                <a:latin typeface="Calibri"/>
                <a:cs typeface="Calibri"/>
              </a:rPr>
              <a:t>e</a:t>
            </a:r>
            <a:r>
              <a:rPr sz="2700" spc="0" baseline="1517" dirty="0" smtClean="0">
                <a:latin typeface="Calibri"/>
                <a:cs typeface="Calibri"/>
              </a:rPr>
              <a:t>ng</a:t>
            </a:r>
            <a:r>
              <a:rPr sz="2700" spc="-9" baseline="1517" dirty="0" smtClean="0">
                <a:latin typeface="Calibri"/>
                <a:cs typeface="Calibri"/>
              </a:rPr>
              <a:t>e</a:t>
            </a:r>
            <a:r>
              <a:rPr sz="2700" spc="-19" baseline="1517" dirty="0" smtClean="0">
                <a:latin typeface="Calibri"/>
                <a:cs typeface="Calibri"/>
              </a:rPr>
              <a:t>v</a:t>
            </a:r>
            <a:r>
              <a:rPr sz="2700" spc="0" baseline="1517" dirty="0" smtClean="0">
                <a:latin typeface="Calibri"/>
                <a:cs typeface="Calibri"/>
              </a:rPr>
              <a:t>aluasi p</a:t>
            </a:r>
            <a:r>
              <a:rPr sz="2700" spc="4" baseline="1517" dirty="0" smtClean="0">
                <a:latin typeface="Calibri"/>
                <a:cs typeface="Calibri"/>
              </a:rPr>
              <a:t>e</a:t>
            </a:r>
            <a:r>
              <a:rPr sz="2700" spc="0" baseline="1517" dirty="0" smtClean="0">
                <a:latin typeface="Calibri"/>
                <a:cs typeface="Calibri"/>
              </a:rPr>
              <a:t>r</a:t>
            </a:r>
            <a:r>
              <a:rPr sz="2700" spc="-64" baseline="1517" dirty="0" smtClean="0">
                <a:latin typeface="Calibri"/>
                <a:cs typeface="Calibri"/>
              </a:rPr>
              <a:t>k</a:t>
            </a:r>
            <a:r>
              <a:rPr sz="2700" spc="0" baseline="1517" dirty="0" smtClean="0">
                <a:latin typeface="Calibri"/>
                <a:cs typeface="Calibri"/>
              </a:rPr>
              <a:t>em</a:t>
            </a:r>
            <a:r>
              <a:rPr sz="2700" spc="9" baseline="1517" dirty="0" smtClean="0">
                <a:latin typeface="Calibri"/>
                <a:cs typeface="Calibri"/>
              </a:rPr>
              <a:t>b</a:t>
            </a:r>
            <a:r>
              <a:rPr sz="2700" spc="0" baseline="1517" dirty="0" smtClean="0">
                <a:latin typeface="Calibri"/>
                <a:cs typeface="Calibri"/>
              </a:rPr>
              <a:t>an</a:t>
            </a:r>
            <a:r>
              <a:rPr sz="2700" spc="-25" baseline="1517" dirty="0" smtClean="0">
                <a:latin typeface="Calibri"/>
                <a:cs typeface="Calibri"/>
              </a:rPr>
              <a:t>g</a:t>
            </a:r>
            <a:r>
              <a:rPr sz="2700" spc="0" baseline="1517" dirty="0" smtClean="0">
                <a:latin typeface="Calibri"/>
                <a:cs typeface="Calibri"/>
              </a:rPr>
              <a:t>an p</a:t>
            </a:r>
            <a:r>
              <a:rPr sz="2700" spc="-25" baseline="1517" dirty="0" smtClean="0">
                <a:latin typeface="Calibri"/>
                <a:cs typeface="Calibri"/>
              </a:rPr>
              <a:t>r</a:t>
            </a:r>
            <a:r>
              <a:rPr sz="2700" spc="-14" baseline="1517" dirty="0" smtClean="0">
                <a:latin typeface="Calibri"/>
                <a:cs typeface="Calibri"/>
              </a:rPr>
              <a:t>o</a:t>
            </a:r>
            <a:r>
              <a:rPr sz="2700" spc="-25" baseline="1517" dirty="0" smtClean="0">
                <a:latin typeface="Calibri"/>
                <a:cs typeface="Calibri"/>
              </a:rPr>
              <a:t>y</a:t>
            </a:r>
            <a:r>
              <a:rPr sz="2700" spc="0" baseline="1517" dirty="0" smtClean="0">
                <a:latin typeface="Calibri"/>
                <a:cs typeface="Calibri"/>
              </a:rPr>
              <a:t>ek,</a:t>
            </a:r>
            <a:r>
              <a:rPr sz="2700" spc="9" baseline="1517" dirty="0" smtClean="0">
                <a:latin typeface="Calibri"/>
                <a:cs typeface="Calibri"/>
              </a:rPr>
              <a:t> </a:t>
            </a:r>
            <a:r>
              <a:rPr sz="2700" spc="0" baseline="1517" dirty="0" smtClean="0">
                <a:latin typeface="Calibri"/>
                <a:cs typeface="Calibri"/>
              </a:rPr>
              <a:t>p</a:t>
            </a:r>
            <a:r>
              <a:rPr sz="2700" spc="-25" baseline="1517" dirty="0" smtClean="0">
                <a:latin typeface="Calibri"/>
                <a:cs typeface="Calibri"/>
              </a:rPr>
              <a:t>r</a:t>
            </a:r>
            <a:r>
              <a:rPr sz="2700" spc="0" baseline="1517" dirty="0" smtClean="0">
                <a:latin typeface="Calibri"/>
                <a:cs typeface="Calibri"/>
              </a:rPr>
              <a:t>og</a:t>
            </a:r>
            <a:r>
              <a:rPr sz="2700" spc="-34" baseline="1517" dirty="0" smtClean="0">
                <a:latin typeface="Calibri"/>
                <a:cs typeface="Calibri"/>
              </a:rPr>
              <a:t>r</a:t>
            </a:r>
            <a:r>
              <a:rPr sz="2700" spc="0" baseline="1517" dirty="0" smtClean="0">
                <a:latin typeface="Calibri"/>
                <a:cs typeface="Calibri"/>
              </a:rPr>
              <a:t>am a</a:t>
            </a:r>
            <a:r>
              <a:rPr sz="2700" spc="-29" baseline="1517" dirty="0" smtClean="0">
                <a:latin typeface="Calibri"/>
                <a:cs typeface="Calibri"/>
              </a:rPr>
              <a:t>t</a:t>
            </a:r>
            <a:r>
              <a:rPr sz="2700" spc="0" baseline="1517" dirty="0" smtClean="0">
                <a:latin typeface="Calibri"/>
                <a:cs typeface="Calibri"/>
              </a:rPr>
              <a:t>au o</a:t>
            </a:r>
            <a:r>
              <a:rPr sz="2700" spc="-29" baseline="1517" dirty="0" smtClean="0">
                <a:latin typeface="Calibri"/>
                <a:cs typeface="Calibri"/>
              </a:rPr>
              <a:t>rg</a:t>
            </a:r>
            <a:r>
              <a:rPr sz="2700" spc="0" baseline="1517" dirty="0" smtClean="0">
                <a:latin typeface="Calibri"/>
                <a:cs typeface="Calibri"/>
              </a:rPr>
              <a:t>anisa</a:t>
            </a:r>
            <a:r>
              <a:rPr sz="2700" spc="4" baseline="1517" dirty="0" smtClean="0">
                <a:latin typeface="Calibri"/>
                <a:cs typeface="Calibri"/>
              </a:rPr>
              <a:t>s</a:t>
            </a:r>
            <a:r>
              <a:rPr sz="2700" spc="-4" baseline="1517" dirty="0" smtClean="0">
                <a:latin typeface="Calibri"/>
                <a:cs typeface="Calibri"/>
              </a:rPr>
              <a:t>i</a:t>
            </a:r>
            <a:r>
              <a:rPr sz="2700" spc="0" baseline="1517" dirty="0" smtClean="0">
                <a:latin typeface="Calibri"/>
                <a:cs typeface="Calibri"/>
              </a:rPr>
              <a:t>.</a:t>
            </a:r>
            <a:endParaRPr sz="1800">
              <a:latin typeface="Calibri"/>
              <a:cs typeface="Calibri"/>
            </a:endParaRPr>
          </a:p>
          <a:p>
            <a:pPr marL="12700" marR="34290">
              <a:lnSpc>
                <a:spcPts val="2160"/>
              </a:lnSpc>
            </a:pPr>
            <a:r>
              <a:rPr sz="2700" spc="0" baseline="1517" dirty="0" smtClean="0">
                <a:latin typeface="Calibri"/>
                <a:cs typeface="Calibri"/>
              </a:rPr>
              <a:t>R</a:t>
            </a:r>
            <a:r>
              <a:rPr sz="2700" spc="-9" baseline="1517" dirty="0" smtClean="0">
                <a:latin typeface="Calibri"/>
                <a:cs typeface="Calibri"/>
              </a:rPr>
              <a:t>i</a:t>
            </a:r>
            <a:r>
              <a:rPr sz="2700" spc="-25" baseline="1517" dirty="0" smtClean="0">
                <a:latin typeface="Calibri"/>
                <a:cs typeface="Calibri"/>
              </a:rPr>
              <a:t>w</a:t>
            </a:r>
            <a:r>
              <a:rPr sz="2700" spc="-34" baseline="1517" dirty="0" smtClean="0">
                <a:latin typeface="Calibri"/>
                <a:cs typeface="Calibri"/>
              </a:rPr>
              <a:t>a</a:t>
            </a:r>
            <a:r>
              <a:rPr sz="2700" spc="-25" baseline="1517" dirty="0" smtClean="0">
                <a:latin typeface="Calibri"/>
                <a:cs typeface="Calibri"/>
              </a:rPr>
              <a:t>y</a:t>
            </a:r>
            <a:r>
              <a:rPr sz="2700" spc="-9" baseline="1517" dirty="0" smtClean="0">
                <a:latin typeface="Calibri"/>
                <a:cs typeface="Calibri"/>
              </a:rPr>
              <a:t>a</a:t>
            </a:r>
            <a:r>
              <a:rPr sz="2700" spc="0" baseline="1517" dirty="0" smtClean="0">
                <a:latin typeface="Calibri"/>
                <a:cs typeface="Calibri"/>
              </a:rPr>
              <a:t>t</a:t>
            </a:r>
            <a:r>
              <a:rPr sz="2700" spc="9" baseline="1517" dirty="0" smtClean="0">
                <a:latin typeface="Calibri"/>
                <a:cs typeface="Calibri"/>
              </a:rPr>
              <a:t> </a:t>
            </a:r>
            <a:r>
              <a:rPr sz="2700" spc="0" baseline="1517" dirty="0" smtClean="0">
                <a:latin typeface="Calibri"/>
                <a:cs typeface="Calibri"/>
              </a:rPr>
              <a:t>p</a:t>
            </a:r>
            <a:r>
              <a:rPr sz="2700" spc="4" baseline="1517" dirty="0" smtClean="0">
                <a:latin typeface="Calibri"/>
                <a:cs typeface="Calibri"/>
              </a:rPr>
              <a:t>e</a:t>
            </a:r>
            <a:r>
              <a:rPr sz="2700" spc="-59" baseline="1517" dirty="0" smtClean="0">
                <a:latin typeface="Calibri"/>
                <a:cs typeface="Calibri"/>
              </a:rPr>
              <a:t>k</a:t>
            </a:r>
            <a:r>
              <a:rPr sz="2700" spc="0" baseline="1517" dirty="0" smtClean="0">
                <a:latin typeface="Calibri"/>
                <a:cs typeface="Calibri"/>
              </a:rPr>
              <a:t>erjaan</a:t>
            </a:r>
            <a:r>
              <a:rPr sz="2700" spc="4" baseline="1517" dirty="0" smtClean="0">
                <a:latin typeface="Calibri"/>
                <a:cs typeface="Calibri"/>
              </a:rPr>
              <a:t> </a:t>
            </a:r>
            <a:r>
              <a:rPr sz="2700" spc="-19" baseline="1517" dirty="0" smtClean="0">
                <a:latin typeface="Calibri"/>
                <a:cs typeface="Calibri"/>
              </a:rPr>
              <a:t>y</a:t>
            </a:r>
            <a:r>
              <a:rPr sz="2700" spc="0" baseline="1517" dirty="0" smtClean="0">
                <a:latin typeface="Calibri"/>
                <a:cs typeface="Calibri"/>
              </a:rPr>
              <a:t>ang baik</a:t>
            </a:r>
            <a:r>
              <a:rPr sz="2700" spc="9" baseline="1517" dirty="0" smtClean="0">
                <a:latin typeface="Calibri"/>
                <a:cs typeface="Calibri"/>
              </a:rPr>
              <a:t> </a:t>
            </a:r>
            <a:r>
              <a:rPr sz="2700" spc="0" baseline="1517" dirty="0" smtClean="0">
                <a:latin typeface="Calibri"/>
                <a:cs typeface="Calibri"/>
              </a:rPr>
              <a:t>d</a:t>
            </a:r>
            <a:r>
              <a:rPr sz="2700" spc="4" baseline="1517" dirty="0" smtClean="0">
                <a:latin typeface="Calibri"/>
                <a:cs typeface="Calibri"/>
              </a:rPr>
              <a:t>e</a:t>
            </a:r>
            <a:r>
              <a:rPr sz="2700" spc="0" baseline="1517" dirty="0" smtClean="0">
                <a:latin typeface="Calibri"/>
                <a:cs typeface="Calibri"/>
              </a:rPr>
              <a:t>n</a:t>
            </a:r>
            <a:r>
              <a:rPr sz="2700" spc="-29" baseline="1517" dirty="0" smtClean="0">
                <a:latin typeface="Calibri"/>
                <a:cs typeface="Calibri"/>
              </a:rPr>
              <a:t>g</a:t>
            </a:r>
            <a:r>
              <a:rPr sz="2700" spc="0" baseline="1517" dirty="0" smtClean="0">
                <a:latin typeface="Calibri"/>
                <a:cs typeface="Calibri"/>
              </a:rPr>
              <a:t>an</a:t>
            </a:r>
            <a:r>
              <a:rPr sz="2700" spc="14" baseline="1517" dirty="0" smtClean="0">
                <a:latin typeface="Calibri"/>
                <a:cs typeface="Calibri"/>
              </a:rPr>
              <a:t> </a:t>
            </a:r>
            <a:r>
              <a:rPr sz="2700" spc="0" baseline="1517" dirty="0" smtClean="0">
                <a:latin typeface="Calibri"/>
                <a:cs typeface="Calibri"/>
              </a:rPr>
              <a:t>p</a:t>
            </a:r>
            <a:r>
              <a:rPr sz="2700" spc="4" baseline="1517" dirty="0" smtClean="0">
                <a:latin typeface="Calibri"/>
                <a:cs typeface="Calibri"/>
              </a:rPr>
              <a:t>e</a:t>
            </a:r>
            <a:r>
              <a:rPr sz="2700" spc="-4" baseline="1517" dirty="0" smtClean="0">
                <a:latin typeface="Calibri"/>
                <a:cs typeface="Calibri"/>
              </a:rPr>
              <a:t>l</a:t>
            </a:r>
            <a:r>
              <a:rPr sz="2700" spc="0" baseline="1517" dirty="0" smtClean="0">
                <a:latin typeface="Calibri"/>
                <a:cs typeface="Calibri"/>
              </a:rPr>
              <a:t>an</a:t>
            </a:r>
            <a:r>
              <a:rPr sz="2700" spc="19" baseline="1517" dirty="0" smtClean="0">
                <a:latin typeface="Calibri"/>
                <a:cs typeface="Calibri"/>
              </a:rPr>
              <a:t>g</a:t>
            </a:r>
            <a:r>
              <a:rPr sz="2700" spc="-29" baseline="1517" dirty="0" smtClean="0">
                <a:latin typeface="Calibri"/>
                <a:cs typeface="Calibri"/>
              </a:rPr>
              <a:t>g</a:t>
            </a:r>
            <a:r>
              <a:rPr sz="2700" spc="0" baseline="1517" dirty="0" smtClean="0">
                <a:latin typeface="Calibri"/>
                <a:cs typeface="Calibri"/>
              </a:rPr>
              <a:t>a</a:t>
            </a:r>
            <a:r>
              <a:rPr sz="2700" spc="19" baseline="1517" dirty="0" smtClean="0">
                <a:latin typeface="Calibri"/>
                <a:cs typeface="Calibri"/>
              </a:rPr>
              <a:t>n</a:t>
            </a:r>
            <a:r>
              <a:rPr sz="2700" spc="0" baseline="1517" dirty="0" smtClean="0">
                <a:latin typeface="Calibri"/>
                <a:cs typeface="Calibri"/>
              </a:rPr>
              <a:t>-p</a:t>
            </a:r>
            <a:r>
              <a:rPr sz="2700" spc="4" baseline="1517" dirty="0" smtClean="0">
                <a:latin typeface="Calibri"/>
                <a:cs typeface="Calibri"/>
              </a:rPr>
              <a:t>e</a:t>
            </a:r>
            <a:r>
              <a:rPr sz="2700" spc="-4" baseline="1517" dirty="0" smtClean="0">
                <a:latin typeface="Calibri"/>
                <a:cs typeface="Calibri"/>
              </a:rPr>
              <a:t>l</a:t>
            </a:r>
            <a:r>
              <a:rPr sz="2700" spc="0" baseline="1517" dirty="0" smtClean="0">
                <a:latin typeface="Calibri"/>
                <a:cs typeface="Calibri"/>
              </a:rPr>
              <a:t>an</a:t>
            </a:r>
            <a:r>
              <a:rPr sz="2700" spc="19" baseline="1517" dirty="0" smtClean="0">
                <a:latin typeface="Calibri"/>
                <a:cs typeface="Calibri"/>
              </a:rPr>
              <a:t>g</a:t>
            </a:r>
            <a:r>
              <a:rPr sz="2700" spc="-29" baseline="1517" dirty="0" smtClean="0">
                <a:latin typeface="Calibri"/>
                <a:cs typeface="Calibri"/>
              </a:rPr>
              <a:t>g</a:t>
            </a:r>
            <a:r>
              <a:rPr sz="2700" spc="0" baseline="1517" dirty="0" smtClean="0">
                <a:latin typeface="Calibri"/>
                <a:cs typeface="Calibri"/>
              </a:rPr>
              <a:t>an</a:t>
            </a:r>
            <a:r>
              <a:rPr sz="2700" spc="14" baseline="1517" dirty="0" smtClean="0">
                <a:latin typeface="Calibri"/>
                <a:cs typeface="Calibri"/>
              </a:rPr>
              <a:t> </a:t>
            </a:r>
            <a:r>
              <a:rPr sz="2700" spc="0" baseline="1517" dirty="0" smtClean="0">
                <a:latin typeface="Calibri"/>
                <a:cs typeface="Calibri"/>
              </a:rPr>
              <a:t>s</a:t>
            </a:r>
            <a:r>
              <a:rPr sz="2700" spc="4" baseline="1517" dirty="0" smtClean="0">
                <a:latin typeface="Calibri"/>
                <a:cs typeface="Calibri"/>
              </a:rPr>
              <a:t>e</a:t>
            </a:r>
            <a:r>
              <a:rPr sz="2700" spc="0" baseline="1517" dirty="0" smtClean="0">
                <a:latin typeface="Calibri"/>
                <a:cs typeface="Calibri"/>
              </a:rPr>
              <a:t>b</a:t>
            </a:r>
            <a:r>
              <a:rPr sz="2700" spc="4" baseline="1517" dirty="0" smtClean="0">
                <a:latin typeface="Calibri"/>
                <a:cs typeface="Calibri"/>
              </a:rPr>
              <a:t>e</a:t>
            </a:r>
            <a:r>
              <a:rPr sz="2700" spc="-4" baseline="1517" dirty="0" smtClean="0">
                <a:latin typeface="Calibri"/>
                <a:cs typeface="Calibri"/>
              </a:rPr>
              <a:t>l</a:t>
            </a:r>
            <a:r>
              <a:rPr sz="2700" spc="0" baseline="1517" dirty="0" smtClean="0">
                <a:latin typeface="Calibri"/>
                <a:cs typeface="Calibri"/>
              </a:rPr>
              <a:t>um</a:t>
            </a:r>
            <a:r>
              <a:rPr sz="2700" spc="-29" baseline="1517" dirty="0" smtClean="0">
                <a:latin typeface="Calibri"/>
                <a:cs typeface="Calibri"/>
              </a:rPr>
              <a:t>n</a:t>
            </a:r>
            <a:r>
              <a:rPr sz="2700" spc="-25" baseline="1517" dirty="0" smtClean="0">
                <a:latin typeface="Calibri"/>
                <a:cs typeface="Calibri"/>
              </a:rPr>
              <a:t>y</a:t>
            </a:r>
            <a:r>
              <a:rPr sz="2700" spc="0" baseline="1517" dirty="0" smtClean="0">
                <a:latin typeface="Calibri"/>
                <a:cs typeface="Calibri"/>
              </a:rPr>
              <a:t>a.</a:t>
            </a:r>
            <a:endParaRPr sz="1800">
              <a:latin typeface="Calibri"/>
              <a:cs typeface="Calibri"/>
            </a:endParaRPr>
          </a:p>
          <a:p>
            <a:pPr marL="12700" marR="34290">
              <a:lnSpc>
                <a:spcPts val="2160"/>
              </a:lnSpc>
            </a:pPr>
            <a:r>
              <a:rPr sz="2700" spc="-34" baseline="1517" dirty="0" smtClean="0">
                <a:latin typeface="Calibri"/>
                <a:cs typeface="Calibri"/>
              </a:rPr>
              <a:t>K</a:t>
            </a:r>
            <a:r>
              <a:rPr sz="2700" spc="-9" baseline="1517" dirty="0" smtClean="0">
                <a:latin typeface="Calibri"/>
                <a:cs typeface="Calibri"/>
              </a:rPr>
              <a:t>e</a:t>
            </a:r>
            <a:r>
              <a:rPr sz="2700" spc="-25" baseline="1517" dirty="0" smtClean="0">
                <a:latin typeface="Calibri"/>
                <a:cs typeface="Calibri"/>
              </a:rPr>
              <a:t>t</a:t>
            </a:r>
            <a:r>
              <a:rPr sz="2700" spc="0" baseline="1517" dirty="0" smtClean="0">
                <a:latin typeface="Calibri"/>
                <a:cs typeface="Calibri"/>
              </a:rPr>
              <a:t>e</a:t>
            </a:r>
            <a:r>
              <a:rPr sz="2700" spc="-34" baseline="1517" dirty="0" smtClean="0">
                <a:latin typeface="Calibri"/>
                <a:cs typeface="Calibri"/>
              </a:rPr>
              <a:t>r</a:t>
            </a:r>
            <a:r>
              <a:rPr sz="2700" spc="0" baseline="1517" dirty="0" smtClean="0">
                <a:latin typeface="Calibri"/>
                <a:cs typeface="Calibri"/>
              </a:rPr>
              <a:t>am</a:t>
            </a:r>
            <a:r>
              <a:rPr sz="2700" spc="4" baseline="1517" dirty="0" smtClean="0">
                <a:latin typeface="Calibri"/>
                <a:cs typeface="Calibri"/>
              </a:rPr>
              <a:t>p</a:t>
            </a:r>
            <a:r>
              <a:rPr sz="2700" spc="-4" baseline="1517" dirty="0" smtClean="0">
                <a:latin typeface="Calibri"/>
                <a:cs typeface="Calibri"/>
              </a:rPr>
              <a:t>il</a:t>
            </a:r>
            <a:r>
              <a:rPr sz="2700" spc="0" baseline="1517" dirty="0" smtClean="0">
                <a:latin typeface="Calibri"/>
                <a:cs typeface="Calibri"/>
              </a:rPr>
              <a:t>an</a:t>
            </a:r>
            <a:r>
              <a:rPr sz="2700" spc="29" baseline="1517" dirty="0" smtClean="0">
                <a:latin typeface="Calibri"/>
                <a:cs typeface="Calibri"/>
              </a:rPr>
              <a:t> </a:t>
            </a:r>
            <a:r>
              <a:rPr sz="2700" spc="0" baseline="1517" dirty="0" smtClean="0">
                <a:latin typeface="Calibri"/>
                <a:cs typeface="Calibri"/>
              </a:rPr>
              <a:t>p</a:t>
            </a:r>
            <a:r>
              <a:rPr sz="2700" spc="4" baseline="1517" dirty="0" smtClean="0">
                <a:latin typeface="Calibri"/>
                <a:cs typeface="Calibri"/>
              </a:rPr>
              <a:t>e</a:t>
            </a:r>
            <a:r>
              <a:rPr sz="2700" spc="0" baseline="1517" dirty="0" smtClean="0">
                <a:latin typeface="Calibri"/>
                <a:cs typeface="Calibri"/>
              </a:rPr>
              <a:t>n</a:t>
            </a:r>
            <a:r>
              <a:rPr sz="2700" spc="4" baseline="1517" dirty="0" smtClean="0">
                <a:latin typeface="Calibri"/>
                <a:cs typeface="Calibri"/>
              </a:rPr>
              <a:t>e</a:t>
            </a:r>
            <a:r>
              <a:rPr sz="2700" spc="-4" baseline="1517" dirty="0" smtClean="0">
                <a:latin typeface="Calibri"/>
                <a:cs typeface="Calibri"/>
              </a:rPr>
              <a:t>li</a:t>
            </a:r>
            <a:r>
              <a:rPr sz="2700" spc="0" baseline="1517" dirty="0" smtClean="0">
                <a:latin typeface="Calibri"/>
                <a:cs typeface="Calibri"/>
              </a:rPr>
              <a:t>t</a:t>
            </a:r>
            <a:r>
              <a:rPr sz="2700" spc="-9" baseline="1517" dirty="0" smtClean="0">
                <a:latin typeface="Calibri"/>
                <a:cs typeface="Calibri"/>
              </a:rPr>
              <a:t>i</a:t>
            </a:r>
            <a:r>
              <a:rPr sz="2700" spc="0" baseline="1517" dirty="0" smtClean="0">
                <a:latin typeface="Calibri"/>
                <a:cs typeface="Calibri"/>
              </a:rPr>
              <a:t>an.</a:t>
            </a:r>
            <a:endParaRPr sz="1800">
              <a:latin typeface="Calibri"/>
              <a:cs typeface="Calibri"/>
            </a:endParaRPr>
          </a:p>
          <a:p>
            <a:pPr marL="12700" marR="34290">
              <a:lnSpc>
                <a:spcPts val="2160"/>
              </a:lnSpc>
            </a:pPr>
            <a:r>
              <a:rPr sz="2700" spc="-34" baseline="1517" dirty="0" smtClean="0">
                <a:latin typeface="Calibri"/>
                <a:cs typeface="Calibri"/>
              </a:rPr>
              <a:t>K</a:t>
            </a:r>
            <a:r>
              <a:rPr sz="2700" spc="0" baseline="1517" dirty="0" smtClean="0">
                <a:latin typeface="Calibri"/>
                <a:cs typeface="Calibri"/>
              </a:rPr>
              <a:t>omi</a:t>
            </a:r>
            <a:r>
              <a:rPr sz="2700" spc="-4" baseline="1517" dirty="0" smtClean="0">
                <a:latin typeface="Calibri"/>
                <a:cs typeface="Calibri"/>
              </a:rPr>
              <a:t>t</a:t>
            </a:r>
            <a:r>
              <a:rPr sz="2700" spc="0" baseline="1517" dirty="0" smtClean="0">
                <a:latin typeface="Calibri"/>
                <a:cs typeface="Calibri"/>
              </a:rPr>
              <a:t>men</a:t>
            </a:r>
            <a:r>
              <a:rPr sz="2700" spc="24" baseline="1517" dirty="0" smtClean="0">
                <a:latin typeface="Calibri"/>
                <a:cs typeface="Calibri"/>
              </a:rPr>
              <a:t> </a:t>
            </a:r>
            <a:r>
              <a:rPr sz="2700" spc="-25" baseline="1517" dirty="0" smtClean="0">
                <a:latin typeface="Calibri"/>
                <a:cs typeface="Calibri"/>
              </a:rPr>
              <a:t>t</a:t>
            </a:r>
            <a:r>
              <a:rPr sz="2700" spc="0" baseline="1517" dirty="0" smtClean="0">
                <a:latin typeface="Calibri"/>
                <a:cs typeface="Calibri"/>
              </a:rPr>
              <a:t>erha</a:t>
            </a:r>
            <a:r>
              <a:rPr sz="2700" spc="4" baseline="1517" dirty="0" smtClean="0">
                <a:latin typeface="Calibri"/>
                <a:cs typeface="Calibri"/>
              </a:rPr>
              <a:t>d</a:t>
            </a:r>
            <a:r>
              <a:rPr sz="2700" spc="0" baseline="1517" dirty="0" smtClean="0">
                <a:latin typeface="Calibri"/>
                <a:cs typeface="Calibri"/>
              </a:rPr>
              <a:t>ap</a:t>
            </a:r>
            <a:r>
              <a:rPr sz="2700" spc="14" baseline="1517" dirty="0" smtClean="0">
                <a:latin typeface="Calibri"/>
                <a:cs typeface="Calibri"/>
              </a:rPr>
              <a:t> </a:t>
            </a:r>
            <a:r>
              <a:rPr sz="2700" spc="-25" baseline="1517" dirty="0" smtClean="0">
                <a:latin typeface="Calibri"/>
                <a:cs typeface="Calibri"/>
              </a:rPr>
              <a:t>k</a:t>
            </a:r>
            <a:r>
              <a:rPr sz="2700" spc="0" baseline="1517" dirty="0" smtClean="0">
                <a:latin typeface="Calibri"/>
                <a:cs typeface="Calibri"/>
              </a:rPr>
              <a:t>ual</a:t>
            </a:r>
            <a:r>
              <a:rPr sz="2700" spc="-4" baseline="1517" dirty="0" smtClean="0">
                <a:latin typeface="Calibri"/>
                <a:cs typeface="Calibri"/>
              </a:rPr>
              <a:t>i</a:t>
            </a:r>
            <a:r>
              <a:rPr sz="2700" spc="-25" baseline="1517" dirty="0" smtClean="0">
                <a:latin typeface="Calibri"/>
                <a:cs typeface="Calibri"/>
              </a:rPr>
              <a:t>t</a:t>
            </a:r>
            <a:r>
              <a:rPr sz="2700" spc="0" baseline="1517" dirty="0" smtClean="0">
                <a:latin typeface="Calibri"/>
                <a:cs typeface="Calibri"/>
              </a:rPr>
              <a:t>a</a:t>
            </a:r>
            <a:r>
              <a:rPr sz="2700" spc="4" baseline="1517" dirty="0" smtClean="0">
                <a:latin typeface="Calibri"/>
                <a:cs typeface="Calibri"/>
              </a:rPr>
              <a:t>s</a:t>
            </a:r>
            <a:r>
              <a:rPr sz="2700" spc="0" baseline="1517" dirty="0" smtClean="0">
                <a:latin typeface="Calibri"/>
                <a:cs typeface="Calibri"/>
              </a:rPr>
              <a:t>.</a:t>
            </a:r>
            <a:endParaRPr sz="1800">
              <a:latin typeface="Calibri"/>
              <a:cs typeface="Calibri"/>
            </a:endParaRPr>
          </a:p>
          <a:p>
            <a:pPr marL="12700" marR="34290">
              <a:lnSpc>
                <a:spcPts val="2160"/>
              </a:lnSpc>
            </a:pPr>
            <a:r>
              <a:rPr sz="2700" spc="-34" baseline="1517" dirty="0" smtClean="0">
                <a:latin typeface="Calibri"/>
                <a:cs typeface="Calibri"/>
              </a:rPr>
              <a:t>K</a:t>
            </a:r>
            <a:r>
              <a:rPr sz="2700" spc="0" baseline="1517" dirty="0" smtClean="0">
                <a:latin typeface="Calibri"/>
                <a:cs typeface="Calibri"/>
              </a:rPr>
              <a:t>om</a:t>
            </a:r>
            <a:r>
              <a:rPr sz="2700" spc="-9" baseline="1517" dirty="0" smtClean="0">
                <a:latin typeface="Calibri"/>
                <a:cs typeface="Calibri"/>
              </a:rPr>
              <a:t>i</a:t>
            </a:r>
            <a:r>
              <a:rPr sz="2700" spc="0" baseline="1517" dirty="0" smtClean="0">
                <a:latin typeface="Calibri"/>
                <a:cs typeface="Calibri"/>
              </a:rPr>
              <a:t>tmen</a:t>
            </a:r>
            <a:r>
              <a:rPr sz="2700" spc="14" baseline="1517" dirty="0" smtClean="0">
                <a:latin typeface="Calibri"/>
                <a:cs typeface="Calibri"/>
              </a:rPr>
              <a:t> </a:t>
            </a:r>
            <a:r>
              <a:rPr sz="2700" spc="-25" baseline="1517" dirty="0" smtClean="0">
                <a:latin typeface="Calibri"/>
                <a:cs typeface="Calibri"/>
              </a:rPr>
              <a:t>t</a:t>
            </a:r>
            <a:r>
              <a:rPr sz="2700" spc="0" baseline="1517" dirty="0" smtClean="0">
                <a:latin typeface="Calibri"/>
                <a:cs typeface="Calibri"/>
              </a:rPr>
              <a:t>erhadap</a:t>
            </a:r>
            <a:r>
              <a:rPr sz="2700" spc="14" baseline="1517" dirty="0" smtClean="0">
                <a:latin typeface="Calibri"/>
                <a:cs typeface="Calibri"/>
              </a:rPr>
              <a:t> </a:t>
            </a:r>
            <a:r>
              <a:rPr sz="2700" spc="0" baseline="1517" dirty="0" smtClean="0">
                <a:latin typeface="Calibri"/>
                <a:cs typeface="Calibri"/>
              </a:rPr>
              <a:t>b</a:t>
            </a:r>
            <a:r>
              <a:rPr sz="2700" spc="-9" baseline="1517" dirty="0" smtClean="0">
                <a:latin typeface="Calibri"/>
                <a:cs typeface="Calibri"/>
              </a:rPr>
              <a:t>a</a:t>
            </a:r>
            <a:r>
              <a:rPr sz="2700" spc="-25" baseline="1517" dirty="0" smtClean="0">
                <a:latin typeface="Calibri"/>
                <a:cs typeface="Calibri"/>
              </a:rPr>
              <a:t>t</a:t>
            </a:r>
            <a:r>
              <a:rPr sz="2700" spc="0" baseline="1517" dirty="0" smtClean="0">
                <a:latin typeface="Calibri"/>
                <a:cs typeface="Calibri"/>
              </a:rPr>
              <a:t>as </a:t>
            </a:r>
            <a:r>
              <a:rPr sz="2700" spc="-25" baseline="1517" dirty="0" smtClean="0">
                <a:latin typeface="Calibri"/>
                <a:cs typeface="Calibri"/>
              </a:rPr>
              <a:t>w</a:t>
            </a:r>
            <a:r>
              <a:rPr sz="2700" spc="0" baseline="1517" dirty="0" smtClean="0">
                <a:latin typeface="Calibri"/>
                <a:cs typeface="Calibri"/>
              </a:rPr>
              <a:t>a</a:t>
            </a:r>
            <a:r>
              <a:rPr sz="2700" spc="-14" baseline="1517" dirty="0" smtClean="0">
                <a:latin typeface="Calibri"/>
                <a:cs typeface="Calibri"/>
              </a:rPr>
              <a:t>k</a:t>
            </a:r>
            <a:r>
              <a:rPr sz="2700" spc="0" baseline="1517" dirty="0" smtClean="0">
                <a:latin typeface="Calibri"/>
                <a:cs typeface="Calibri"/>
              </a:rPr>
              <a:t>tu.</a:t>
            </a:r>
            <a:endParaRPr sz="1800">
              <a:latin typeface="Calibri"/>
              <a:cs typeface="Calibri"/>
            </a:endParaRPr>
          </a:p>
          <a:p>
            <a:pPr marL="12700" marR="34290">
              <a:lnSpc>
                <a:spcPts val="2160"/>
              </a:lnSpc>
            </a:pPr>
            <a:r>
              <a:rPr sz="2700" spc="0" baseline="1517" dirty="0" smtClean="0">
                <a:latin typeface="Calibri"/>
                <a:cs typeface="Calibri"/>
              </a:rPr>
              <a:t>O</a:t>
            </a:r>
            <a:r>
              <a:rPr sz="2700" spc="-14" baseline="1517" dirty="0" smtClean="0">
                <a:latin typeface="Calibri"/>
                <a:cs typeface="Calibri"/>
              </a:rPr>
              <a:t>b</a:t>
            </a:r>
            <a:r>
              <a:rPr sz="2700" spc="-25" baseline="1517" dirty="0" smtClean="0">
                <a:latin typeface="Calibri"/>
                <a:cs typeface="Calibri"/>
              </a:rPr>
              <a:t>y</a:t>
            </a:r>
            <a:r>
              <a:rPr sz="2700" spc="0" baseline="1517" dirty="0" smtClean="0">
                <a:latin typeface="Calibri"/>
                <a:cs typeface="Calibri"/>
              </a:rPr>
              <a:t>e</a:t>
            </a:r>
            <a:r>
              <a:rPr sz="2700" spc="-9" baseline="1517" dirty="0" smtClean="0">
                <a:latin typeface="Calibri"/>
                <a:cs typeface="Calibri"/>
              </a:rPr>
              <a:t>k</a:t>
            </a:r>
            <a:r>
              <a:rPr sz="2700" spc="0" baseline="1517" dirty="0" smtClean="0">
                <a:latin typeface="Calibri"/>
                <a:cs typeface="Calibri"/>
              </a:rPr>
              <a:t>t</a:t>
            </a:r>
            <a:r>
              <a:rPr sz="2700" spc="-9" baseline="1517" dirty="0" smtClean="0">
                <a:latin typeface="Calibri"/>
                <a:cs typeface="Calibri"/>
              </a:rPr>
              <a:t>i</a:t>
            </a:r>
            <a:r>
              <a:rPr sz="2700" spc="0" baseline="1517" dirty="0" smtClean="0">
                <a:latin typeface="Calibri"/>
                <a:cs typeface="Calibri"/>
              </a:rPr>
              <a:t>vi</a:t>
            </a:r>
            <a:r>
              <a:rPr sz="2700" spc="-29" baseline="1517" dirty="0" smtClean="0">
                <a:latin typeface="Calibri"/>
                <a:cs typeface="Calibri"/>
              </a:rPr>
              <a:t>t</a:t>
            </a:r>
            <a:r>
              <a:rPr sz="2700" spc="0" baseline="1517" dirty="0" smtClean="0">
                <a:latin typeface="Calibri"/>
                <a:cs typeface="Calibri"/>
              </a:rPr>
              <a:t>a</a:t>
            </a:r>
            <a:r>
              <a:rPr sz="2700" spc="4" baseline="1517" dirty="0" smtClean="0">
                <a:latin typeface="Calibri"/>
                <a:cs typeface="Calibri"/>
              </a:rPr>
              <a:t>s</a:t>
            </a:r>
            <a:r>
              <a:rPr sz="2700" spc="0" baseline="1517" dirty="0" smtClean="0">
                <a:latin typeface="Calibri"/>
                <a:cs typeface="Calibri"/>
              </a:rPr>
              <a:t>,</a:t>
            </a:r>
            <a:r>
              <a:rPr sz="2700" spc="4" baseline="1517" dirty="0" smtClean="0">
                <a:latin typeface="Calibri"/>
                <a:cs typeface="Calibri"/>
              </a:rPr>
              <a:t> </a:t>
            </a:r>
            <a:r>
              <a:rPr sz="2700" spc="-59" baseline="1517" dirty="0" smtClean="0">
                <a:latin typeface="Calibri"/>
                <a:cs typeface="Calibri"/>
              </a:rPr>
              <a:t>k</a:t>
            </a:r>
            <a:r>
              <a:rPr sz="2700" spc="0" baseline="1517" dirty="0" smtClean="0">
                <a:latin typeface="Calibri"/>
                <a:cs typeface="Calibri"/>
              </a:rPr>
              <a:t>e</a:t>
            </a:r>
            <a:r>
              <a:rPr sz="2700" spc="4" baseline="1517" dirty="0" smtClean="0">
                <a:latin typeface="Calibri"/>
                <a:cs typeface="Calibri"/>
              </a:rPr>
              <a:t>j</a:t>
            </a:r>
            <a:r>
              <a:rPr sz="2700" spc="0" baseline="1517" dirty="0" smtClean="0">
                <a:latin typeface="Calibri"/>
                <a:cs typeface="Calibri"/>
              </a:rPr>
              <a:t>uj</a:t>
            </a:r>
            <a:r>
              <a:rPr sz="2700" spc="4" baseline="1517" dirty="0" smtClean="0">
                <a:latin typeface="Calibri"/>
                <a:cs typeface="Calibri"/>
              </a:rPr>
              <a:t>u</a:t>
            </a:r>
            <a:r>
              <a:rPr sz="2700" spc="-39" baseline="1517" dirty="0" smtClean="0">
                <a:latin typeface="Calibri"/>
                <a:cs typeface="Calibri"/>
              </a:rPr>
              <a:t>r</a:t>
            </a:r>
            <a:r>
              <a:rPr sz="2700" spc="0" baseline="1517" dirty="0" smtClean="0">
                <a:latin typeface="Calibri"/>
                <a:cs typeface="Calibri"/>
              </a:rPr>
              <a:t>an</a:t>
            </a:r>
            <a:r>
              <a:rPr sz="2700" spc="-4" baseline="1517" dirty="0" smtClean="0">
                <a:latin typeface="Calibri"/>
                <a:cs typeface="Calibri"/>
              </a:rPr>
              <a:t> </a:t>
            </a:r>
            <a:r>
              <a:rPr sz="2700" spc="0" baseline="1517" dirty="0" smtClean="0">
                <a:latin typeface="Calibri"/>
                <a:cs typeface="Calibri"/>
              </a:rPr>
              <a:t>dan</a:t>
            </a:r>
            <a:r>
              <a:rPr sz="2700" spc="14" baseline="1517" dirty="0" smtClean="0">
                <a:latin typeface="Calibri"/>
                <a:cs typeface="Calibri"/>
              </a:rPr>
              <a:t> </a:t>
            </a:r>
            <a:r>
              <a:rPr sz="2700" spc="-59" baseline="1517" dirty="0" smtClean="0">
                <a:latin typeface="Calibri"/>
                <a:cs typeface="Calibri"/>
              </a:rPr>
              <a:t>k</a:t>
            </a:r>
            <a:r>
              <a:rPr sz="2700" spc="-9" baseline="1517" dirty="0" smtClean="0">
                <a:latin typeface="Calibri"/>
                <a:cs typeface="Calibri"/>
              </a:rPr>
              <a:t>e</a:t>
            </a:r>
            <a:r>
              <a:rPr sz="2700" spc="-25" baseline="1517" dirty="0" smtClean="0">
                <a:latin typeface="Calibri"/>
                <a:cs typeface="Calibri"/>
              </a:rPr>
              <a:t>t</a:t>
            </a:r>
            <a:r>
              <a:rPr sz="2700" spc="0" baseline="1517" dirty="0" smtClean="0">
                <a:latin typeface="Calibri"/>
                <a:cs typeface="Calibri"/>
              </a:rPr>
              <a:t>erbu</a:t>
            </a:r>
            <a:r>
              <a:rPr sz="2700" spc="-34" baseline="1517" dirty="0" smtClean="0">
                <a:latin typeface="Calibri"/>
                <a:cs typeface="Calibri"/>
              </a:rPr>
              <a:t>k</a:t>
            </a:r>
            <a:r>
              <a:rPr sz="2700" spc="0" baseline="1517" dirty="0" smtClean="0">
                <a:latin typeface="Calibri"/>
                <a:cs typeface="Calibri"/>
              </a:rPr>
              <a:t>aa</a:t>
            </a:r>
            <a:r>
              <a:rPr sz="2700" spc="4" baseline="1517" dirty="0" smtClean="0">
                <a:latin typeface="Calibri"/>
                <a:cs typeface="Calibri"/>
              </a:rPr>
              <a:t>n</a:t>
            </a:r>
            <a:r>
              <a:rPr sz="2700" spc="0" baseline="1517" dirty="0" smtClean="0">
                <a:latin typeface="Calibri"/>
                <a:cs typeface="Calibri"/>
              </a:rPr>
              <a:t>.</a:t>
            </a:r>
            <a:endParaRPr sz="1800">
              <a:latin typeface="Calibri"/>
              <a:cs typeface="Calibri"/>
            </a:endParaRPr>
          </a:p>
          <a:p>
            <a:pPr marL="12700" marR="34290">
              <a:lnSpc>
                <a:spcPts val="2160"/>
              </a:lnSpc>
            </a:pPr>
            <a:r>
              <a:rPr sz="2700" spc="0" baseline="1517" dirty="0" smtClean="0">
                <a:latin typeface="Calibri"/>
                <a:cs typeface="Calibri"/>
              </a:rPr>
              <a:t>Logi</a:t>
            </a:r>
            <a:r>
              <a:rPr sz="2700" spc="-39" baseline="1517" dirty="0" smtClean="0">
                <a:latin typeface="Calibri"/>
                <a:cs typeface="Calibri"/>
              </a:rPr>
              <a:t>k</a:t>
            </a:r>
            <a:r>
              <a:rPr sz="2700" spc="0" baseline="1517" dirty="0" smtClean="0">
                <a:latin typeface="Calibri"/>
                <a:cs typeface="Calibri"/>
              </a:rPr>
              <a:t>a</a:t>
            </a:r>
            <a:r>
              <a:rPr sz="2700" spc="14" baseline="1517" dirty="0" smtClean="0">
                <a:latin typeface="Calibri"/>
                <a:cs typeface="Calibri"/>
              </a:rPr>
              <a:t> </a:t>
            </a:r>
            <a:r>
              <a:rPr sz="2700" spc="0" baseline="1517" dirty="0" smtClean="0">
                <a:latin typeface="Calibri"/>
                <a:cs typeface="Calibri"/>
              </a:rPr>
              <a:t>dan</a:t>
            </a:r>
            <a:r>
              <a:rPr sz="2700" spc="14" baseline="1517" dirty="0" smtClean="0">
                <a:latin typeface="Calibri"/>
                <a:cs typeface="Calibri"/>
              </a:rPr>
              <a:t> </a:t>
            </a:r>
            <a:r>
              <a:rPr sz="2700" spc="-59" baseline="1517" dirty="0" smtClean="0">
                <a:latin typeface="Calibri"/>
                <a:cs typeface="Calibri"/>
              </a:rPr>
              <a:t>k</a:t>
            </a:r>
            <a:r>
              <a:rPr sz="2700" spc="0" baseline="1517" dirty="0" smtClean="0">
                <a:latin typeface="Calibri"/>
                <a:cs typeface="Calibri"/>
              </a:rPr>
              <a:t>em</a:t>
            </a:r>
            <a:r>
              <a:rPr sz="2700" spc="4" baseline="1517" dirty="0" smtClean="0">
                <a:latin typeface="Calibri"/>
                <a:cs typeface="Calibri"/>
              </a:rPr>
              <a:t>a</a:t>
            </a:r>
            <a:r>
              <a:rPr sz="2700" spc="0" baseline="1517" dirty="0" smtClean="0">
                <a:latin typeface="Calibri"/>
                <a:cs typeface="Calibri"/>
              </a:rPr>
              <a:t>mp</a:t>
            </a:r>
            <a:r>
              <a:rPr sz="2700" spc="4" baseline="1517" dirty="0" smtClean="0">
                <a:latin typeface="Calibri"/>
                <a:cs typeface="Calibri"/>
              </a:rPr>
              <a:t>u</a:t>
            </a:r>
            <a:r>
              <a:rPr sz="2700" spc="0" baseline="1517" dirty="0" smtClean="0">
                <a:latin typeface="Calibri"/>
                <a:cs typeface="Calibri"/>
              </a:rPr>
              <a:t>an b</a:t>
            </a:r>
            <a:r>
              <a:rPr sz="2700" spc="4" baseline="1517" dirty="0" smtClean="0">
                <a:latin typeface="Calibri"/>
                <a:cs typeface="Calibri"/>
              </a:rPr>
              <a:t>e</a:t>
            </a:r>
            <a:r>
              <a:rPr sz="2700" spc="-59" baseline="1517" dirty="0" smtClean="0">
                <a:latin typeface="Calibri"/>
                <a:cs typeface="Calibri"/>
              </a:rPr>
              <a:t>k</a:t>
            </a:r>
            <a:r>
              <a:rPr sz="2700" spc="0" baseline="1517" dirty="0" smtClean="0">
                <a:latin typeface="Calibri"/>
                <a:cs typeface="Calibri"/>
              </a:rPr>
              <a:t>erja </a:t>
            </a:r>
            <a:r>
              <a:rPr sz="2700" spc="4" baseline="1517" dirty="0" smtClean="0">
                <a:latin typeface="Calibri"/>
                <a:cs typeface="Calibri"/>
              </a:rPr>
              <a:t>s</a:t>
            </a:r>
            <a:r>
              <a:rPr sz="2700" spc="0" baseline="1517" dirty="0" smtClean="0">
                <a:latin typeface="Calibri"/>
                <a:cs typeface="Calibri"/>
              </a:rPr>
              <a:t>e</a:t>
            </a:r>
            <a:r>
              <a:rPr sz="2700" spc="-14" baseline="1517" dirty="0" smtClean="0">
                <a:latin typeface="Calibri"/>
                <a:cs typeface="Calibri"/>
              </a:rPr>
              <a:t>c</a:t>
            </a:r>
            <a:r>
              <a:rPr sz="2700" spc="0" baseline="1517" dirty="0" smtClean="0">
                <a:latin typeface="Calibri"/>
                <a:cs typeface="Calibri"/>
              </a:rPr>
              <a:t>a</a:t>
            </a:r>
            <a:r>
              <a:rPr sz="2700" spc="-34" baseline="1517" dirty="0" smtClean="0">
                <a:latin typeface="Calibri"/>
                <a:cs typeface="Calibri"/>
              </a:rPr>
              <a:t>r</a:t>
            </a:r>
            <a:r>
              <a:rPr sz="2700" spc="0" baseline="1517" dirty="0" smtClean="0">
                <a:latin typeface="Calibri"/>
                <a:cs typeface="Calibri"/>
              </a:rPr>
              <a:t>a </a:t>
            </a:r>
            <a:r>
              <a:rPr sz="2700" spc="4" baseline="1517" dirty="0" smtClean="0">
                <a:latin typeface="Calibri"/>
                <a:cs typeface="Calibri"/>
              </a:rPr>
              <a:t>s</a:t>
            </a:r>
            <a:r>
              <a:rPr sz="2700" spc="-4" baseline="1517" dirty="0" smtClean="0">
                <a:latin typeface="Calibri"/>
                <a:cs typeface="Calibri"/>
              </a:rPr>
              <a:t>i</a:t>
            </a:r>
            <a:r>
              <a:rPr sz="2700" spc="-19" baseline="1517" dirty="0" smtClean="0">
                <a:latin typeface="Calibri"/>
                <a:cs typeface="Calibri"/>
              </a:rPr>
              <a:t>s</a:t>
            </a:r>
            <a:r>
              <a:rPr sz="2700" spc="-25" baseline="1517" dirty="0" smtClean="0">
                <a:latin typeface="Calibri"/>
                <a:cs typeface="Calibri"/>
              </a:rPr>
              <a:t>t</a:t>
            </a:r>
            <a:r>
              <a:rPr sz="2700" spc="0" baseline="1517" dirty="0" smtClean="0">
                <a:latin typeface="Calibri"/>
                <a:cs typeface="Calibri"/>
              </a:rPr>
              <a:t>ema</a:t>
            </a:r>
            <a:r>
              <a:rPr sz="2700" spc="-4" baseline="1517" dirty="0" smtClean="0">
                <a:latin typeface="Calibri"/>
                <a:cs typeface="Calibri"/>
              </a:rPr>
              <a:t>ti</a:t>
            </a:r>
            <a:r>
              <a:rPr sz="2700" spc="0" baseline="1517" dirty="0" smtClean="0">
                <a:latin typeface="Calibri"/>
                <a:cs typeface="Calibri"/>
              </a:rPr>
              <a:t>s.</a:t>
            </a:r>
            <a:endParaRPr sz="1800">
              <a:latin typeface="Calibri"/>
              <a:cs typeface="Calibri"/>
            </a:endParaRPr>
          </a:p>
          <a:p>
            <a:pPr marL="12700" marR="34290">
              <a:lnSpc>
                <a:spcPts val="2160"/>
              </a:lnSpc>
            </a:pPr>
            <a:r>
              <a:rPr sz="2700" spc="-34" baseline="1517" dirty="0" smtClean="0">
                <a:latin typeface="Calibri"/>
                <a:cs typeface="Calibri"/>
              </a:rPr>
              <a:t>K</a:t>
            </a:r>
            <a:r>
              <a:rPr sz="2700" spc="0" baseline="1517" dirty="0" smtClean="0">
                <a:latin typeface="Calibri"/>
                <a:cs typeface="Calibri"/>
              </a:rPr>
              <a:t>em</a:t>
            </a:r>
            <a:r>
              <a:rPr sz="2700" spc="4" baseline="1517" dirty="0" smtClean="0">
                <a:latin typeface="Calibri"/>
                <a:cs typeface="Calibri"/>
              </a:rPr>
              <a:t>a</a:t>
            </a:r>
            <a:r>
              <a:rPr sz="2700" spc="0" baseline="1517" dirty="0" smtClean="0">
                <a:latin typeface="Calibri"/>
                <a:cs typeface="Calibri"/>
              </a:rPr>
              <a:t>mp</a:t>
            </a:r>
            <a:r>
              <a:rPr sz="2700" spc="4" baseline="1517" dirty="0" smtClean="0">
                <a:latin typeface="Calibri"/>
                <a:cs typeface="Calibri"/>
              </a:rPr>
              <a:t>u</a:t>
            </a:r>
            <a:r>
              <a:rPr sz="2700" spc="0" baseline="1517" dirty="0" smtClean="0">
                <a:latin typeface="Calibri"/>
                <a:cs typeface="Calibri"/>
              </a:rPr>
              <a:t>an</a:t>
            </a:r>
            <a:r>
              <a:rPr sz="2700" spc="24" baseline="1517" dirty="0" smtClean="0">
                <a:latin typeface="Calibri"/>
                <a:cs typeface="Calibri"/>
              </a:rPr>
              <a:t> </a:t>
            </a:r>
            <a:r>
              <a:rPr sz="2700" spc="0" baseline="1517" dirty="0" smtClean="0">
                <a:latin typeface="Calibri"/>
                <a:cs typeface="Calibri"/>
              </a:rPr>
              <a:t>b</a:t>
            </a:r>
            <a:r>
              <a:rPr sz="2700" spc="4" baseline="1517" dirty="0" smtClean="0">
                <a:latin typeface="Calibri"/>
                <a:cs typeface="Calibri"/>
              </a:rPr>
              <a:t>e</a:t>
            </a:r>
            <a:r>
              <a:rPr sz="2700" spc="0" baseline="1517" dirty="0" smtClean="0">
                <a:latin typeface="Calibri"/>
                <a:cs typeface="Calibri"/>
              </a:rPr>
              <a:t>r</a:t>
            </a:r>
            <a:r>
              <a:rPr sz="2700" spc="-64" baseline="1517" dirty="0" smtClean="0">
                <a:latin typeface="Calibri"/>
                <a:cs typeface="Calibri"/>
              </a:rPr>
              <a:t>k</a:t>
            </a:r>
            <a:r>
              <a:rPr sz="2700" spc="0" baseline="1517" dirty="0" smtClean="0">
                <a:latin typeface="Calibri"/>
                <a:cs typeface="Calibri"/>
              </a:rPr>
              <a:t>omu</a:t>
            </a:r>
            <a:r>
              <a:rPr sz="2700" spc="4" baseline="1517" dirty="0" smtClean="0">
                <a:latin typeface="Calibri"/>
                <a:cs typeface="Calibri"/>
              </a:rPr>
              <a:t>n</a:t>
            </a:r>
            <a:r>
              <a:rPr sz="2700" spc="-4" baseline="1517" dirty="0" smtClean="0">
                <a:latin typeface="Calibri"/>
                <a:cs typeface="Calibri"/>
              </a:rPr>
              <a:t>i</a:t>
            </a:r>
            <a:r>
              <a:rPr sz="2700" spc="-39" baseline="1517" dirty="0" smtClean="0">
                <a:latin typeface="Calibri"/>
                <a:cs typeface="Calibri"/>
              </a:rPr>
              <a:t>k</a:t>
            </a:r>
            <a:r>
              <a:rPr sz="2700" spc="0" baseline="1517" dirty="0" smtClean="0">
                <a:latin typeface="Calibri"/>
                <a:cs typeface="Calibri"/>
              </a:rPr>
              <a:t>a</a:t>
            </a:r>
            <a:r>
              <a:rPr sz="2700" spc="4" baseline="1517" dirty="0" smtClean="0">
                <a:latin typeface="Calibri"/>
                <a:cs typeface="Calibri"/>
              </a:rPr>
              <a:t>s</a:t>
            </a:r>
            <a:r>
              <a:rPr sz="2700" spc="0" baseline="1517" dirty="0" smtClean="0">
                <a:latin typeface="Calibri"/>
                <a:cs typeface="Calibri"/>
              </a:rPr>
              <a:t>i</a:t>
            </a:r>
            <a:r>
              <a:rPr sz="2700" spc="-4" baseline="1517" dirty="0" smtClean="0">
                <a:latin typeface="Calibri"/>
                <a:cs typeface="Calibri"/>
              </a:rPr>
              <a:t> </a:t>
            </a:r>
            <a:r>
              <a:rPr sz="2700" spc="4" baseline="1517" dirty="0" smtClean="0">
                <a:latin typeface="Calibri"/>
                <a:cs typeface="Calibri"/>
              </a:rPr>
              <a:t>s</a:t>
            </a:r>
            <a:r>
              <a:rPr sz="2700" spc="0" baseline="1517" dirty="0" smtClean="0">
                <a:latin typeface="Calibri"/>
                <a:cs typeface="Calibri"/>
              </a:rPr>
              <a:t>e</a:t>
            </a:r>
            <a:r>
              <a:rPr sz="2700" spc="-14" baseline="1517" dirty="0" smtClean="0">
                <a:latin typeface="Calibri"/>
                <a:cs typeface="Calibri"/>
              </a:rPr>
              <a:t>c</a:t>
            </a:r>
            <a:r>
              <a:rPr sz="2700" spc="0" baseline="1517" dirty="0" smtClean="0">
                <a:latin typeface="Calibri"/>
                <a:cs typeface="Calibri"/>
              </a:rPr>
              <a:t>a</a:t>
            </a:r>
            <a:r>
              <a:rPr sz="2700" spc="-34" baseline="1517" dirty="0" smtClean="0">
                <a:latin typeface="Calibri"/>
                <a:cs typeface="Calibri"/>
              </a:rPr>
              <a:t>r</a:t>
            </a:r>
            <a:r>
              <a:rPr sz="2700" spc="0" baseline="1517" dirty="0" smtClean="0">
                <a:latin typeface="Calibri"/>
                <a:cs typeface="Calibri"/>
              </a:rPr>
              <a:t>a </a:t>
            </a:r>
            <a:r>
              <a:rPr sz="2700" spc="-4" baseline="1517" dirty="0" smtClean="0">
                <a:latin typeface="Calibri"/>
                <a:cs typeface="Calibri"/>
              </a:rPr>
              <a:t>v</a:t>
            </a:r>
            <a:r>
              <a:rPr sz="2700" spc="0" baseline="1517" dirty="0" smtClean="0">
                <a:latin typeface="Calibri"/>
                <a:cs typeface="Calibri"/>
              </a:rPr>
              <a:t>erbal dan</a:t>
            </a:r>
            <a:r>
              <a:rPr sz="2700" spc="14" baseline="1517" dirty="0" smtClean="0">
                <a:latin typeface="Calibri"/>
                <a:cs typeface="Calibri"/>
              </a:rPr>
              <a:t> </a:t>
            </a:r>
            <a:r>
              <a:rPr sz="2700" spc="-25" baseline="1517" dirty="0" smtClean="0">
                <a:latin typeface="Calibri"/>
                <a:cs typeface="Calibri"/>
              </a:rPr>
              <a:t>t</a:t>
            </a:r>
            <a:r>
              <a:rPr sz="2700" spc="0" baseline="1517" dirty="0" smtClean="0">
                <a:latin typeface="Calibri"/>
                <a:cs typeface="Calibri"/>
              </a:rPr>
              <a:t>ertu</a:t>
            </a:r>
            <a:r>
              <a:rPr sz="2700" spc="-4" baseline="1517" dirty="0" smtClean="0">
                <a:latin typeface="Calibri"/>
                <a:cs typeface="Calibri"/>
              </a:rPr>
              <a:t>li</a:t>
            </a:r>
            <a:r>
              <a:rPr sz="2700" spc="0" baseline="1517" dirty="0" smtClean="0">
                <a:latin typeface="Calibri"/>
                <a:cs typeface="Calibri"/>
              </a:rPr>
              <a:t>s.</a:t>
            </a:r>
            <a:endParaRPr sz="1800">
              <a:latin typeface="Calibri"/>
              <a:cs typeface="Calibri"/>
            </a:endParaRPr>
          </a:p>
          <a:p>
            <a:pPr marL="12700" marR="34290">
              <a:lnSpc>
                <a:spcPts val="2160"/>
              </a:lnSpc>
            </a:pPr>
            <a:r>
              <a:rPr sz="2700" spc="0" baseline="1517" dirty="0" smtClean="0">
                <a:latin typeface="Calibri"/>
                <a:cs typeface="Calibri"/>
              </a:rPr>
              <a:t>G</a:t>
            </a:r>
            <a:r>
              <a:rPr sz="2700" spc="-29" baseline="1517" dirty="0" smtClean="0">
                <a:latin typeface="Calibri"/>
                <a:cs typeface="Calibri"/>
              </a:rPr>
              <a:t>a</a:t>
            </a:r>
            <a:r>
              <a:rPr sz="2700" spc="-25" baseline="1517" dirty="0" smtClean="0">
                <a:latin typeface="Calibri"/>
                <a:cs typeface="Calibri"/>
              </a:rPr>
              <a:t>y</a:t>
            </a:r>
            <a:r>
              <a:rPr sz="2700" spc="0" baseline="1517" dirty="0" smtClean="0">
                <a:latin typeface="Calibri"/>
                <a:cs typeface="Calibri"/>
              </a:rPr>
              <a:t>a</a:t>
            </a:r>
            <a:r>
              <a:rPr sz="2700" spc="4" baseline="1517" dirty="0" smtClean="0">
                <a:latin typeface="Calibri"/>
                <a:cs typeface="Calibri"/>
              </a:rPr>
              <a:t> </a:t>
            </a:r>
            <a:r>
              <a:rPr sz="2700" spc="0" baseline="1517" dirty="0" smtClean="0">
                <a:latin typeface="Calibri"/>
                <a:cs typeface="Calibri"/>
              </a:rPr>
              <a:t>dan p</a:t>
            </a:r>
            <a:r>
              <a:rPr sz="2700" spc="4" baseline="1517" dirty="0" smtClean="0">
                <a:latin typeface="Calibri"/>
                <a:cs typeface="Calibri"/>
              </a:rPr>
              <a:t>e</a:t>
            </a:r>
            <a:r>
              <a:rPr sz="2700" spc="0" baseline="1517" dirty="0" smtClean="0">
                <a:latin typeface="Calibri"/>
                <a:cs typeface="Calibri"/>
              </a:rPr>
              <a:t>nde</a:t>
            </a:r>
            <a:r>
              <a:rPr sz="2700" spc="-34" baseline="1517" dirty="0" smtClean="0">
                <a:latin typeface="Calibri"/>
                <a:cs typeface="Calibri"/>
              </a:rPr>
              <a:t>k</a:t>
            </a:r>
            <a:r>
              <a:rPr sz="2700" spc="-9" baseline="1517" dirty="0" smtClean="0">
                <a:latin typeface="Calibri"/>
                <a:cs typeface="Calibri"/>
              </a:rPr>
              <a:t>a</a:t>
            </a:r>
            <a:r>
              <a:rPr sz="2700" spc="-25" baseline="1517" dirty="0" smtClean="0">
                <a:latin typeface="Calibri"/>
                <a:cs typeface="Calibri"/>
              </a:rPr>
              <a:t>t</a:t>
            </a:r>
            <a:r>
              <a:rPr sz="2700" spc="0" baseline="1517" dirty="0" smtClean="0">
                <a:latin typeface="Calibri"/>
                <a:cs typeface="Calibri"/>
              </a:rPr>
              <a:t>an</a:t>
            </a:r>
            <a:r>
              <a:rPr sz="2700" spc="14" baseline="1517" dirty="0" smtClean="0">
                <a:latin typeface="Calibri"/>
                <a:cs typeface="Calibri"/>
              </a:rPr>
              <a:t> </a:t>
            </a:r>
            <a:r>
              <a:rPr sz="2700" spc="-25" baseline="1517" dirty="0" smtClean="0">
                <a:latin typeface="Calibri"/>
                <a:cs typeface="Calibri"/>
              </a:rPr>
              <a:t>y</a:t>
            </a:r>
            <a:r>
              <a:rPr sz="2700" spc="0" baseline="1517" dirty="0" smtClean="0">
                <a:latin typeface="Calibri"/>
                <a:cs typeface="Calibri"/>
              </a:rPr>
              <a:t>ang</a:t>
            </a:r>
            <a:r>
              <a:rPr sz="2700" spc="4" baseline="1517" dirty="0" smtClean="0">
                <a:latin typeface="Calibri"/>
                <a:cs typeface="Calibri"/>
              </a:rPr>
              <a:t> s</a:t>
            </a:r>
            <a:r>
              <a:rPr sz="2700" spc="0" baseline="1517" dirty="0" smtClean="0">
                <a:latin typeface="Calibri"/>
                <a:cs typeface="Calibri"/>
              </a:rPr>
              <a:t>e</a:t>
            </a:r>
            <a:r>
              <a:rPr sz="2700" spc="4" baseline="1517" dirty="0" smtClean="0">
                <a:latin typeface="Calibri"/>
                <a:cs typeface="Calibri"/>
              </a:rPr>
              <a:t>s</a:t>
            </a:r>
            <a:r>
              <a:rPr sz="2700" spc="0" baseline="1517" dirty="0" smtClean="0">
                <a:latin typeface="Calibri"/>
                <a:cs typeface="Calibri"/>
              </a:rPr>
              <a:t>uai</a:t>
            </a:r>
            <a:r>
              <a:rPr sz="2700" spc="-9" baseline="1517" dirty="0" smtClean="0">
                <a:latin typeface="Calibri"/>
                <a:cs typeface="Calibri"/>
              </a:rPr>
              <a:t> </a:t>
            </a:r>
            <a:r>
              <a:rPr sz="2700" spc="0" baseline="1517" dirty="0" smtClean="0">
                <a:latin typeface="Calibri"/>
                <a:cs typeface="Calibri"/>
              </a:rPr>
              <a:t>d</a:t>
            </a:r>
            <a:r>
              <a:rPr sz="2700" spc="4" baseline="1517" dirty="0" smtClean="0">
                <a:latin typeface="Calibri"/>
                <a:cs typeface="Calibri"/>
              </a:rPr>
              <a:t>e</a:t>
            </a:r>
            <a:r>
              <a:rPr sz="2700" spc="0" baseline="1517" dirty="0" smtClean="0">
                <a:latin typeface="Calibri"/>
                <a:cs typeface="Calibri"/>
              </a:rPr>
              <a:t>n</a:t>
            </a:r>
            <a:r>
              <a:rPr sz="2700" spc="-29" baseline="1517" dirty="0" smtClean="0">
                <a:latin typeface="Calibri"/>
                <a:cs typeface="Calibri"/>
              </a:rPr>
              <a:t>g</a:t>
            </a:r>
            <a:r>
              <a:rPr sz="2700" spc="0" baseline="1517" dirty="0" smtClean="0">
                <a:latin typeface="Calibri"/>
                <a:cs typeface="Calibri"/>
              </a:rPr>
              <a:t>an</a:t>
            </a:r>
            <a:r>
              <a:rPr sz="2700" spc="14" baseline="1517" dirty="0" smtClean="0">
                <a:latin typeface="Calibri"/>
                <a:cs typeface="Calibri"/>
              </a:rPr>
              <a:t> </a:t>
            </a:r>
            <a:r>
              <a:rPr sz="2700" spc="0" baseline="1517" dirty="0" smtClean="0">
                <a:latin typeface="Calibri"/>
                <a:cs typeface="Calibri"/>
              </a:rPr>
              <a:t>o</a:t>
            </a:r>
            <a:r>
              <a:rPr sz="2700" spc="-29" baseline="1517" dirty="0" smtClean="0">
                <a:latin typeface="Calibri"/>
                <a:cs typeface="Calibri"/>
              </a:rPr>
              <a:t>rg</a:t>
            </a:r>
            <a:r>
              <a:rPr sz="2700" spc="0" baseline="1517" dirty="0" smtClean="0">
                <a:latin typeface="Calibri"/>
                <a:cs typeface="Calibri"/>
              </a:rPr>
              <a:t>anisa</a:t>
            </a:r>
            <a:r>
              <a:rPr sz="2700" spc="4" baseline="1517" dirty="0" smtClean="0">
                <a:latin typeface="Calibri"/>
                <a:cs typeface="Calibri"/>
              </a:rPr>
              <a:t>s</a:t>
            </a:r>
            <a:r>
              <a:rPr sz="2700" spc="0" baseline="1517" dirty="0" smtClean="0">
                <a:latin typeface="Calibri"/>
                <a:cs typeface="Calibri"/>
              </a:rPr>
              <a:t>i</a:t>
            </a:r>
            <a:r>
              <a:rPr sz="2700" spc="-4" baseline="1517" dirty="0" smtClean="0">
                <a:latin typeface="Calibri"/>
                <a:cs typeface="Calibri"/>
              </a:rPr>
              <a:t> </a:t>
            </a:r>
            <a:r>
              <a:rPr sz="2700" spc="0" baseline="1517" dirty="0" smtClean="0">
                <a:latin typeface="Calibri"/>
                <a:cs typeface="Calibri"/>
              </a:rPr>
              <a:t>k</a:t>
            </a:r>
            <a:r>
              <a:rPr sz="2700" spc="-4" baseline="1517" dirty="0" smtClean="0">
                <a:latin typeface="Calibri"/>
                <a:cs typeface="Calibri"/>
              </a:rPr>
              <a:t>i</a:t>
            </a:r>
            <a:r>
              <a:rPr sz="2700" spc="-25" baseline="1517" dirty="0" smtClean="0">
                <a:latin typeface="Calibri"/>
                <a:cs typeface="Calibri"/>
              </a:rPr>
              <a:t>t</a:t>
            </a:r>
            <a:r>
              <a:rPr sz="2700" spc="0" baseline="1517" dirty="0" smtClean="0">
                <a:latin typeface="Calibri"/>
                <a:cs typeface="Calibri"/>
              </a:rPr>
              <a:t>a.</a:t>
            </a:r>
            <a:endParaRPr sz="1800">
              <a:latin typeface="Calibri"/>
              <a:cs typeface="Calibri"/>
            </a:endParaRPr>
          </a:p>
          <a:p>
            <a:pPr marL="12700" marR="34290">
              <a:lnSpc>
                <a:spcPts val="2165"/>
              </a:lnSpc>
              <a:spcBef>
                <a:spcPts val="0"/>
              </a:spcBef>
            </a:pPr>
            <a:r>
              <a:rPr sz="2700" spc="0" baseline="1517" dirty="0" smtClean="0">
                <a:latin typeface="Calibri"/>
                <a:cs typeface="Calibri"/>
              </a:rPr>
              <a:t>N</a:t>
            </a:r>
            <a:r>
              <a:rPr sz="2700" spc="-4" baseline="1517" dirty="0" smtClean="0">
                <a:latin typeface="Calibri"/>
                <a:cs typeface="Calibri"/>
              </a:rPr>
              <a:t>il</a:t>
            </a:r>
            <a:r>
              <a:rPr sz="2700" spc="0" baseline="1517" dirty="0" smtClean="0">
                <a:latin typeface="Calibri"/>
                <a:cs typeface="Calibri"/>
              </a:rPr>
              <a:t>ai-ni</a:t>
            </a:r>
            <a:r>
              <a:rPr sz="2700" spc="-9" baseline="1517" dirty="0" smtClean="0">
                <a:latin typeface="Calibri"/>
                <a:cs typeface="Calibri"/>
              </a:rPr>
              <a:t>l</a:t>
            </a:r>
            <a:r>
              <a:rPr sz="2700" spc="0" baseline="1517" dirty="0" smtClean="0">
                <a:latin typeface="Calibri"/>
                <a:cs typeface="Calibri"/>
              </a:rPr>
              <a:t>ai</a:t>
            </a:r>
            <a:r>
              <a:rPr sz="2700" spc="19" baseline="1517" dirty="0" smtClean="0">
                <a:latin typeface="Calibri"/>
                <a:cs typeface="Calibri"/>
              </a:rPr>
              <a:t> </a:t>
            </a:r>
            <a:r>
              <a:rPr sz="2700" spc="-25" baseline="1517" dirty="0" smtClean="0">
                <a:latin typeface="Calibri"/>
                <a:cs typeface="Calibri"/>
              </a:rPr>
              <a:t>y</a:t>
            </a:r>
            <a:r>
              <a:rPr sz="2700" spc="0" baseline="1517" dirty="0" smtClean="0">
                <a:latin typeface="Calibri"/>
                <a:cs typeface="Calibri"/>
              </a:rPr>
              <a:t>ang </a:t>
            </a:r>
            <a:r>
              <a:rPr sz="2700" spc="-19" baseline="1517" dirty="0" smtClean="0">
                <a:latin typeface="Calibri"/>
                <a:cs typeface="Calibri"/>
              </a:rPr>
              <a:t>c</a:t>
            </a:r>
            <a:r>
              <a:rPr sz="2700" spc="0" baseline="1517" dirty="0" smtClean="0">
                <a:latin typeface="Calibri"/>
                <a:cs typeface="Calibri"/>
              </a:rPr>
              <a:t>o</a:t>
            </a:r>
            <a:r>
              <a:rPr sz="2700" spc="-19" baseline="1517" dirty="0" smtClean="0">
                <a:latin typeface="Calibri"/>
                <a:cs typeface="Calibri"/>
              </a:rPr>
              <a:t>c</a:t>
            </a:r>
            <a:r>
              <a:rPr sz="2700" spc="0" baseline="1517" dirty="0" smtClean="0">
                <a:latin typeface="Calibri"/>
                <a:cs typeface="Calibri"/>
              </a:rPr>
              <a:t>ok</a:t>
            </a:r>
            <a:r>
              <a:rPr sz="2700" spc="4" baseline="1517" dirty="0" smtClean="0">
                <a:latin typeface="Calibri"/>
                <a:cs typeface="Calibri"/>
              </a:rPr>
              <a:t> </a:t>
            </a:r>
            <a:r>
              <a:rPr sz="2700" spc="0" baseline="1517" dirty="0" smtClean="0">
                <a:latin typeface="Calibri"/>
                <a:cs typeface="Calibri"/>
              </a:rPr>
              <a:t>de</a:t>
            </a:r>
            <a:r>
              <a:rPr sz="2700" spc="4" baseline="1517" dirty="0" smtClean="0">
                <a:latin typeface="Calibri"/>
                <a:cs typeface="Calibri"/>
              </a:rPr>
              <a:t>n</a:t>
            </a:r>
            <a:r>
              <a:rPr sz="2700" spc="-29" baseline="1517" dirty="0" smtClean="0">
                <a:latin typeface="Calibri"/>
                <a:cs typeface="Calibri"/>
              </a:rPr>
              <a:t>g</a:t>
            </a:r>
            <a:r>
              <a:rPr sz="2700" spc="0" baseline="1517" dirty="0" smtClean="0">
                <a:latin typeface="Calibri"/>
                <a:cs typeface="Calibri"/>
              </a:rPr>
              <a:t>an</a:t>
            </a:r>
            <a:r>
              <a:rPr sz="2700" spc="9" baseline="1517" dirty="0" smtClean="0">
                <a:latin typeface="Calibri"/>
                <a:cs typeface="Calibri"/>
              </a:rPr>
              <a:t> </a:t>
            </a:r>
            <a:r>
              <a:rPr sz="2700" spc="0" baseline="1517" dirty="0" smtClean="0">
                <a:latin typeface="Calibri"/>
                <a:cs typeface="Calibri"/>
              </a:rPr>
              <a:t>ni</a:t>
            </a:r>
            <a:r>
              <a:rPr sz="2700" spc="-9" baseline="1517" dirty="0" smtClean="0">
                <a:latin typeface="Calibri"/>
                <a:cs typeface="Calibri"/>
              </a:rPr>
              <a:t>l</a:t>
            </a:r>
            <a:r>
              <a:rPr sz="2700" spc="0" baseline="1517" dirty="0" smtClean="0">
                <a:latin typeface="Calibri"/>
                <a:cs typeface="Calibri"/>
              </a:rPr>
              <a:t>a</a:t>
            </a:r>
            <a:r>
              <a:rPr sz="2700" spc="4" baseline="1517" dirty="0" smtClean="0">
                <a:latin typeface="Calibri"/>
                <a:cs typeface="Calibri"/>
              </a:rPr>
              <a:t>i</a:t>
            </a:r>
            <a:r>
              <a:rPr sz="2700" spc="0" baseline="1517" dirty="0" smtClean="0">
                <a:latin typeface="Calibri"/>
                <a:cs typeface="Calibri"/>
              </a:rPr>
              <a:t>-ni</a:t>
            </a:r>
            <a:r>
              <a:rPr sz="2700" spc="-9" baseline="1517" dirty="0" smtClean="0">
                <a:latin typeface="Calibri"/>
                <a:cs typeface="Calibri"/>
              </a:rPr>
              <a:t>l</a:t>
            </a:r>
            <a:r>
              <a:rPr sz="2700" spc="0" baseline="1517" dirty="0" smtClean="0">
                <a:latin typeface="Calibri"/>
                <a:cs typeface="Calibri"/>
              </a:rPr>
              <a:t>ai</a:t>
            </a:r>
            <a:r>
              <a:rPr sz="2700" spc="19" baseline="1517" dirty="0" smtClean="0">
                <a:latin typeface="Calibri"/>
                <a:cs typeface="Calibri"/>
              </a:rPr>
              <a:t> </a:t>
            </a:r>
            <a:r>
              <a:rPr sz="2700" spc="0" baseline="1517" dirty="0" smtClean="0">
                <a:latin typeface="Calibri"/>
                <a:cs typeface="Calibri"/>
              </a:rPr>
              <a:t>o</a:t>
            </a:r>
            <a:r>
              <a:rPr sz="2700" spc="-29" baseline="1517" dirty="0" smtClean="0">
                <a:latin typeface="Calibri"/>
                <a:cs typeface="Calibri"/>
              </a:rPr>
              <a:t>rg</a:t>
            </a:r>
            <a:r>
              <a:rPr sz="2700" spc="0" baseline="1517" dirty="0" smtClean="0">
                <a:latin typeface="Calibri"/>
                <a:cs typeface="Calibri"/>
              </a:rPr>
              <a:t>anisasi.</a:t>
            </a:r>
            <a:endParaRPr sz="1800">
              <a:latin typeface="Calibri"/>
              <a:cs typeface="Calibri"/>
            </a:endParaRPr>
          </a:p>
          <a:p>
            <a:pPr marL="12700" marR="34290">
              <a:lnSpc>
                <a:spcPts val="2160"/>
              </a:lnSpc>
            </a:pPr>
            <a:r>
              <a:rPr sz="2700" spc="0" baseline="1517" dirty="0" smtClean="0">
                <a:latin typeface="Calibri"/>
                <a:cs typeface="Calibri"/>
              </a:rPr>
              <a:t>B</a:t>
            </a:r>
            <a:r>
              <a:rPr sz="2700" spc="9" baseline="1517" dirty="0" smtClean="0">
                <a:latin typeface="Calibri"/>
                <a:cs typeface="Calibri"/>
              </a:rPr>
              <a:t>e</a:t>
            </a:r>
            <a:r>
              <a:rPr sz="2700" spc="-34" baseline="1517" dirty="0" smtClean="0">
                <a:latin typeface="Calibri"/>
                <a:cs typeface="Calibri"/>
              </a:rPr>
              <a:t>a</a:t>
            </a:r>
            <a:r>
              <a:rPr sz="2700" spc="-25" baseline="1517" dirty="0" smtClean="0">
                <a:latin typeface="Calibri"/>
                <a:cs typeface="Calibri"/>
              </a:rPr>
              <a:t>y</a:t>
            </a:r>
            <a:r>
              <a:rPr sz="2700" spc="0" baseline="1517" dirty="0" smtClean="0">
                <a:latin typeface="Calibri"/>
                <a:cs typeface="Calibri"/>
              </a:rPr>
              <a:t>a</a:t>
            </a:r>
            <a:r>
              <a:rPr sz="2700" spc="-4" baseline="1517" dirty="0" smtClean="0">
                <a:latin typeface="Calibri"/>
                <a:cs typeface="Calibri"/>
              </a:rPr>
              <a:t> </a:t>
            </a:r>
            <a:r>
              <a:rPr sz="2700" spc="-25" baseline="1517" dirty="0" smtClean="0">
                <a:latin typeface="Calibri"/>
                <a:cs typeface="Calibri"/>
              </a:rPr>
              <a:t>y</a:t>
            </a:r>
            <a:r>
              <a:rPr sz="2700" spc="0" baseline="1517" dirty="0" smtClean="0">
                <a:latin typeface="Calibri"/>
                <a:cs typeface="Calibri"/>
              </a:rPr>
              <a:t>ang</a:t>
            </a:r>
            <a:r>
              <a:rPr sz="2700" spc="4" baseline="1517" dirty="0" smtClean="0">
                <a:latin typeface="Calibri"/>
                <a:cs typeface="Calibri"/>
              </a:rPr>
              <a:t> </a:t>
            </a:r>
            <a:r>
              <a:rPr sz="2700" spc="0" baseline="1517" dirty="0" smtClean="0">
                <a:latin typeface="Calibri"/>
                <a:cs typeface="Calibri"/>
              </a:rPr>
              <a:t>ma</a:t>
            </a:r>
            <a:r>
              <a:rPr sz="2700" spc="4" baseline="1517" dirty="0" smtClean="0">
                <a:latin typeface="Calibri"/>
                <a:cs typeface="Calibri"/>
              </a:rPr>
              <a:t>s</a:t>
            </a:r>
            <a:r>
              <a:rPr sz="2700" spc="0" baseline="1517" dirty="0" smtClean="0">
                <a:latin typeface="Calibri"/>
                <a:cs typeface="Calibri"/>
              </a:rPr>
              <a:t>uk</a:t>
            </a:r>
            <a:r>
              <a:rPr sz="2700" spc="-9" baseline="1517" dirty="0" smtClean="0">
                <a:latin typeface="Calibri"/>
                <a:cs typeface="Calibri"/>
              </a:rPr>
              <a:t> </a:t>
            </a:r>
            <a:r>
              <a:rPr sz="2700" spc="0" baseline="1517" dirty="0" smtClean="0">
                <a:latin typeface="Calibri"/>
                <a:cs typeface="Calibri"/>
              </a:rPr>
              <a:t>a</a:t>
            </a:r>
            <a:r>
              <a:rPr sz="2700" spc="-34" baseline="1517" dirty="0" smtClean="0">
                <a:latin typeface="Calibri"/>
                <a:cs typeface="Calibri"/>
              </a:rPr>
              <a:t>k</a:t>
            </a:r>
            <a:r>
              <a:rPr sz="2700" spc="0" baseline="1517" dirty="0" smtClean="0">
                <a:latin typeface="Calibri"/>
                <a:cs typeface="Calibri"/>
              </a:rPr>
              <a:t>al, </a:t>
            </a:r>
            <a:r>
              <a:rPr sz="2700" spc="-25" baseline="1517" dirty="0" smtClean="0">
                <a:latin typeface="Calibri"/>
                <a:cs typeface="Calibri"/>
              </a:rPr>
              <a:t>t</a:t>
            </a:r>
            <a:r>
              <a:rPr sz="2700" spc="0" baseline="1517" dirty="0" smtClean="0">
                <a:latin typeface="Calibri"/>
                <a:cs typeface="Calibri"/>
              </a:rPr>
              <a:t>eru</a:t>
            </a:r>
            <a:r>
              <a:rPr sz="2700" spc="-25" baseline="1517" dirty="0" smtClean="0">
                <a:latin typeface="Calibri"/>
                <a:cs typeface="Calibri"/>
              </a:rPr>
              <a:t>k</a:t>
            </a:r>
            <a:r>
              <a:rPr sz="2700" spc="0" baseline="1517" dirty="0" smtClean="0">
                <a:latin typeface="Calibri"/>
                <a:cs typeface="Calibri"/>
              </a:rPr>
              <a:t>ur</a:t>
            </a:r>
            <a:r>
              <a:rPr sz="2700" spc="9" baseline="1517" dirty="0" smtClean="0">
                <a:latin typeface="Calibri"/>
                <a:cs typeface="Calibri"/>
              </a:rPr>
              <a:t> </a:t>
            </a:r>
            <a:r>
              <a:rPr sz="2700" spc="-25" baseline="1517" dirty="0" smtClean="0">
                <a:latin typeface="Calibri"/>
                <a:cs typeface="Calibri"/>
              </a:rPr>
              <a:t>t</a:t>
            </a:r>
            <a:r>
              <a:rPr sz="2700" spc="0" baseline="1517" dirty="0" smtClean="0">
                <a:latin typeface="Calibri"/>
                <a:cs typeface="Calibri"/>
              </a:rPr>
              <a:t>erha</a:t>
            </a:r>
            <a:r>
              <a:rPr sz="2700" spc="4" baseline="1517" dirty="0" smtClean="0">
                <a:latin typeface="Calibri"/>
                <a:cs typeface="Calibri"/>
              </a:rPr>
              <a:t>d</a:t>
            </a:r>
            <a:r>
              <a:rPr sz="2700" spc="0" baseline="1517" dirty="0" smtClean="0">
                <a:latin typeface="Calibri"/>
                <a:cs typeface="Calibri"/>
              </a:rPr>
              <a:t>ap</a:t>
            </a:r>
            <a:r>
              <a:rPr sz="2700" spc="14" baseline="1517" dirty="0" smtClean="0">
                <a:latin typeface="Calibri"/>
                <a:cs typeface="Calibri"/>
              </a:rPr>
              <a:t> </a:t>
            </a:r>
            <a:r>
              <a:rPr sz="2700" spc="0" baseline="1517" dirty="0" smtClean="0">
                <a:latin typeface="Calibri"/>
                <a:cs typeface="Calibri"/>
              </a:rPr>
              <a:t>ha</a:t>
            </a:r>
            <a:r>
              <a:rPr sz="2700" spc="-25" baseline="1517" dirty="0" smtClean="0">
                <a:latin typeface="Calibri"/>
                <a:cs typeface="Calibri"/>
              </a:rPr>
              <a:t>r</a:t>
            </a:r>
            <a:r>
              <a:rPr sz="2700" spc="-29" baseline="1517" dirty="0" smtClean="0">
                <a:latin typeface="Calibri"/>
                <a:cs typeface="Calibri"/>
              </a:rPr>
              <a:t>g</a:t>
            </a:r>
            <a:r>
              <a:rPr sz="2700" spc="0" baseline="1517" dirty="0" smtClean="0">
                <a:latin typeface="Calibri"/>
                <a:cs typeface="Calibri"/>
              </a:rPr>
              <a:t>a</a:t>
            </a:r>
            <a:r>
              <a:rPr sz="2700" spc="14" baseline="1517" dirty="0" smtClean="0">
                <a:latin typeface="Calibri"/>
                <a:cs typeface="Calibri"/>
              </a:rPr>
              <a:t> </a:t>
            </a:r>
            <a:r>
              <a:rPr sz="2700" spc="-25" baseline="1517" dirty="0" smtClean="0">
                <a:latin typeface="Calibri"/>
                <a:cs typeface="Calibri"/>
              </a:rPr>
              <a:t>y</a:t>
            </a:r>
            <a:r>
              <a:rPr sz="2700" spc="0" baseline="1517" dirty="0" smtClean="0">
                <a:latin typeface="Calibri"/>
                <a:cs typeface="Calibri"/>
              </a:rPr>
              <a:t>ang s</a:t>
            </a:r>
            <a:r>
              <a:rPr sz="2700" spc="4" baseline="1517" dirty="0" smtClean="0">
                <a:latin typeface="Calibri"/>
                <a:cs typeface="Calibri"/>
              </a:rPr>
              <a:t>e</a:t>
            </a:r>
            <a:r>
              <a:rPr sz="2700" spc="0" baseline="1517" dirty="0" smtClean="0">
                <a:latin typeface="Calibri"/>
                <a:cs typeface="Calibri"/>
              </a:rPr>
              <a:t>da</a:t>
            </a:r>
            <a:r>
              <a:rPr sz="2700" spc="4" baseline="1517" dirty="0" smtClean="0">
                <a:latin typeface="Calibri"/>
                <a:cs typeface="Calibri"/>
              </a:rPr>
              <a:t>n</a:t>
            </a:r>
            <a:r>
              <a:rPr sz="2700" spc="0" baseline="1517" dirty="0" smtClean="0">
                <a:latin typeface="Calibri"/>
                <a:cs typeface="Calibri"/>
              </a:rPr>
              <a:t>g</a:t>
            </a:r>
            <a:r>
              <a:rPr sz="2700" spc="4" baseline="1517" dirty="0" smtClean="0">
                <a:latin typeface="Calibri"/>
                <a:cs typeface="Calibri"/>
              </a:rPr>
              <a:t> </a:t>
            </a:r>
            <a:r>
              <a:rPr sz="2700" spc="0" baseline="1517" dirty="0" smtClean="0">
                <a:latin typeface="Calibri"/>
                <a:cs typeface="Calibri"/>
              </a:rPr>
              <a:t>b</a:t>
            </a:r>
            <a:r>
              <a:rPr sz="2700" spc="4" baseline="1517" dirty="0" smtClean="0">
                <a:latin typeface="Calibri"/>
                <a:cs typeface="Calibri"/>
              </a:rPr>
              <a:t>e</a:t>
            </a:r>
            <a:r>
              <a:rPr sz="2700" spc="0" baseline="1517" dirty="0" smtClean="0">
                <a:latin typeface="Calibri"/>
                <a:cs typeface="Calibri"/>
              </a:rPr>
              <a:t>rja</a:t>
            </a:r>
            <a:r>
              <a:rPr sz="2700" spc="-4" baseline="1517" dirty="0" smtClean="0">
                <a:latin typeface="Calibri"/>
                <a:cs typeface="Calibri"/>
              </a:rPr>
              <a:t>l</a:t>
            </a:r>
            <a:r>
              <a:rPr sz="2700" spc="0" baseline="1517" dirty="0" smtClean="0">
                <a:latin typeface="Calibri"/>
                <a:cs typeface="Calibri"/>
              </a:rPr>
              <a:t>an.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7973695" y="6118454"/>
            <a:ext cx="352169" cy="254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64"/>
              </a:lnSpc>
              <a:spcBef>
                <a:spcPts val="98"/>
              </a:spcBef>
            </a:pPr>
            <a:r>
              <a:rPr sz="1800" b="1" spc="4" dirty="0" smtClean="0">
                <a:solidFill>
                  <a:srgbClr val="FFFFFF"/>
                </a:solidFill>
                <a:latin typeface="Tahoma"/>
                <a:cs typeface="Tahoma"/>
              </a:rPr>
              <a:t>32</a:t>
            </a:r>
            <a:endParaRPr sz="1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7572375" y="6000762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1852" y="247350"/>
                </a:lnTo>
                <a:lnTo>
                  <a:pt x="7313" y="265682"/>
                </a:lnTo>
                <a:lnTo>
                  <a:pt x="28488" y="300859"/>
                </a:lnTo>
                <a:lnTo>
                  <a:pt x="62373" y="333659"/>
                </a:lnTo>
                <a:lnTo>
                  <a:pt x="107817" y="363612"/>
                </a:lnTo>
                <a:lnTo>
                  <a:pt x="163671" y="390248"/>
                </a:lnTo>
                <a:lnTo>
                  <a:pt x="228782" y="413096"/>
                </a:lnTo>
                <a:lnTo>
                  <a:pt x="302002" y="431686"/>
                </a:lnTo>
                <a:lnTo>
                  <a:pt x="341292" y="439237"/>
                </a:lnTo>
                <a:lnTo>
                  <a:pt x="382178" y="445546"/>
                </a:lnTo>
                <a:lnTo>
                  <a:pt x="424516" y="450556"/>
                </a:lnTo>
                <a:lnTo>
                  <a:pt x="468161" y="454208"/>
                </a:lnTo>
                <a:lnTo>
                  <a:pt x="512970" y="456442"/>
                </a:lnTo>
                <a:lnTo>
                  <a:pt x="558800" y="457200"/>
                </a:lnTo>
                <a:lnTo>
                  <a:pt x="604629" y="456442"/>
                </a:lnTo>
                <a:lnTo>
                  <a:pt x="649438" y="454208"/>
                </a:lnTo>
                <a:lnTo>
                  <a:pt x="693083" y="450556"/>
                </a:lnTo>
                <a:lnTo>
                  <a:pt x="735421" y="445546"/>
                </a:lnTo>
                <a:lnTo>
                  <a:pt x="776307" y="439237"/>
                </a:lnTo>
                <a:lnTo>
                  <a:pt x="815597" y="431686"/>
                </a:lnTo>
                <a:lnTo>
                  <a:pt x="853149" y="422953"/>
                </a:lnTo>
                <a:lnTo>
                  <a:pt x="922458" y="402175"/>
                </a:lnTo>
                <a:lnTo>
                  <a:pt x="983084" y="377374"/>
                </a:lnTo>
                <a:lnTo>
                  <a:pt x="1033877" y="349021"/>
                </a:lnTo>
                <a:lnTo>
                  <a:pt x="1073685" y="317586"/>
                </a:lnTo>
                <a:lnTo>
                  <a:pt x="1101359" y="283538"/>
                </a:lnTo>
                <a:lnTo>
                  <a:pt x="1115747" y="247350"/>
                </a:lnTo>
                <a:lnTo>
                  <a:pt x="1117600" y="228600"/>
                </a:lnTo>
                <a:lnTo>
                  <a:pt x="1115747" y="209851"/>
                </a:lnTo>
                <a:lnTo>
                  <a:pt x="1101359" y="173665"/>
                </a:lnTo>
                <a:lnTo>
                  <a:pt x="1073685" y="139619"/>
                </a:lnTo>
                <a:lnTo>
                  <a:pt x="1033877" y="108183"/>
                </a:lnTo>
                <a:lnTo>
                  <a:pt x="983084" y="79830"/>
                </a:lnTo>
                <a:lnTo>
                  <a:pt x="922458" y="55028"/>
                </a:lnTo>
                <a:lnTo>
                  <a:pt x="853149" y="34249"/>
                </a:lnTo>
                <a:lnTo>
                  <a:pt x="815597" y="25516"/>
                </a:lnTo>
                <a:lnTo>
                  <a:pt x="776307" y="17964"/>
                </a:lnTo>
                <a:lnTo>
                  <a:pt x="735421" y="11654"/>
                </a:lnTo>
                <a:lnTo>
                  <a:pt x="693083" y="6643"/>
                </a:lnTo>
                <a:lnTo>
                  <a:pt x="649438" y="2992"/>
                </a:lnTo>
                <a:lnTo>
                  <a:pt x="604629" y="757"/>
                </a:lnTo>
                <a:lnTo>
                  <a:pt x="558800" y="0"/>
                </a:lnTo>
                <a:lnTo>
                  <a:pt x="512970" y="757"/>
                </a:lnTo>
                <a:lnTo>
                  <a:pt x="468161" y="2992"/>
                </a:lnTo>
                <a:lnTo>
                  <a:pt x="424516" y="6643"/>
                </a:lnTo>
                <a:lnTo>
                  <a:pt x="382178" y="11654"/>
                </a:lnTo>
                <a:lnTo>
                  <a:pt x="341292" y="17964"/>
                </a:lnTo>
                <a:lnTo>
                  <a:pt x="302002" y="25516"/>
                </a:lnTo>
                <a:lnTo>
                  <a:pt x="264450" y="34249"/>
                </a:lnTo>
                <a:lnTo>
                  <a:pt x="195141" y="55028"/>
                </a:lnTo>
                <a:lnTo>
                  <a:pt x="134515" y="79830"/>
                </a:lnTo>
                <a:lnTo>
                  <a:pt x="83722" y="108183"/>
                </a:lnTo>
                <a:lnTo>
                  <a:pt x="43914" y="139619"/>
                </a:lnTo>
                <a:lnTo>
                  <a:pt x="16240" y="173665"/>
                </a:lnTo>
                <a:lnTo>
                  <a:pt x="1852" y="209851"/>
                </a:lnTo>
                <a:lnTo>
                  <a:pt x="0" y="228600"/>
                </a:lnTo>
                <a:close/>
              </a:path>
            </a:pathLst>
          </a:custGeom>
          <a:solidFill>
            <a:srgbClr val="0000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572375" y="6000762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7313" y="191520"/>
                </a:lnTo>
                <a:lnTo>
                  <a:pt x="28488" y="156345"/>
                </a:lnTo>
                <a:lnTo>
                  <a:pt x="62373" y="123545"/>
                </a:lnTo>
                <a:lnTo>
                  <a:pt x="107817" y="93592"/>
                </a:lnTo>
                <a:lnTo>
                  <a:pt x="163671" y="66955"/>
                </a:lnTo>
                <a:lnTo>
                  <a:pt x="228782" y="44106"/>
                </a:lnTo>
                <a:lnTo>
                  <a:pt x="302002" y="25516"/>
                </a:lnTo>
                <a:lnTo>
                  <a:pt x="341292" y="17964"/>
                </a:lnTo>
                <a:lnTo>
                  <a:pt x="382178" y="11654"/>
                </a:lnTo>
                <a:lnTo>
                  <a:pt x="424516" y="6643"/>
                </a:lnTo>
                <a:lnTo>
                  <a:pt x="468161" y="2992"/>
                </a:lnTo>
                <a:lnTo>
                  <a:pt x="512970" y="757"/>
                </a:lnTo>
                <a:lnTo>
                  <a:pt x="558800" y="0"/>
                </a:lnTo>
                <a:lnTo>
                  <a:pt x="604629" y="757"/>
                </a:lnTo>
                <a:lnTo>
                  <a:pt x="649438" y="2992"/>
                </a:lnTo>
                <a:lnTo>
                  <a:pt x="693083" y="6643"/>
                </a:lnTo>
                <a:lnTo>
                  <a:pt x="735421" y="11654"/>
                </a:lnTo>
                <a:lnTo>
                  <a:pt x="776307" y="17964"/>
                </a:lnTo>
                <a:lnTo>
                  <a:pt x="815597" y="25516"/>
                </a:lnTo>
                <a:lnTo>
                  <a:pt x="853149" y="34249"/>
                </a:lnTo>
                <a:lnTo>
                  <a:pt x="922458" y="55028"/>
                </a:lnTo>
                <a:lnTo>
                  <a:pt x="983084" y="79830"/>
                </a:lnTo>
                <a:lnTo>
                  <a:pt x="1033877" y="108183"/>
                </a:lnTo>
                <a:lnTo>
                  <a:pt x="1073685" y="139619"/>
                </a:lnTo>
                <a:lnTo>
                  <a:pt x="1101359" y="173665"/>
                </a:lnTo>
                <a:lnTo>
                  <a:pt x="1115747" y="209851"/>
                </a:lnTo>
                <a:lnTo>
                  <a:pt x="1117600" y="228600"/>
                </a:lnTo>
                <a:lnTo>
                  <a:pt x="1115747" y="247350"/>
                </a:lnTo>
                <a:lnTo>
                  <a:pt x="1101359" y="283538"/>
                </a:lnTo>
                <a:lnTo>
                  <a:pt x="1073685" y="317586"/>
                </a:lnTo>
                <a:lnTo>
                  <a:pt x="1033877" y="349021"/>
                </a:lnTo>
                <a:lnTo>
                  <a:pt x="983084" y="377374"/>
                </a:lnTo>
                <a:lnTo>
                  <a:pt x="922458" y="402175"/>
                </a:lnTo>
                <a:lnTo>
                  <a:pt x="853149" y="422953"/>
                </a:lnTo>
                <a:lnTo>
                  <a:pt x="815597" y="431686"/>
                </a:lnTo>
                <a:lnTo>
                  <a:pt x="776307" y="439237"/>
                </a:lnTo>
                <a:lnTo>
                  <a:pt x="735421" y="445546"/>
                </a:lnTo>
                <a:lnTo>
                  <a:pt x="693083" y="450556"/>
                </a:lnTo>
                <a:lnTo>
                  <a:pt x="649438" y="454208"/>
                </a:lnTo>
                <a:lnTo>
                  <a:pt x="604629" y="456442"/>
                </a:lnTo>
                <a:lnTo>
                  <a:pt x="558800" y="457200"/>
                </a:lnTo>
                <a:lnTo>
                  <a:pt x="512970" y="456442"/>
                </a:lnTo>
                <a:lnTo>
                  <a:pt x="468161" y="454208"/>
                </a:lnTo>
                <a:lnTo>
                  <a:pt x="424516" y="450556"/>
                </a:lnTo>
                <a:lnTo>
                  <a:pt x="382178" y="445546"/>
                </a:lnTo>
                <a:lnTo>
                  <a:pt x="341292" y="439237"/>
                </a:lnTo>
                <a:lnTo>
                  <a:pt x="302002" y="431686"/>
                </a:lnTo>
                <a:lnTo>
                  <a:pt x="264450" y="422953"/>
                </a:lnTo>
                <a:lnTo>
                  <a:pt x="195141" y="402175"/>
                </a:lnTo>
                <a:lnTo>
                  <a:pt x="134515" y="377374"/>
                </a:lnTo>
                <a:lnTo>
                  <a:pt x="83722" y="349021"/>
                </a:lnTo>
                <a:lnTo>
                  <a:pt x="43914" y="317586"/>
                </a:lnTo>
                <a:lnTo>
                  <a:pt x="16240" y="283538"/>
                </a:lnTo>
                <a:lnTo>
                  <a:pt x="1852" y="247350"/>
                </a:lnTo>
                <a:lnTo>
                  <a:pt x="0" y="228600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840980" y="6016752"/>
            <a:ext cx="600455" cy="5135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133588" y="6016752"/>
            <a:ext cx="374903" cy="5135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435965" y="428625"/>
            <a:ext cx="7983083" cy="392120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3028048" marR="2737110" algn="ctr">
              <a:lnSpc>
                <a:spcPts val="4585"/>
              </a:lnSpc>
              <a:spcBef>
                <a:spcPts val="229"/>
              </a:spcBef>
            </a:pPr>
            <a:r>
              <a:rPr sz="6600" b="1" spc="0" baseline="3103" dirty="0" smtClean="0">
                <a:latin typeface="Calibri"/>
                <a:cs typeface="Calibri"/>
              </a:rPr>
              <a:t>Indi</a:t>
            </a:r>
            <a:r>
              <a:rPr sz="6600" b="1" spc="-39" baseline="3103" dirty="0" smtClean="0">
                <a:latin typeface="Calibri"/>
                <a:cs typeface="Calibri"/>
              </a:rPr>
              <a:t>k</a:t>
            </a:r>
            <a:r>
              <a:rPr sz="6600" b="1" spc="-34" baseline="3103" dirty="0" smtClean="0">
                <a:latin typeface="Calibri"/>
                <a:cs typeface="Calibri"/>
              </a:rPr>
              <a:t>a</a:t>
            </a:r>
            <a:r>
              <a:rPr sz="6600" b="1" spc="-50" baseline="3103" dirty="0" smtClean="0">
                <a:latin typeface="Calibri"/>
                <a:cs typeface="Calibri"/>
              </a:rPr>
              <a:t>t</a:t>
            </a:r>
            <a:r>
              <a:rPr sz="6600" b="1" spc="0" baseline="3103" dirty="0" smtClean="0">
                <a:latin typeface="Calibri"/>
                <a:cs typeface="Calibri"/>
              </a:rPr>
              <a:t>or</a:t>
            </a:r>
            <a:endParaRPr sz="4400">
              <a:latin typeface="Calibri"/>
              <a:cs typeface="Calibri"/>
            </a:endParaRPr>
          </a:p>
          <a:p>
            <a:pPr marL="112674">
              <a:lnSpc>
                <a:spcPts val="2685"/>
              </a:lnSpc>
              <a:spcBef>
                <a:spcPts val="770"/>
              </a:spcBef>
            </a:pPr>
            <a:r>
              <a:rPr sz="2200" spc="0" dirty="0" smtClean="0">
                <a:latin typeface="Calibri"/>
                <a:cs typeface="Calibri"/>
              </a:rPr>
              <a:t>Moni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4" dirty="0" smtClean="0">
                <a:latin typeface="Calibri"/>
                <a:cs typeface="Calibri"/>
              </a:rPr>
              <a:t>o</a:t>
            </a:r>
            <a:r>
              <a:rPr sz="2200" spc="0" dirty="0" smtClean="0">
                <a:latin typeface="Calibri"/>
                <a:cs typeface="Calibri"/>
              </a:rPr>
              <a:t>ring</a:t>
            </a:r>
            <a:r>
              <a:rPr sz="2200" spc="-105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dan</a:t>
            </a:r>
            <a:r>
              <a:rPr sz="2200" spc="-33" dirty="0" smtClean="0">
                <a:latin typeface="Calibri"/>
                <a:cs typeface="Calibri"/>
              </a:rPr>
              <a:t> </a:t>
            </a:r>
            <a:r>
              <a:rPr sz="2200" spc="-14" dirty="0" smtClean="0">
                <a:latin typeface="Calibri"/>
                <a:cs typeface="Calibri"/>
              </a:rPr>
              <a:t>e</a:t>
            </a:r>
            <a:r>
              <a:rPr sz="2200" spc="-29" dirty="0" smtClean="0">
                <a:latin typeface="Calibri"/>
                <a:cs typeface="Calibri"/>
              </a:rPr>
              <a:t>v</a:t>
            </a:r>
            <a:r>
              <a:rPr sz="2200" spc="0" dirty="0" smtClean="0">
                <a:latin typeface="Calibri"/>
                <a:cs typeface="Calibri"/>
              </a:rPr>
              <a:t>alua</a:t>
            </a:r>
            <a:r>
              <a:rPr sz="2200" spc="9" dirty="0" smtClean="0">
                <a:latin typeface="Calibri"/>
                <a:cs typeface="Calibri"/>
              </a:rPr>
              <a:t>s</a:t>
            </a:r>
            <a:r>
              <a:rPr sz="2200" spc="0" dirty="0" smtClean="0">
                <a:latin typeface="Calibri"/>
                <a:cs typeface="Calibri"/>
              </a:rPr>
              <a:t>i</a:t>
            </a:r>
            <a:r>
              <a:rPr sz="2200" spc="-82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merupa</a:t>
            </a:r>
            <a:r>
              <a:rPr sz="2200" spc="-39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an</a:t>
            </a:r>
            <a:r>
              <a:rPr sz="2200" spc="-96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bagian</a:t>
            </a:r>
            <a:r>
              <a:rPr sz="2200" spc="-74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dari</a:t>
            </a:r>
            <a:r>
              <a:rPr sz="2200" spc="-49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p</a:t>
            </a:r>
            <a:r>
              <a:rPr sz="2200" spc="-34" dirty="0" smtClean="0">
                <a:latin typeface="Calibri"/>
                <a:cs typeface="Calibri"/>
              </a:rPr>
              <a:t>r</a:t>
            </a:r>
            <a:r>
              <a:rPr sz="2200" spc="4" dirty="0" smtClean="0">
                <a:latin typeface="Calibri"/>
                <a:cs typeface="Calibri"/>
              </a:rPr>
              <a:t>o</a:t>
            </a:r>
            <a:r>
              <a:rPr sz="2200" spc="0" dirty="0" smtClean="0">
                <a:latin typeface="Calibri"/>
                <a:cs typeface="Calibri"/>
              </a:rPr>
              <a:t>ses</a:t>
            </a:r>
            <a:r>
              <a:rPr sz="2200" spc="-43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pe</a:t>
            </a:r>
            <a:r>
              <a:rPr sz="2200" spc="-25" dirty="0" smtClean="0">
                <a:latin typeface="Calibri"/>
                <a:cs typeface="Calibri"/>
              </a:rPr>
              <a:t>r</a:t>
            </a:r>
            <a:r>
              <a:rPr sz="2200" spc="0" dirty="0" smtClean="0">
                <a:latin typeface="Calibri"/>
                <a:cs typeface="Calibri"/>
              </a:rPr>
              <a:t>en</a:t>
            </a:r>
            <a:r>
              <a:rPr sz="2200" spc="-29" dirty="0" smtClean="0">
                <a:latin typeface="Calibri"/>
                <a:cs typeface="Calibri"/>
              </a:rPr>
              <a:t>c</a:t>
            </a:r>
            <a:r>
              <a:rPr sz="2200" spc="0" dirty="0" smtClean="0">
                <a:latin typeface="Calibri"/>
                <a:cs typeface="Calibri"/>
              </a:rPr>
              <a:t>an</a:t>
            </a:r>
            <a:r>
              <a:rPr sz="2200" spc="4" dirty="0" smtClean="0">
                <a:latin typeface="Calibri"/>
                <a:cs typeface="Calibri"/>
              </a:rPr>
              <a:t>a</a:t>
            </a:r>
            <a:r>
              <a:rPr sz="2200" spc="0" dirty="0" smtClean="0">
                <a:latin typeface="Calibri"/>
                <a:cs typeface="Calibri"/>
              </a:rPr>
              <a:t>an. </a:t>
            </a:r>
            <a:endParaRPr sz="2200">
              <a:latin typeface="Calibri"/>
              <a:cs typeface="Calibri"/>
            </a:endParaRPr>
          </a:p>
          <a:p>
            <a:pPr marL="112674">
              <a:lnSpc>
                <a:spcPts val="2685"/>
              </a:lnSpc>
            </a:pPr>
            <a:r>
              <a:rPr sz="2200" spc="0" dirty="0" smtClean="0">
                <a:latin typeface="Calibri"/>
                <a:cs typeface="Calibri"/>
              </a:rPr>
              <a:t>D</a:t>
            </a:r>
            <a:r>
              <a:rPr sz="2200" spc="4" dirty="0" smtClean="0">
                <a:latin typeface="Calibri"/>
                <a:cs typeface="Calibri"/>
              </a:rPr>
              <a:t>a</a:t>
            </a:r>
            <a:r>
              <a:rPr sz="2200" spc="0" dirty="0" smtClean="0">
                <a:latin typeface="Calibri"/>
                <a:cs typeface="Calibri"/>
              </a:rPr>
              <a:t>lam</a:t>
            </a:r>
            <a:r>
              <a:rPr sz="2200" spc="-33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p</a:t>
            </a:r>
            <a:r>
              <a:rPr sz="2200" spc="-34" dirty="0" smtClean="0">
                <a:latin typeface="Calibri"/>
                <a:cs typeface="Calibri"/>
              </a:rPr>
              <a:t>r</a:t>
            </a:r>
            <a:r>
              <a:rPr sz="2200" spc="0" dirty="0" smtClean="0">
                <a:latin typeface="Calibri"/>
                <a:cs typeface="Calibri"/>
              </a:rPr>
              <a:t>o</a:t>
            </a:r>
            <a:r>
              <a:rPr sz="2200" spc="4" dirty="0" smtClean="0">
                <a:latin typeface="Calibri"/>
                <a:cs typeface="Calibri"/>
              </a:rPr>
              <a:t>s</a:t>
            </a:r>
            <a:r>
              <a:rPr sz="2200" spc="0" dirty="0" smtClean="0">
                <a:latin typeface="Calibri"/>
                <a:cs typeface="Calibri"/>
              </a:rPr>
              <a:t>es</a:t>
            </a:r>
            <a:r>
              <a:rPr sz="2200" spc="-20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i</a:t>
            </a:r>
            <a:r>
              <a:rPr sz="2200" spc="-4" dirty="0" smtClean="0">
                <a:latin typeface="Calibri"/>
                <a:cs typeface="Calibri"/>
              </a:rPr>
              <a:t>n</a:t>
            </a:r>
            <a:r>
              <a:rPr sz="2200" spc="0" dirty="0" smtClean="0">
                <a:latin typeface="Calibri"/>
                <a:cs typeface="Calibri"/>
              </a:rPr>
              <a:t>i </a:t>
            </a:r>
            <a:r>
              <a:rPr sz="2200" spc="-9" dirty="0" smtClean="0">
                <a:latin typeface="Calibri"/>
                <a:cs typeface="Calibri"/>
              </a:rPr>
              <a:t>d</a:t>
            </a:r>
            <a:r>
              <a:rPr sz="2200" spc="0" dirty="0" smtClean="0">
                <a:latin typeface="Calibri"/>
                <a:cs typeface="Calibri"/>
              </a:rPr>
              <a:t>i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-14" dirty="0" smtClean="0">
                <a:latin typeface="Calibri"/>
                <a:cs typeface="Calibri"/>
              </a:rPr>
              <a:t>e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ap</a:t>
            </a:r>
            <a:r>
              <a:rPr sz="2200" spc="-39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an</a:t>
            </a:r>
            <a:r>
              <a:rPr sz="2200" spc="-54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i</a:t>
            </a:r>
            <a:r>
              <a:rPr sz="2200" spc="-9" dirty="0" smtClean="0">
                <a:latin typeface="Calibri"/>
                <a:cs typeface="Calibri"/>
              </a:rPr>
              <a:t>n</a:t>
            </a:r>
            <a:r>
              <a:rPr sz="2200" spc="0" dirty="0" smtClean="0">
                <a:latin typeface="Calibri"/>
                <a:cs typeface="Calibri"/>
              </a:rPr>
              <a:t>di</a:t>
            </a:r>
            <a:r>
              <a:rPr sz="2200" spc="-44" dirty="0" smtClean="0">
                <a:latin typeface="Calibri"/>
                <a:cs typeface="Calibri"/>
              </a:rPr>
              <a:t>k</a:t>
            </a:r>
            <a:r>
              <a:rPr sz="2200" spc="-19" dirty="0" smtClean="0">
                <a:latin typeface="Calibri"/>
                <a:cs typeface="Calibri"/>
              </a:rPr>
              <a:t>a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o</a:t>
            </a:r>
            <a:r>
              <a:rPr sz="2200" spc="25" dirty="0" smtClean="0">
                <a:latin typeface="Calibri"/>
                <a:cs typeface="Calibri"/>
              </a:rPr>
              <a:t>r</a:t>
            </a:r>
            <a:r>
              <a:rPr sz="2200" spc="0" dirty="0" smtClean="0">
                <a:latin typeface="Calibri"/>
                <a:cs typeface="Calibri"/>
              </a:rPr>
              <a:t>-ind</a:t>
            </a:r>
            <a:r>
              <a:rPr sz="2200" spc="-4" dirty="0" smtClean="0">
                <a:latin typeface="Calibri"/>
                <a:cs typeface="Calibri"/>
              </a:rPr>
              <a:t>i</a:t>
            </a:r>
            <a:r>
              <a:rPr sz="2200" spc="-39" dirty="0" smtClean="0">
                <a:latin typeface="Calibri"/>
                <a:cs typeface="Calibri"/>
              </a:rPr>
              <a:t>k</a:t>
            </a:r>
            <a:r>
              <a:rPr sz="2200" spc="-19" dirty="0" smtClean="0">
                <a:latin typeface="Calibri"/>
                <a:cs typeface="Calibri"/>
              </a:rPr>
              <a:t>a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or</a:t>
            </a:r>
            <a:r>
              <a:rPr sz="2200" spc="-37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pe</a:t>
            </a:r>
            <a:r>
              <a:rPr sz="2200" spc="-9" dirty="0" smtClean="0">
                <a:latin typeface="Calibri"/>
                <a:cs typeface="Calibri"/>
              </a:rPr>
              <a:t>m</a:t>
            </a:r>
            <a:r>
              <a:rPr sz="2200" spc="0" dirty="0" smtClean="0">
                <a:latin typeface="Calibri"/>
                <a:cs typeface="Calibri"/>
              </a:rPr>
              <a:t>be</a:t>
            </a:r>
            <a:r>
              <a:rPr sz="2200" spc="-29" dirty="0" smtClean="0">
                <a:latin typeface="Calibri"/>
                <a:cs typeface="Calibri"/>
              </a:rPr>
              <a:t>n</a:t>
            </a:r>
            <a:r>
              <a:rPr sz="2200" spc="0" dirty="0" smtClean="0">
                <a:latin typeface="Calibri"/>
                <a:cs typeface="Calibri"/>
              </a:rPr>
              <a:t>t</a:t>
            </a:r>
            <a:r>
              <a:rPr sz="2200" spc="-4" dirty="0" smtClean="0">
                <a:latin typeface="Calibri"/>
                <a:cs typeface="Calibri"/>
              </a:rPr>
              <a:t>u</a:t>
            </a:r>
            <a:r>
              <a:rPr sz="2200" spc="0" dirty="0" smtClean="0">
                <a:latin typeface="Calibri"/>
                <a:cs typeface="Calibri"/>
              </a:rPr>
              <a:t>k</a:t>
            </a:r>
            <a:r>
              <a:rPr sz="2200" spc="39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si</a:t>
            </a:r>
            <a:r>
              <a:rPr sz="2200" spc="-14" dirty="0" smtClean="0">
                <a:latin typeface="Calibri"/>
                <a:cs typeface="Calibri"/>
              </a:rPr>
              <a:t>s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em </a:t>
            </a:r>
            <a:endParaRPr sz="2200">
              <a:latin typeface="Calibri"/>
              <a:cs typeface="Calibri"/>
            </a:endParaRPr>
          </a:p>
          <a:p>
            <a:pPr marL="112674">
              <a:lnSpc>
                <a:spcPts val="2685"/>
              </a:lnSpc>
            </a:pPr>
            <a:r>
              <a:rPr sz="2200" spc="0" dirty="0" smtClean="0">
                <a:latin typeface="Calibri"/>
                <a:cs typeface="Calibri"/>
              </a:rPr>
              <a:t>moni</a:t>
            </a:r>
            <a:r>
              <a:rPr sz="2200" spc="-25" dirty="0" smtClean="0">
                <a:latin typeface="Calibri"/>
                <a:cs typeface="Calibri"/>
              </a:rPr>
              <a:t>t</a:t>
            </a:r>
            <a:r>
              <a:rPr sz="2200" spc="4" dirty="0" smtClean="0">
                <a:latin typeface="Calibri"/>
                <a:cs typeface="Calibri"/>
              </a:rPr>
              <a:t>o</a:t>
            </a:r>
            <a:r>
              <a:rPr sz="2200" spc="0" dirty="0" smtClean="0">
                <a:latin typeface="Calibri"/>
                <a:cs typeface="Calibri"/>
              </a:rPr>
              <a:t>ring:</a:t>
            </a:r>
            <a:endParaRPr sz="2200">
              <a:latin typeface="Calibri"/>
              <a:cs typeface="Calibri"/>
            </a:endParaRPr>
          </a:p>
          <a:p>
            <a:pPr marL="226974" marR="38459">
              <a:lnSpc>
                <a:spcPct val="101725"/>
              </a:lnSpc>
            </a:pPr>
            <a:r>
              <a:rPr sz="2400" spc="0" dirty="0" smtClean="0">
                <a:latin typeface="Calibri"/>
                <a:cs typeface="Calibri"/>
              </a:rPr>
              <a:t>– Apa</a:t>
            </a:r>
            <a:r>
              <a:rPr sz="2400" spc="-9" dirty="0" smtClean="0">
                <a:latin typeface="Calibri"/>
                <a:cs typeface="Calibri"/>
              </a:rPr>
              <a:t> </a:t>
            </a:r>
            <a:r>
              <a:rPr sz="2400" spc="-29" dirty="0" smtClean="0">
                <a:latin typeface="Calibri"/>
                <a:cs typeface="Calibri"/>
              </a:rPr>
              <a:t>y</a:t>
            </a:r>
            <a:r>
              <a:rPr sz="2400" spc="0" dirty="0" smtClean="0">
                <a:latin typeface="Calibri"/>
                <a:cs typeface="Calibri"/>
              </a:rPr>
              <a:t>ang</a:t>
            </a:r>
            <a:r>
              <a:rPr sz="2400" spc="-19" dirty="0" smtClean="0">
                <a:latin typeface="Calibri"/>
                <a:cs typeface="Calibri"/>
              </a:rPr>
              <a:t> </a:t>
            </a:r>
            <a:r>
              <a:rPr sz="2400" spc="0" dirty="0" smtClean="0">
                <a:latin typeface="Calibri"/>
                <a:cs typeface="Calibri"/>
              </a:rPr>
              <a:t>ingin</a:t>
            </a:r>
            <a:r>
              <a:rPr sz="2400" spc="-9" dirty="0" smtClean="0">
                <a:latin typeface="Calibri"/>
                <a:cs typeface="Calibri"/>
              </a:rPr>
              <a:t> </a:t>
            </a:r>
            <a:r>
              <a:rPr sz="2400" spc="0" dirty="0" smtClean="0">
                <a:latin typeface="Calibri"/>
                <a:cs typeface="Calibri"/>
              </a:rPr>
              <a:t>ki</a:t>
            </a:r>
            <a:r>
              <a:rPr sz="2400" spc="-25" dirty="0" smtClean="0">
                <a:latin typeface="Calibri"/>
                <a:cs typeface="Calibri"/>
              </a:rPr>
              <a:t>t</a:t>
            </a:r>
            <a:r>
              <a:rPr sz="2400" spc="0" dirty="0" smtClean="0">
                <a:latin typeface="Calibri"/>
                <a:cs typeface="Calibri"/>
              </a:rPr>
              <a:t>a</a:t>
            </a:r>
            <a:r>
              <a:rPr sz="2400" spc="-24" dirty="0" smtClean="0">
                <a:latin typeface="Calibri"/>
                <a:cs typeface="Calibri"/>
              </a:rPr>
              <a:t> </a:t>
            </a:r>
            <a:r>
              <a:rPr sz="2400" spc="-69" dirty="0" smtClean="0">
                <a:latin typeface="Calibri"/>
                <a:cs typeface="Calibri"/>
              </a:rPr>
              <a:t>k</a:t>
            </a:r>
            <a:r>
              <a:rPr sz="2400" spc="-4" dirty="0" smtClean="0">
                <a:latin typeface="Calibri"/>
                <a:cs typeface="Calibri"/>
              </a:rPr>
              <a:t>e</a:t>
            </a:r>
            <a:r>
              <a:rPr sz="2400" spc="-25" dirty="0" smtClean="0">
                <a:latin typeface="Calibri"/>
                <a:cs typeface="Calibri"/>
              </a:rPr>
              <a:t>t</a:t>
            </a:r>
            <a:r>
              <a:rPr sz="2400" spc="0" dirty="0" smtClean="0">
                <a:latin typeface="Calibri"/>
                <a:cs typeface="Calibri"/>
              </a:rPr>
              <a:t>ahui</a:t>
            </a:r>
            <a:endParaRPr sz="2400">
              <a:latin typeface="Calibri"/>
              <a:cs typeface="Calibri"/>
            </a:endParaRPr>
          </a:p>
          <a:p>
            <a:pPr marL="226974" marR="38459">
              <a:lnSpc>
                <a:spcPts val="2880"/>
              </a:lnSpc>
              <a:spcBef>
                <a:spcPts val="144"/>
              </a:spcBef>
            </a:pPr>
            <a:r>
              <a:rPr sz="3600" spc="0" baseline="1137" dirty="0" smtClean="0">
                <a:latin typeface="Calibri"/>
                <a:cs typeface="Calibri"/>
              </a:rPr>
              <a:t>– I</a:t>
            </a:r>
            <a:r>
              <a:rPr sz="3600" spc="-19" baseline="1137" dirty="0" smtClean="0">
                <a:latin typeface="Calibri"/>
                <a:cs typeface="Calibri"/>
              </a:rPr>
              <a:t>n</a:t>
            </a:r>
            <a:r>
              <a:rPr sz="3600" spc="-50" baseline="1137" dirty="0" smtClean="0">
                <a:latin typeface="Calibri"/>
                <a:cs typeface="Calibri"/>
              </a:rPr>
              <a:t>f</a:t>
            </a:r>
            <a:r>
              <a:rPr sz="3600" spc="0" baseline="1137" dirty="0" smtClean="0">
                <a:latin typeface="Calibri"/>
                <a:cs typeface="Calibri"/>
              </a:rPr>
              <a:t>ormasi</a:t>
            </a:r>
            <a:r>
              <a:rPr sz="3600" spc="-9" baseline="1137" dirty="0" smtClean="0">
                <a:latin typeface="Calibri"/>
                <a:cs typeface="Calibri"/>
              </a:rPr>
              <a:t> </a:t>
            </a:r>
            <a:r>
              <a:rPr sz="3600" spc="0" baseline="1137" dirty="0" smtClean="0">
                <a:latin typeface="Calibri"/>
                <a:cs typeface="Calibri"/>
              </a:rPr>
              <a:t>apa </a:t>
            </a:r>
            <a:r>
              <a:rPr sz="3600" spc="-29" baseline="1137" dirty="0" smtClean="0">
                <a:latin typeface="Calibri"/>
                <a:cs typeface="Calibri"/>
              </a:rPr>
              <a:t>y</a:t>
            </a:r>
            <a:r>
              <a:rPr sz="3600" spc="0" baseline="1137" dirty="0" smtClean="0">
                <a:latin typeface="Calibri"/>
                <a:cs typeface="Calibri"/>
              </a:rPr>
              <a:t>ang</a:t>
            </a:r>
            <a:r>
              <a:rPr sz="3600" spc="-14" baseline="1137" dirty="0" smtClean="0">
                <a:latin typeface="Calibri"/>
                <a:cs typeface="Calibri"/>
              </a:rPr>
              <a:t> </a:t>
            </a:r>
            <a:r>
              <a:rPr sz="3600" spc="0" baseline="1137" dirty="0" smtClean="0">
                <a:latin typeface="Calibri"/>
                <a:cs typeface="Calibri"/>
              </a:rPr>
              <a:t>a</a:t>
            </a:r>
            <a:r>
              <a:rPr sz="3600" spc="-34" baseline="1137" dirty="0" smtClean="0">
                <a:latin typeface="Calibri"/>
                <a:cs typeface="Calibri"/>
              </a:rPr>
              <a:t>k</a:t>
            </a:r>
            <a:r>
              <a:rPr sz="3600" spc="0" baseline="1137" dirty="0" smtClean="0">
                <a:latin typeface="Calibri"/>
                <a:cs typeface="Calibri"/>
              </a:rPr>
              <a:t>an</a:t>
            </a:r>
            <a:r>
              <a:rPr sz="3600" spc="-14" baseline="1137" dirty="0" smtClean="0">
                <a:latin typeface="Calibri"/>
                <a:cs typeface="Calibri"/>
              </a:rPr>
              <a:t> </a:t>
            </a:r>
            <a:r>
              <a:rPr sz="3600" spc="0" baseline="1137" dirty="0" smtClean="0">
                <a:latin typeface="Calibri"/>
                <a:cs typeface="Calibri"/>
              </a:rPr>
              <a:t>ki</a:t>
            </a:r>
            <a:r>
              <a:rPr sz="3600" spc="-19" baseline="1137" dirty="0" smtClean="0">
                <a:latin typeface="Calibri"/>
                <a:cs typeface="Calibri"/>
              </a:rPr>
              <a:t>t</a:t>
            </a:r>
            <a:r>
              <a:rPr sz="3600" spc="0" baseline="1137" dirty="0" smtClean="0">
                <a:latin typeface="Calibri"/>
                <a:cs typeface="Calibri"/>
              </a:rPr>
              <a:t>a</a:t>
            </a:r>
            <a:r>
              <a:rPr sz="3600" spc="-25" baseline="1137" dirty="0" smtClean="0">
                <a:latin typeface="Calibri"/>
                <a:cs typeface="Calibri"/>
              </a:rPr>
              <a:t> </a:t>
            </a:r>
            <a:r>
              <a:rPr sz="3600" spc="-34" baseline="1137" dirty="0" smtClean="0">
                <a:latin typeface="Calibri"/>
                <a:cs typeface="Calibri"/>
              </a:rPr>
              <a:t>k</a:t>
            </a:r>
            <a:r>
              <a:rPr sz="3600" spc="0" baseline="1137" dirty="0" smtClean="0">
                <a:latin typeface="Calibri"/>
                <a:cs typeface="Calibri"/>
              </a:rPr>
              <a:t>umpul</a:t>
            </a:r>
            <a:r>
              <a:rPr sz="3600" spc="-34" baseline="1137" dirty="0" smtClean="0">
                <a:latin typeface="Calibri"/>
                <a:cs typeface="Calibri"/>
              </a:rPr>
              <a:t>k</a:t>
            </a:r>
            <a:r>
              <a:rPr sz="3600" spc="0" baseline="1137" dirty="0" smtClean="0">
                <a:latin typeface="Calibri"/>
                <a:cs typeface="Calibri"/>
              </a:rPr>
              <a:t>an</a:t>
            </a:r>
            <a:endParaRPr sz="2400">
              <a:latin typeface="Calibri"/>
              <a:cs typeface="Calibri"/>
            </a:endParaRPr>
          </a:p>
          <a:p>
            <a:pPr marL="12700" marR="528030">
              <a:lnSpc>
                <a:spcPts val="2685"/>
              </a:lnSpc>
              <a:spcBef>
                <a:spcPts val="1902"/>
              </a:spcBef>
            </a:pPr>
            <a:r>
              <a:rPr sz="2200" spc="0" dirty="0" smtClean="0">
                <a:latin typeface="Calibri"/>
                <a:cs typeface="Calibri"/>
              </a:rPr>
              <a:t>Ind</a:t>
            </a:r>
            <a:r>
              <a:rPr sz="2200" spc="-9" dirty="0" smtClean="0">
                <a:latin typeface="Calibri"/>
                <a:cs typeface="Calibri"/>
              </a:rPr>
              <a:t>i</a:t>
            </a:r>
            <a:r>
              <a:rPr sz="2200" spc="-39" dirty="0" smtClean="0">
                <a:latin typeface="Calibri"/>
                <a:cs typeface="Calibri"/>
              </a:rPr>
              <a:t>k</a:t>
            </a:r>
            <a:r>
              <a:rPr sz="2200" spc="-19" dirty="0" smtClean="0">
                <a:latin typeface="Calibri"/>
                <a:cs typeface="Calibri"/>
              </a:rPr>
              <a:t>a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or</a:t>
            </a:r>
            <a:r>
              <a:rPr sz="2200" spc="-10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mer</a:t>
            </a:r>
            <a:r>
              <a:rPr sz="2200" spc="-4" dirty="0" smtClean="0">
                <a:latin typeface="Calibri"/>
                <a:cs typeface="Calibri"/>
              </a:rPr>
              <a:t>u</a:t>
            </a:r>
            <a:r>
              <a:rPr sz="2200" spc="0" dirty="0" smtClean="0">
                <a:latin typeface="Calibri"/>
                <a:cs typeface="Calibri"/>
              </a:rPr>
              <a:t>pa</a:t>
            </a:r>
            <a:r>
              <a:rPr sz="2200" spc="-39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an</a:t>
            </a:r>
            <a:r>
              <a:rPr sz="2200" spc="-54" dirty="0" smtClean="0">
                <a:latin typeface="Calibri"/>
                <a:cs typeface="Calibri"/>
              </a:rPr>
              <a:t> </a:t>
            </a:r>
            <a:r>
              <a:rPr sz="2200" spc="-34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and</a:t>
            </a:r>
            <a:r>
              <a:rPr sz="2200" spc="4" dirty="0" smtClean="0">
                <a:latin typeface="Calibri"/>
                <a:cs typeface="Calibri"/>
              </a:rPr>
              <a:t>a</a:t>
            </a:r>
            <a:r>
              <a:rPr sz="2200" spc="0" dirty="0" smtClean="0">
                <a:latin typeface="Calibri"/>
                <a:cs typeface="Calibri"/>
              </a:rPr>
              <a:t>-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anda</a:t>
            </a:r>
            <a:r>
              <a:rPr sz="2200" spc="-109" dirty="0" smtClean="0">
                <a:latin typeface="Calibri"/>
                <a:cs typeface="Calibri"/>
              </a:rPr>
              <a:t> </a:t>
            </a:r>
            <a:r>
              <a:rPr sz="2200" spc="-34" dirty="0" smtClean="0">
                <a:latin typeface="Calibri"/>
                <a:cs typeface="Calibri"/>
              </a:rPr>
              <a:t>y</a:t>
            </a:r>
            <a:r>
              <a:rPr sz="2200" spc="0" dirty="0" smtClean="0">
                <a:latin typeface="Calibri"/>
                <a:cs typeface="Calibri"/>
              </a:rPr>
              <a:t>ang dap</a:t>
            </a:r>
            <a:r>
              <a:rPr sz="2200" spc="-19" dirty="0" smtClean="0">
                <a:latin typeface="Calibri"/>
                <a:cs typeface="Calibri"/>
              </a:rPr>
              <a:t>a</a:t>
            </a:r>
            <a:r>
              <a:rPr sz="2200" spc="0" dirty="0" smtClean="0">
                <a:latin typeface="Calibri"/>
                <a:cs typeface="Calibri"/>
              </a:rPr>
              <a:t>t</a:t>
            </a:r>
            <a:r>
              <a:rPr sz="2200" spc="-54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diu</a:t>
            </a:r>
            <a:r>
              <a:rPr sz="2200" spc="-34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ur </a:t>
            </a:r>
            <a:r>
              <a:rPr sz="2200" spc="-25" dirty="0" smtClean="0">
                <a:latin typeface="Calibri"/>
                <a:cs typeface="Calibri"/>
              </a:rPr>
              <a:t>a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au</a:t>
            </a:r>
            <a:r>
              <a:rPr sz="2200" spc="-32" dirty="0" smtClean="0">
                <a:latin typeface="Calibri"/>
                <a:cs typeface="Calibri"/>
              </a:rPr>
              <a:t> </a:t>
            </a:r>
            <a:r>
              <a:rPr sz="2200" spc="-34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ampak </a:t>
            </a:r>
            <a:endParaRPr sz="2200">
              <a:latin typeface="Calibri"/>
              <a:cs typeface="Calibri"/>
            </a:endParaRPr>
          </a:p>
          <a:p>
            <a:pPr marL="12700" marR="528030">
              <a:lnSpc>
                <a:spcPts val="2685"/>
              </a:lnSpc>
            </a:pPr>
            <a:r>
              <a:rPr sz="2200" spc="0" dirty="0" smtClean="0">
                <a:latin typeface="Calibri"/>
                <a:cs typeface="Calibri"/>
              </a:rPr>
              <a:t>ba</a:t>
            </a:r>
            <a:r>
              <a:rPr sz="2200" spc="-9" dirty="0" smtClean="0">
                <a:latin typeface="Calibri"/>
                <a:cs typeface="Calibri"/>
              </a:rPr>
              <a:t>h</a:t>
            </a:r>
            <a:r>
              <a:rPr sz="2200" spc="-19" dirty="0" smtClean="0">
                <a:latin typeface="Calibri"/>
                <a:cs typeface="Calibri"/>
              </a:rPr>
              <a:t>w</a:t>
            </a:r>
            <a:r>
              <a:rPr sz="2200" spc="0" dirty="0" smtClean="0">
                <a:latin typeface="Calibri"/>
                <a:cs typeface="Calibri"/>
              </a:rPr>
              <a:t>a</a:t>
            </a:r>
            <a:r>
              <a:rPr sz="2200" spc="-74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se</a:t>
            </a:r>
            <a:r>
              <a:rPr sz="2200" spc="4" dirty="0" smtClean="0">
                <a:latin typeface="Calibri"/>
                <a:cs typeface="Calibri"/>
              </a:rPr>
              <a:t>s</a:t>
            </a:r>
            <a:r>
              <a:rPr sz="2200" spc="0" dirty="0" smtClean="0">
                <a:latin typeface="Calibri"/>
                <a:cs typeface="Calibri"/>
              </a:rPr>
              <a:t>u</a:t>
            </a:r>
            <a:r>
              <a:rPr sz="2200" spc="-19" dirty="0" smtClean="0">
                <a:latin typeface="Calibri"/>
                <a:cs typeface="Calibri"/>
              </a:rPr>
              <a:t>a</a:t>
            </a:r>
            <a:r>
              <a:rPr sz="2200" spc="0" dirty="0" smtClean="0">
                <a:latin typeface="Calibri"/>
                <a:cs typeface="Calibri"/>
              </a:rPr>
              <a:t>tu</a:t>
            </a:r>
            <a:r>
              <a:rPr sz="2200" spc="-69" dirty="0" smtClean="0">
                <a:latin typeface="Calibri"/>
                <a:cs typeface="Calibri"/>
              </a:rPr>
              <a:t> </a:t>
            </a:r>
            <a:r>
              <a:rPr sz="2200" spc="-25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elah</a:t>
            </a:r>
            <a:r>
              <a:rPr sz="2200" spc="-33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di</a:t>
            </a:r>
            <a:r>
              <a:rPr sz="2200" spc="-75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erj</a:t>
            </a:r>
            <a:r>
              <a:rPr sz="2200" spc="4" dirty="0" smtClean="0">
                <a:latin typeface="Calibri"/>
                <a:cs typeface="Calibri"/>
              </a:rPr>
              <a:t>a</a:t>
            </a:r>
            <a:r>
              <a:rPr sz="2200" spc="-39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an</a:t>
            </a:r>
            <a:r>
              <a:rPr sz="2200" spc="-83" dirty="0" smtClean="0">
                <a:latin typeface="Calibri"/>
                <a:cs typeface="Calibri"/>
              </a:rPr>
              <a:t> </a:t>
            </a:r>
            <a:r>
              <a:rPr sz="2200" spc="-19" dirty="0" smtClean="0">
                <a:latin typeface="Calibri"/>
                <a:cs typeface="Calibri"/>
              </a:rPr>
              <a:t>a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au</a:t>
            </a:r>
            <a:r>
              <a:rPr sz="2200" spc="-32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se</a:t>
            </a:r>
            <a:r>
              <a:rPr sz="2200" spc="4" dirty="0" smtClean="0">
                <a:latin typeface="Calibri"/>
                <a:cs typeface="Calibri"/>
              </a:rPr>
              <a:t>s</a:t>
            </a:r>
            <a:r>
              <a:rPr sz="2200" spc="0" dirty="0" smtClean="0">
                <a:latin typeface="Calibri"/>
                <a:cs typeface="Calibri"/>
              </a:rPr>
              <a:t>u</a:t>
            </a:r>
            <a:r>
              <a:rPr sz="2200" spc="-19" dirty="0" smtClean="0">
                <a:latin typeface="Calibri"/>
                <a:cs typeface="Calibri"/>
              </a:rPr>
              <a:t>a</a:t>
            </a:r>
            <a:r>
              <a:rPr sz="2200" spc="0" dirty="0" smtClean="0">
                <a:latin typeface="Calibri"/>
                <a:cs typeface="Calibri"/>
              </a:rPr>
              <a:t>tu</a:t>
            </a:r>
            <a:r>
              <a:rPr sz="2200" spc="-69" dirty="0" smtClean="0">
                <a:latin typeface="Calibri"/>
                <a:cs typeface="Calibri"/>
              </a:rPr>
              <a:t> 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elah</a:t>
            </a:r>
            <a:r>
              <a:rPr sz="2200" spc="-33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di</a:t>
            </a:r>
            <a:r>
              <a:rPr sz="2200" spc="-29" dirty="0" smtClean="0">
                <a:latin typeface="Calibri"/>
                <a:cs typeface="Calibri"/>
              </a:rPr>
              <a:t>c</a:t>
            </a:r>
            <a:r>
              <a:rPr sz="2200" spc="0" dirty="0" smtClean="0">
                <a:latin typeface="Calibri"/>
                <a:cs typeface="Calibri"/>
              </a:rPr>
              <a:t>ap</a:t>
            </a:r>
            <a:r>
              <a:rPr sz="2200" spc="4" dirty="0" smtClean="0">
                <a:latin typeface="Calibri"/>
                <a:cs typeface="Calibri"/>
              </a:rPr>
              <a:t>a</a:t>
            </a:r>
            <a:r>
              <a:rPr sz="2200" spc="0" dirty="0" smtClean="0">
                <a:latin typeface="Calibri"/>
                <a:cs typeface="Calibri"/>
              </a:rPr>
              <a:t>i. </a:t>
            </a:r>
            <a:endParaRPr sz="2200">
              <a:latin typeface="Calibri"/>
              <a:cs typeface="Calibri"/>
            </a:endParaRPr>
          </a:p>
          <a:p>
            <a:pPr marL="12700" marR="528030">
              <a:lnSpc>
                <a:spcPts val="2685"/>
              </a:lnSpc>
            </a:pPr>
            <a:r>
              <a:rPr sz="2200" spc="0" dirty="0" smtClean="0">
                <a:latin typeface="Calibri"/>
                <a:cs typeface="Calibri"/>
              </a:rPr>
              <a:t>Den</a:t>
            </a:r>
            <a:r>
              <a:rPr sz="2200" spc="-34" dirty="0" smtClean="0">
                <a:latin typeface="Calibri"/>
                <a:cs typeface="Calibri"/>
              </a:rPr>
              <a:t>g</a:t>
            </a:r>
            <a:r>
              <a:rPr sz="2200" spc="0" dirty="0" smtClean="0">
                <a:latin typeface="Calibri"/>
                <a:cs typeface="Calibri"/>
              </a:rPr>
              <a:t>an</a:t>
            </a:r>
            <a:r>
              <a:rPr sz="2200" spc="-68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indi</a:t>
            </a:r>
            <a:r>
              <a:rPr sz="2200" spc="-44" dirty="0" smtClean="0">
                <a:latin typeface="Calibri"/>
                <a:cs typeface="Calibri"/>
              </a:rPr>
              <a:t>k</a:t>
            </a:r>
            <a:r>
              <a:rPr sz="2200" spc="-19" dirty="0" smtClean="0">
                <a:latin typeface="Calibri"/>
                <a:cs typeface="Calibri"/>
              </a:rPr>
              <a:t>a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4" dirty="0" smtClean="0">
                <a:latin typeface="Calibri"/>
                <a:cs typeface="Calibri"/>
              </a:rPr>
              <a:t>o</a:t>
            </a:r>
            <a:r>
              <a:rPr sz="2200" spc="0" dirty="0" smtClean="0">
                <a:latin typeface="Calibri"/>
                <a:cs typeface="Calibri"/>
              </a:rPr>
              <a:t>r</a:t>
            </a:r>
            <a:r>
              <a:rPr sz="2200" spc="-72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dap</a:t>
            </a:r>
            <a:r>
              <a:rPr sz="2200" spc="-19" dirty="0" smtClean="0">
                <a:latin typeface="Calibri"/>
                <a:cs typeface="Calibri"/>
              </a:rPr>
              <a:t>a</a:t>
            </a:r>
            <a:r>
              <a:rPr sz="2200" spc="0" dirty="0" smtClean="0">
                <a:latin typeface="Calibri"/>
                <a:cs typeface="Calibri"/>
              </a:rPr>
              <a:t>t</a:t>
            </a:r>
            <a:r>
              <a:rPr sz="2200" spc="-54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dij</a:t>
            </a:r>
            <a:r>
              <a:rPr sz="2200" spc="-4" dirty="0" smtClean="0">
                <a:latin typeface="Calibri"/>
                <a:cs typeface="Calibri"/>
              </a:rPr>
              <a:t>a</a:t>
            </a:r>
            <a:r>
              <a:rPr sz="2200" spc="-19" dirty="0" smtClean="0">
                <a:latin typeface="Calibri"/>
                <a:cs typeface="Calibri"/>
              </a:rPr>
              <a:t>w</a:t>
            </a:r>
            <a:r>
              <a:rPr sz="2200" spc="0" dirty="0" smtClean="0">
                <a:latin typeface="Calibri"/>
                <a:cs typeface="Calibri"/>
              </a:rPr>
              <a:t>ab</a:t>
            </a:r>
            <a:r>
              <a:rPr sz="2200" spc="-85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per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a</a:t>
            </a:r>
            <a:r>
              <a:rPr sz="2200" spc="-34" dirty="0" smtClean="0">
                <a:latin typeface="Calibri"/>
                <a:cs typeface="Calibri"/>
              </a:rPr>
              <a:t>ny</a:t>
            </a:r>
            <a:r>
              <a:rPr sz="2200" spc="0" dirty="0" smtClean="0">
                <a:latin typeface="Calibri"/>
                <a:cs typeface="Calibri"/>
              </a:rPr>
              <a:t>a</a:t>
            </a:r>
            <a:r>
              <a:rPr sz="2200" spc="4" dirty="0" smtClean="0">
                <a:latin typeface="Calibri"/>
                <a:cs typeface="Calibri"/>
              </a:rPr>
              <a:t>a</a:t>
            </a:r>
            <a:r>
              <a:rPr sz="2200" spc="0" dirty="0" smtClean="0">
                <a:latin typeface="Calibri"/>
                <a:cs typeface="Calibri"/>
              </a:rPr>
              <a:t>n:</a:t>
            </a:r>
            <a:endParaRPr sz="2200">
              <a:latin typeface="Calibri"/>
              <a:cs typeface="Calibri"/>
            </a:endParaRPr>
          </a:p>
          <a:p>
            <a:pPr marL="298602" marR="38459">
              <a:lnSpc>
                <a:spcPct val="101725"/>
              </a:lnSpc>
              <a:spcBef>
                <a:spcPts val="988"/>
              </a:spcBef>
            </a:pPr>
            <a:r>
              <a:rPr sz="2400" spc="4" dirty="0" smtClean="0">
                <a:latin typeface="Calibri"/>
                <a:cs typeface="Calibri"/>
              </a:rPr>
              <a:t>•</a:t>
            </a:r>
            <a:r>
              <a:rPr sz="2400" spc="0" dirty="0" smtClean="0">
                <a:latin typeface="Calibri"/>
                <a:cs typeface="Calibri"/>
              </a:rPr>
              <a:t>Siapa?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21868" y="4385310"/>
            <a:ext cx="1094333" cy="106172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45"/>
              </a:lnSpc>
              <a:spcBef>
                <a:spcPts val="127"/>
              </a:spcBef>
            </a:pPr>
            <a:r>
              <a:rPr sz="3600" spc="0" baseline="3413" dirty="0" smtClean="0">
                <a:latin typeface="Calibri"/>
                <a:cs typeface="Calibri"/>
              </a:rPr>
              <a:t>•B</a:t>
            </a:r>
            <a:r>
              <a:rPr sz="3600" spc="9" baseline="3413" dirty="0" smtClean="0">
                <a:latin typeface="Calibri"/>
                <a:cs typeface="Calibri"/>
              </a:rPr>
              <a:t>e</a:t>
            </a:r>
            <a:r>
              <a:rPr sz="3600" spc="-44" baseline="3413" dirty="0" smtClean="0">
                <a:latin typeface="Calibri"/>
                <a:cs typeface="Calibri"/>
              </a:rPr>
              <a:t>r</a:t>
            </a:r>
            <a:r>
              <a:rPr sz="3600" spc="0" baseline="3413" dirty="0" smtClean="0">
                <a:latin typeface="Calibri"/>
                <a:cs typeface="Calibri"/>
              </a:rPr>
              <a:t>apa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ts val="2880"/>
              </a:lnSpc>
              <a:spcBef>
                <a:spcPts val="16"/>
              </a:spcBef>
            </a:pPr>
            <a:r>
              <a:rPr sz="3600" spc="0" baseline="1137" dirty="0" smtClean="0">
                <a:latin typeface="Calibri"/>
                <a:cs typeface="Calibri"/>
              </a:rPr>
              <a:t>•B</a:t>
            </a:r>
            <a:r>
              <a:rPr sz="3600" spc="9" baseline="1137" dirty="0" smtClean="0">
                <a:latin typeface="Calibri"/>
                <a:cs typeface="Calibri"/>
              </a:rPr>
              <a:t>e</a:t>
            </a:r>
            <a:r>
              <a:rPr sz="3600" spc="-44" baseline="1137" dirty="0" smtClean="0">
                <a:latin typeface="Calibri"/>
                <a:cs typeface="Calibri"/>
              </a:rPr>
              <a:t>r</a:t>
            </a:r>
            <a:r>
              <a:rPr sz="3600" spc="0" baseline="1137" dirty="0" smtClean="0">
                <a:latin typeface="Calibri"/>
                <a:cs typeface="Calibri"/>
              </a:rPr>
              <a:t>apa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ts val="2880"/>
              </a:lnSpc>
            </a:pPr>
            <a:r>
              <a:rPr sz="3600" spc="0" baseline="1137" dirty="0" smtClean="0">
                <a:latin typeface="Calibri"/>
                <a:cs typeface="Calibri"/>
              </a:rPr>
              <a:t>•B</a:t>
            </a:r>
            <a:r>
              <a:rPr sz="3600" spc="9" baseline="1137" dirty="0" smtClean="0">
                <a:latin typeface="Calibri"/>
                <a:cs typeface="Calibri"/>
              </a:rPr>
              <a:t>e</a:t>
            </a:r>
            <a:r>
              <a:rPr sz="3600" spc="-44" baseline="1137" dirty="0" smtClean="0">
                <a:latin typeface="Calibri"/>
                <a:cs typeface="Calibri"/>
              </a:rPr>
              <a:t>r</a:t>
            </a:r>
            <a:r>
              <a:rPr sz="3600" spc="0" baseline="1137" dirty="0" smtClean="0">
                <a:latin typeface="Calibri"/>
                <a:cs typeface="Calibri"/>
              </a:rPr>
              <a:t>apa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812747" y="4385310"/>
            <a:ext cx="1091285" cy="106172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45"/>
              </a:lnSpc>
              <a:spcBef>
                <a:spcPts val="127"/>
              </a:spcBef>
            </a:pPr>
            <a:r>
              <a:rPr sz="3600" spc="0" baseline="3413" dirty="0" smtClean="0">
                <a:latin typeface="Calibri"/>
                <a:cs typeface="Calibri"/>
              </a:rPr>
              <a:t>ba</a:t>
            </a:r>
            <a:r>
              <a:rPr sz="3600" spc="-44" baseline="3413" dirty="0" smtClean="0">
                <a:latin typeface="Calibri"/>
                <a:cs typeface="Calibri"/>
              </a:rPr>
              <a:t>n</a:t>
            </a:r>
            <a:r>
              <a:rPr sz="3600" spc="-29" baseline="3413" dirty="0" smtClean="0">
                <a:latin typeface="Calibri"/>
                <a:cs typeface="Calibri"/>
              </a:rPr>
              <a:t>y</a:t>
            </a:r>
            <a:r>
              <a:rPr sz="3600" spc="0" baseline="3413" dirty="0" smtClean="0">
                <a:latin typeface="Calibri"/>
                <a:cs typeface="Calibri"/>
              </a:rPr>
              <a:t>ak?</a:t>
            </a:r>
            <a:endParaRPr sz="2400">
              <a:latin typeface="Calibri"/>
              <a:cs typeface="Calibri"/>
            </a:endParaRPr>
          </a:p>
          <a:p>
            <a:pPr marL="12700" marR="45719">
              <a:lnSpc>
                <a:spcPts val="2880"/>
              </a:lnSpc>
              <a:spcBef>
                <a:spcPts val="16"/>
              </a:spcBef>
            </a:pPr>
            <a:r>
              <a:rPr sz="3600" spc="0" baseline="1137" dirty="0" smtClean="0">
                <a:latin typeface="Calibri"/>
                <a:cs typeface="Calibri"/>
              </a:rPr>
              <a:t>sering?</a:t>
            </a:r>
            <a:endParaRPr sz="2400">
              <a:latin typeface="Calibri"/>
              <a:cs typeface="Calibri"/>
            </a:endParaRPr>
          </a:p>
          <a:p>
            <a:pPr marL="12700" marR="25907">
              <a:lnSpc>
                <a:spcPts val="2880"/>
              </a:lnSpc>
            </a:pPr>
            <a:r>
              <a:rPr sz="3600" spc="0" baseline="1137" dirty="0" smtClean="0">
                <a:latin typeface="Calibri"/>
                <a:cs typeface="Calibri"/>
              </a:rPr>
              <a:t>juml</a:t>
            </a:r>
            <a:r>
              <a:rPr sz="3600" spc="4" baseline="1137" dirty="0" smtClean="0">
                <a:latin typeface="Calibri"/>
                <a:cs typeface="Calibri"/>
              </a:rPr>
              <a:t>a</a:t>
            </a:r>
            <a:r>
              <a:rPr sz="3600" spc="0" baseline="1137" dirty="0" smtClean="0">
                <a:latin typeface="Calibri"/>
                <a:cs typeface="Calibri"/>
              </a:rPr>
              <a:t>h?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7973695" y="6118454"/>
            <a:ext cx="352169" cy="254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64"/>
              </a:lnSpc>
              <a:spcBef>
                <a:spcPts val="98"/>
              </a:spcBef>
            </a:pPr>
            <a:r>
              <a:rPr sz="1800" b="1" spc="4" dirty="0" smtClean="0">
                <a:solidFill>
                  <a:srgbClr val="FFFFFF"/>
                </a:solidFill>
                <a:latin typeface="Tahoma"/>
                <a:cs typeface="Tahoma"/>
              </a:rPr>
              <a:t>33</a:t>
            </a:r>
            <a:endParaRPr sz="1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9"/>
          <p:cNvSpPr/>
          <p:nvPr/>
        </p:nvSpPr>
        <p:spPr>
          <a:xfrm>
            <a:off x="7572375" y="6000762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1852" y="247350"/>
                </a:lnTo>
                <a:lnTo>
                  <a:pt x="7313" y="265682"/>
                </a:lnTo>
                <a:lnTo>
                  <a:pt x="28488" y="300859"/>
                </a:lnTo>
                <a:lnTo>
                  <a:pt x="62373" y="333659"/>
                </a:lnTo>
                <a:lnTo>
                  <a:pt x="107817" y="363612"/>
                </a:lnTo>
                <a:lnTo>
                  <a:pt x="163671" y="390248"/>
                </a:lnTo>
                <a:lnTo>
                  <a:pt x="228782" y="413096"/>
                </a:lnTo>
                <a:lnTo>
                  <a:pt x="302002" y="431686"/>
                </a:lnTo>
                <a:lnTo>
                  <a:pt x="341292" y="439237"/>
                </a:lnTo>
                <a:lnTo>
                  <a:pt x="382178" y="445546"/>
                </a:lnTo>
                <a:lnTo>
                  <a:pt x="424516" y="450556"/>
                </a:lnTo>
                <a:lnTo>
                  <a:pt x="468161" y="454208"/>
                </a:lnTo>
                <a:lnTo>
                  <a:pt x="512970" y="456442"/>
                </a:lnTo>
                <a:lnTo>
                  <a:pt x="558800" y="457200"/>
                </a:lnTo>
                <a:lnTo>
                  <a:pt x="604629" y="456442"/>
                </a:lnTo>
                <a:lnTo>
                  <a:pt x="649438" y="454208"/>
                </a:lnTo>
                <a:lnTo>
                  <a:pt x="693083" y="450556"/>
                </a:lnTo>
                <a:lnTo>
                  <a:pt x="735421" y="445546"/>
                </a:lnTo>
                <a:lnTo>
                  <a:pt x="776307" y="439237"/>
                </a:lnTo>
                <a:lnTo>
                  <a:pt x="815597" y="431686"/>
                </a:lnTo>
                <a:lnTo>
                  <a:pt x="853149" y="422953"/>
                </a:lnTo>
                <a:lnTo>
                  <a:pt x="922458" y="402175"/>
                </a:lnTo>
                <a:lnTo>
                  <a:pt x="983084" y="377374"/>
                </a:lnTo>
                <a:lnTo>
                  <a:pt x="1033877" y="349021"/>
                </a:lnTo>
                <a:lnTo>
                  <a:pt x="1073685" y="317586"/>
                </a:lnTo>
                <a:lnTo>
                  <a:pt x="1101359" y="283538"/>
                </a:lnTo>
                <a:lnTo>
                  <a:pt x="1115747" y="247350"/>
                </a:lnTo>
                <a:lnTo>
                  <a:pt x="1117600" y="228600"/>
                </a:lnTo>
                <a:lnTo>
                  <a:pt x="1115747" y="209851"/>
                </a:lnTo>
                <a:lnTo>
                  <a:pt x="1101359" y="173665"/>
                </a:lnTo>
                <a:lnTo>
                  <a:pt x="1073685" y="139619"/>
                </a:lnTo>
                <a:lnTo>
                  <a:pt x="1033877" y="108183"/>
                </a:lnTo>
                <a:lnTo>
                  <a:pt x="983084" y="79830"/>
                </a:lnTo>
                <a:lnTo>
                  <a:pt x="922458" y="55028"/>
                </a:lnTo>
                <a:lnTo>
                  <a:pt x="853149" y="34249"/>
                </a:lnTo>
                <a:lnTo>
                  <a:pt x="815597" y="25516"/>
                </a:lnTo>
                <a:lnTo>
                  <a:pt x="776307" y="17964"/>
                </a:lnTo>
                <a:lnTo>
                  <a:pt x="735421" y="11654"/>
                </a:lnTo>
                <a:lnTo>
                  <a:pt x="693083" y="6643"/>
                </a:lnTo>
                <a:lnTo>
                  <a:pt x="649438" y="2992"/>
                </a:lnTo>
                <a:lnTo>
                  <a:pt x="604629" y="757"/>
                </a:lnTo>
                <a:lnTo>
                  <a:pt x="558800" y="0"/>
                </a:lnTo>
                <a:lnTo>
                  <a:pt x="512970" y="757"/>
                </a:lnTo>
                <a:lnTo>
                  <a:pt x="468161" y="2992"/>
                </a:lnTo>
                <a:lnTo>
                  <a:pt x="424516" y="6643"/>
                </a:lnTo>
                <a:lnTo>
                  <a:pt x="382178" y="11654"/>
                </a:lnTo>
                <a:lnTo>
                  <a:pt x="341292" y="17964"/>
                </a:lnTo>
                <a:lnTo>
                  <a:pt x="302002" y="25516"/>
                </a:lnTo>
                <a:lnTo>
                  <a:pt x="264450" y="34249"/>
                </a:lnTo>
                <a:lnTo>
                  <a:pt x="195141" y="55028"/>
                </a:lnTo>
                <a:lnTo>
                  <a:pt x="134515" y="79830"/>
                </a:lnTo>
                <a:lnTo>
                  <a:pt x="83722" y="108183"/>
                </a:lnTo>
                <a:lnTo>
                  <a:pt x="43914" y="139619"/>
                </a:lnTo>
                <a:lnTo>
                  <a:pt x="16240" y="173665"/>
                </a:lnTo>
                <a:lnTo>
                  <a:pt x="1852" y="209851"/>
                </a:lnTo>
                <a:lnTo>
                  <a:pt x="0" y="228600"/>
                </a:lnTo>
                <a:close/>
              </a:path>
            </a:pathLst>
          </a:custGeom>
          <a:solidFill>
            <a:srgbClr val="0000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572375" y="6000762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7313" y="191520"/>
                </a:lnTo>
                <a:lnTo>
                  <a:pt x="28488" y="156345"/>
                </a:lnTo>
                <a:lnTo>
                  <a:pt x="62373" y="123545"/>
                </a:lnTo>
                <a:lnTo>
                  <a:pt x="107817" y="93592"/>
                </a:lnTo>
                <a:lnTo>
                  <a:pt x="163671" y="66955"/>
                </a:lnTo>
                <a:lnTo>
                  <a:pt x="228782" y="44106"/>
                </a:lnTo>
                <a:lnTo>
                  <a:pt x="302002" y="25516"/>
                </a:lnTo>
                <a:lnTo>
                  <a:pt x="341292" y="17964"/>
                </a:lnTo>
                <a:lnTo>
                  <a:pt x="382178" y="11654"/>
                </a:lnTo>
                <a:lnTo>
                  <a:pt x="424516" y="6643"/>
                </a:lnTo>
                <a:lnTo>
                  <a:pt x="468161" y="2992"/>
                </a:lnTo>
                <a:lnTo>
                  <a:pt x="512970" y="757"/>
                </a:lnTo>
                <a:lnTo>
                  <a:pt x="558800" y="0"/>
                </a:lnTo>
                <a:lnTo>
                  <a:pt x="604629" y="757"/>
                </a:lnTo>
                <a:lnTo>
                  <a:pt x="649438" y="2992"/>
                </a:lnTo>
                <a:lnTo>
                  <a:pt x="693083" y="6643"/>
                </a:lnTo>
                <a:lnTo>
                  <a:pt x="735421" y="11654"/>
                </a:lnTo>
                <a:lnTo>
                  <a:pt x="776307" y="17964"/>
                </a:lnTo>
                <a:lnTo>
                  <a:pt x="815597" y="25516"/>
                </a:lnTo>
                <a:lnTo>
                  <a:pt x="853149" y="34249"/>
                </a:lnTo>
                <a:lnTo>
                  <a:pt x="922458" y="55028"/>
                </a:lnTo>
                <a:lnTo>
                  <a:pt x="983084" y="79830"/>
                </a:lnTo>
                <a:lnTo>
                  <a:pt x="1033877" y="108183"/>
                </a:lnTo>
                <a:lnTo>
                  <a:pt x="1073685" y="139619"/>
                </a:lnTo>
                <a:lnTo>
                  <a:pt x="1101359" y="173665"/>
                </a:lnTo>
                <a:lnTo>
                  <a:pt x="1115747" y="209851"/>
                </a:lnTo>
                <a:lnTo>
                  <a:pt x="1117600" y="228600"/>
                </a:lnTo>
                <a:lnTo>
                  <a:pt x="1115747" y="247350"/>
                </a:lnTo>
                <a:lnTo>
                  <a:pt x="1101359" y="283538"/>
                </a:lnTo>
                <a:lnTo>
                  <a:pt x="1073685" y="317586"/>
                </a:lnTo>
                <a:lnTo>
                  <a:pt x="1033877" y="349021"/>
                </a:lnTo>
                <a:lnTo>
                  <a:pt x="983084" y="377374"/>
                </a:lnTo>
                <a:lnTo>
                  <a:pt x="922458" y="402175"/>
                </a:lnTo>
                <a:lnTo>
                  <a:pt x="853149" y="422953"/>
                </a:lnTo>
                <a:lnTo>
                  <a:pt x="815597" y="431686"/>
                </a:lnTo>
                <a:lnTo>
                  <a:pt x="776307" y="439237"/>
                </a:lnTo>
                <a:lnTo>
                  <a:pt x="735421" y="445546"/>
                </a:lnTo>
                <a:lnTo>
                  <a:pt x="693083" y="450556"/>
                </a:lnTo>
                <a:lnTo>
                  <a:pt x="649438" y="454208"/>
                </a:lnTo>
                <a:lnTo>
                  <a:pt x="604629" y="456442"/>
                </a:lnTo>
                <a:lnTo>
                  <a:pt x="558800" y="457200"/>
                </a:lnTo>
                <a:lnTo>
                  <a:pt x="512970" y="456442"/>
                </a:lnTo>
                <a:lnTo>
                  <a:pt x="468161" y="454208"/>
                </a:lnTo>
                <a:lnTo>
                  <a:pt x="424516" y="450556"/>
                </a:lnTo>
                <a:lnTo>
                  <a:pt x="382178" y="445546"/>
                </a:lnTo>
                <a:lnTo>
                  <a:pt x="341292" y="439237"/>
                </a:lnTo>
                <a:lnTo>
                  <a:pt x="302002" y="431686"/>
                </a:lnTo>
                <a:lnTo>
                  <a:pt x="264450" y="422953"/>
                </a:lnTo>
                <a:lnTo>
                  <a:pt x="195141" y="402175"/>
                </a:lnTo>
                <a:lnTo>
                  <a:pt x="134515" y="377374"/>
                </a:lnTo>
                <a:lnTo>
                  <a:pt x="83722" y="349021"/>
                </a:lnTo>
                <a:lnTo>
                  <a:pt x="43914" y="317586"/>
                </a:lnTo>
                <a:lnTo>
                  <a:pt x="16240" y="283538"/>
                </a:lnTo>
                <a:lnTo>
                  <a:pt x="1852" y="247350"/>
                </a:lnTo>
                <a:lnTo>
                  <a:pt x="0" y="228600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840980" y="6016752"/>
            <a:ext cx="600455" cy="5135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133588" y="6016752"/>
            <a:ext cx="374903" cy="5135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420749" y="601497"/>
            <a:ext cx="6385996" cy="58501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4585"/>
              </a:lnSpc>
              <a:spcBef>
                <a:spcPts val="229"/>
              </a:spcBef>
            </a:pPr>
            <a:r>
              <a:rPr sz="6600" b="1" spc="0" baseline="3103" dirty="0" smtClean="0">
                <a:latin typeface="Calibri"/>
                <a:cs typeface="Calibri"/>
              </a:rPr>
              <a:t>Men</a:t>
            </a:r>
            <a:r>
              <a:rPr sz="6600" b="1" spc="-50" baseline="3103" dirty="0" smtClean="0">
                <a:latin typeface="Calibri"/>
                <a:cs typeface="Calibri"/>
              </a:rPr>
              <a:t>g</a:t>
            </a:r>
            <a:r>
              <a:rPr sz="6600" b="1" spc="0" baseline="3103" dirty="0" smtClean="0">
                <a:latin typeface="Calibri"/>
                <a:cs typeface="Calibri"/>
              </a:rPr>
              <a:t>embang</a:t>
            </a:r>
            <a:r>
              <a:rPr sz="6600" b="1" spc="-50" baseline="3103" dirty="0" smtClean="0">
                <a:latin typeface="Calibri"/>
                <a:cs typeface="Calibri"/>
              </a:rPr>
              <a:t>k</a:t>
            </a:r>
            <a:r>
              <a:rPr sz="6600" b="1" spc="0" baseline="3103" dirty="0" smtClean="0">
                <a:latin typeface="Calibri"/>
                <a:cs typeface="Calibri"/>
              </a:rPr>
              <a:t>an</a:t>
            </a:r>
            <a:r>
              <a:rPr sz="6600" b="1" spc="-39" baseline="3103" dirty="0" smtClean="0">
                <a:latin typeface="Calibri"/>
                <a:cs typeface="Calibri"/>
              </a:rPr>
              <a:t> </a:t>
            </a:r>
            <a:r>
              <a:rPr sz="6600" b="1" spc="0" baseline="3103" dirty="0" smtClean="0">
                <a:latin typeface="Calibri"/>
                <a:cs typeface="Calibri"/>
              </a:rPr>
              <a:t>Indi</a:t>
            </a:r>
            <a:r>
              <a:rPr sz="6600" b="1" spc="-54" baseline="3103" dirty="0" smtClean="0">
                <a:latin typeface="Calibri"/>
                <a:cs typeface="Calibri"/>
              </a:rPr>
              <a:t>k</a:t>
            </a:r>
            <a:r>
              <a:rPr sz="6600" b="1" spc="-39" baseline="3103" dirty="0" smtClean="0">
                <a:latin typeface="Calibri"/>
                <a:cs typeface="Calibri"/>
              </a:rPr>
              <a:t>a</a:t>
            </a:r>
            <a:r>
              <a:rPr sz="6600" b="1" spc="-50" baseline="3103" dirty="0" smtClean="0">
                <a:latin typeface="Calibri"/>
                <a:cs typeface="Calibri"/>
              </a:rPr>
              <a:t>t</a:t>
            </a:r>
            <a:r>
              <a:rPr sz="6600" b="1" spc="0" baseline="3103" dirty="0" smtClean="0">
                <a:latin typeface="Calibri"/>
                <a:cs typeface="Calibri"/>
              </a:rPr>
              <a:t>or</a:t>
            </a:r>
            <a:endParaRPr sz="44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35940" y="1986344"/>
            <a:ext cx="184048" cy="3426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655"/>
              </a:lnSpc>
              <a:spcBef>
                <a:spcPts val="132"/>
              </a:spcBef>
            </a:pPr>
            <a:r>
              <a:rPr sz="2500" spc="0" dirty="0" smtClean="0">
                <a:latin typeface="Arial"/>
                <a:cs typeface="Arial"/>
              </a:rPr>
              <a:t>•</a:t>
            </a:r>
            <a:endParaRPr sz="25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78840" y="2005482"/>
            <a:ext cx="7568850" cy="436697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45435">
              <a:lnSpc>
                <a:spcPts val="2575"/>
              </a:lnSpc>
              <a:spcBef>
                <a:spcPts val="128"/>
              </a:spcBef>
            </a:pPr>
            <a:r>
              <a:rPr sz="3750" spc="0" baseline="2184" dirty="0" smtClean="0">
                <a:latin typeface="Calibri"/>
                <a:cs typeface="Calibri"/>
              </a:rPr>
              <a:t>Mengide</a:t>
            </a:r>
            <a:r>
              <a:rPr sz="3750" spc="-25" baseline="2184" dirty="0" smtClean="0">
                <a:latin typeface="Calibri"/>
                <a:cs typeface="Calibri"/>
              </a:rPr>
              <a:t>n</a:t>
            </a:r>
            <a:r>
              <a:rPr sz="3750" spc="0" baseline="2184" dirty="0" smtClean="0">
                <a:latin typeface="Calibri"/>
                <a:cs typeface="Calibri"/>
              </a:rPr>
              <a:t>tifi</a:t>
            </a:r>
            <a:r>
              <a:rPr sz="3750" spc="-39" baseline="2184" dirty="0" smtClean="0">
                <a:latin typeface="Calibri"/>
                <a:cs typeface="Calibri"/>
              </a:rPr>
              <a:t>k</a:t>
            </a:r>
            <a:r>
              <a:rPr sz="3750" spc="0" baseline="2184" dirty="0" smtClean="0">
                <a:latin typeface="Calibri"/>
                <a:cs typeface="Calibri"/>
              </a:rPr>
              <a:t>asi</a:t>
            </a:r>
            <a:r>
              <a:rPr sz="3750" spc="2" baseline="2184" dirty="0" smtClean="0">
                <a:latin typeface="Calibri"/>
                <a:cs typeface="Calibri"/>
              </a:rPr>
              <a:t> </a:t>
            </a:r>
            <a:r>
              <a:rPr sz="3750" spc="0" baseline="2184" dirty="0" smtClean="0">
                <a:latin typeface="Calibri"/>
                <a:cs typeface="Calibri"/>
              </a:rPr>
              <a:t>situasi </a:t>
            </a:r>
            <a:r>
              <a:rPr sz="3750" spc="-9" baseline="2184" dirty="0" smtClean="0">
                <a:latin typeface="Calibri"/>
                <a:cs typeface="Calibri"/>
              </a:rPr>
              <a:t>m</a:t>
            </a:r>
            <a:r>
              <a:rPr sz="3750" spc="0" baseline="2184" dirty="0" smtClean="0">
                <a:latin typeface="Calibri"/>
                <a:cs typeface="Calibri"/>
              </a:rPr>
              <a:t>asalah</a:t>
            </a:r>
            <a:r>
              <a:rPr sz="3750" spc="-54" baseline="2184" dirty="0" smtClean="0">
                <a:latin typeface="Calibri"/>
                <a:cs typeface="Calibri"/>
              </a:rPr>
              <a:t> </a:t>
            </a:r>
            <a:r>
              <a:rPr sz="3750" spc="-39" baseline="2184" dirty="0" smtClean="0">
                <a:latin typeface="Calibri"/>
                <a:cs typeface="Calibri"/>
              </a:rPr>
              <a:t>y</a:t>
            </a:r>
            <a:r>
              <a:rPr sz="3750" spc="0" baseline="2184" dirty="0" smtClean="0">
                <a:latin typeface="Calibri"/>
                <a:cs typeface="Calibri"/>
              </a:rPr>
              <a:t>ang</a:t>
            </a:r>
            <a:r>
              <a:rPr sz="3750" spc="4" baseline="2184" dirty="0" smtClean="0">
                <a:latin typeface="Calibri"/>
                <a:cs typeface="Calibri"/>
              </a:rPr>
              <a:t> </a:t>
            </a:r>
            <a:r>
              <a:rPr sz="3750" spc="0" baseline="2184" dirty="0" smtClean="0">
                <a:latin typeface="Calibri"/>
                <a:cs typeface="Calibri"/>
              </a:rPr>
              <a:t>sedang </a:t>
            </a:r>
            <a:r>
              <a:rPr sz="3750" spc="4" baseline="2184" dirty="0" smtClean="0">
                <a:latin typeface="Calibri"/>
                <a:cs typeface="Calibri"/>
              </a:rPr>
              <a:t>k</a:t>
            </a:r>
            <a:r>
              <a:rPr sz="3750" spc="0" baseline="2184" dirty="0" smtClean="0">
                <a:latin typeface="Calibri"/>
                <a:cs typeface="Calibri"/>
              </a:rPr>
              <a:t>i</a:t>
            </a:r>
            <a:r>
              <a:rPr sz="3750" spc="-29" baseline="2184" dirty="0" smtClean="0">
                <a:latin typeface="Calibri"/>
                <a:cs typeface="Calibri"/>
              </a:rPr>
              <a:t>t</a:t>
            </a:r>
            <a:r>
              <a:rPr sz="3750" spc="0" baseline="2184" dirty="0" smtClean="0">
                <a:latin typeface="Calibri"/>
                <a:cs typeface="Calibri"/>
              </a:rPr>
              <a:t>a</a:t>
            </a:r>
            <a:r>
              <a:rPr sz="3750" spc="-11" baseline="2184" dirty="0" smtClean="0">
                <a:latin typeface="Calibri"/>
                <a:cs typeface="Calibri"/>
              </a:rPr>
              <a:t> </a:t>
            </a:r>
            <a:r>
              <a:rPr sz="3750" spc="-19" baseline="2184" dirty="0" smtClean="0">
                <a:latin typeface="Calibri"/>
                <a:cs typeface="Calibri"/>
              </a:rPr>
              <a:t>c</a:t>
            </a:r>
            <a:r>
              <a:rPr sz="3750" spc="0" baseline="2184" dirty="0" smtClean="0">
                <a:latin typeface="Calibri"/>
                <a:cs typeface="Calibri"/>
              </a:rPr>
              <a:t>oba</a:t>
            </a:r>
            <a:endParaRPr sz="2500">
              <a:latin typeface="Calibri"/>
              <a:cs typeface="Calibri"/>
            </a:endParaRPr>
          </a:p>
          <a:p>
            <a:pPr marL="12700" marR="45435">
              <a:lnSpc>
                <a:spcPts val="2470"/>
              </a:lnSpc>
            </a:pPr>
            <a:r>
              <a:rPr sz="3750" spc="0" baseline="4369" dirty="0" smtClean="0">
                <a:latin typeface="Calibri"/>
                <a:cs typeface="Calibri"/>
              </a:rPr>
              <a:t>pe</a:t>
            </a:r>
            <a:r>
              <a:rPr sz="3750" spc="4" baseline="4369" dirty="0" smtClean="0">
                <a:latin typeface="Calibri"/>
                <a:cs typeface="Calibri"/>
              </a:rPr>
              <a:t>r</a:t>
            </a:r>
            <a:r>
              <a:rPr sz="3750" spc="0" baseline="4369" dirty="0" smtClean="0">
                <a:latin typeface="Calibri"/>
                <a:cs typeface="Calibri"/>
              </a:rPr>
              <a:t>h</a:t>
            </a:r>
            <a:r>
              <a:rPr sz="3750" spc="-25" baseline="4369" dirty="0" smtClean="0">
                <a:latin typeface="Calibri"/>
                <a:cs typeface="Calibri"/>
              </a:rPr>
              <a:t>a</a:t>
            </a:r>
            <a:r>
              <a:rPr sz="3750" spc="0" baseline="4369" dirty="0" smtClean="0">
                <a:latin typeface="Calibri"/>
                <a:cs typeface="Calibri"/>
              </a:rPr>
              <a:t>ti</a:t>
            </a:r>
            <a:r>
              <a:rPr sz="3750" spc="-34" baseline="4369" dirty="0" smtClean="0">
                <a:latin typeface="Calibri"/>
                <a:cs typeface="Calibri"/>
              </a:rPr>
              <a:t>k</a:t>
            </a:r>
            <a:r>
              <a:rPr sz="3750" spc="0" baseline="4369" dirty="0" smtClean="0">
                <a:latin typeface="Calibri"/>
                <a:cs typeface="Calibri"/>
              </a:rPr>
              <a:t>an</a:t>
            </a:r>
            <a:endParaRPr sz="2500">
              <a:latin typeface="Calibri"/>
              <a:cs typeface="Calibri"/>
            </a:endParaRPr>
          </a:p>
          <a:p>
            <a:pPr marL="12700" marR="582352">
              <a:lnSpc>
                <a:spcPts val="3051"/>
              </a:lnSpc>
              <a:spcBef>
                <a:spcPts val="331"/>
              </a:spcBef>
            </a:pPr>
            <a:r>
              <a:rPr sz="2500" spc="0" dirty="0" smtClean="0">
                <a:latin typeface="Calibri"/>
                <a:cs typeface="Calibri"/>
              </a:rPr>
              <a:t>Men</a:t>
            </a:r>
            <a:r>
              <a:rPr sz="2500" spc="-19" dirty="0" smtClean="0">
                <a:latin typeface="Calibri"/>
                <a:cs typeface="Calibri"/>
              </a:rPr>
              <a:t>g</a:t>
            </a:r>
            <a:r>
              <a:rPr sz="2500" spc="0" dirty="0" smtClean="0">
                <a:latin typeface="Calibri"/>
                <a:cs typeface="Calibri"/>
              </a:rPr>
              <a:t>embang</a:t>
            </a:r>
            <a:r>
              <a:rPr sz="2500" spc="-39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an</a:t>
            </a:r>
            <a:r>
              <a:rPr sz="2500" spc="-137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su</a:t>
            </a:r>
            <a:r>
              <a:rPr sz="2500" spc="-25" dirty="0" smtClean="0">
                <a:latin typeface="Calibri"/>
                <a:cs typeface="Calibri"/>
              </a:rPr>
              <a:t>a</a:t>
            </a:r>
            <a:r>
              <a:rPr sz="2500" spc="0" dirty="0" smtClean="0">
                <a:latin typeface="Calibri"/>
                <a:cs typeface="Calibri"/>
              </a:rPr>
              <a:t>tu</a:t>
            </a:r>
            <a:r>
              <a:rPr sz="2500" spc="-46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visi:</a:t>
            </a:r>
            <a:r>
              <a:rPr sz="2500" spc="-39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a</a:t>
            </a:r>
            <a:r>
              <a:rPr sz="2500" spc="-34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an</a:t>
            </a:r>
            <a:r>
              <a:rPr sz="2500" spc="-48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menj</a:t>
            </a:r>
            <a:r>
              <a:rPr sz="2500" spc="4" dirty="0" smtClean="0">
                <a:latin typeface="Calibri"/>
                <a:cs typeface="Calibri"/>
              </a:rPr>
              <a:t>a</a:t>
            </a:r>
            <a:r>
              <a:rPr sz="2500" spc="0" dirty="0" smtClean="0">
                <a:latin typeface="Calibri"/>
                <a:cs typeface="Calibri"/>
              </a:rPr>
              <a:t>di</a:t>
            </a:r>
            <a:r>
              <a:rPr sz="2500" spc="-72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sepe</a:t>
            </a:r>
            <a:r>
              <a:rPr sz="2500" spc="4" dirty="0" smtClean="0">
                <a:latin typeface="Calibri"/>
                <a:cs typeface="Calibri"/>
              </a:rPr>
              <a:t>r</a:t>
            </a:r>
            <a:r>
              <a:rPr sz="2500" spc="0" dirty="0" smtClean="0">
                <a:latin typeface="Calibri"/>
                <a:cs typeface="Calibri"/>
              </a:rPr>
              <a:t>ti</a:t>
            </a:r>
            <a:r>
              <a:rPr sz="2500" spc="-41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apa </a:t>
            </a:r>
            <a:endParaRPr sz="2500">
              <a:latin typeface="Calibri"/>
              <a:cs typeface="Calibri"/>
            </a:endParaRPr>
          </a:p>
          <a:p>
            <a:pPr marL="12700" marR="582352">
              <a:lnSpc>
                <a:spcPts val="3051"/>
              </a:lnSpc>
            </a:pPr>
            <a:r>
              <a:rPr sz="2500" spc="0" dirty="0" smtClean="0">
                <a:latin typeface="Calibri"/>
                <a:cs typeface="Calibri"/>
              </a:rPr>
              <a:t>masal</a:t>
            </a:r>
            <a:r>
              <a:rPr sz="2500" spc="9" dirty="0" smtClean="0">
                <a:latin typeface="Calibri"/>
                <a:cs typeface="Calibri"/>
              </a:rPr>
              <a:t>a</a:t>
            </a:r>
            <a:r>
              <a:rPr sz="2500" spc="0" dirty="0" smtClean="0">
                <a:latin typeface="Calibri"/>
                <a:cs typeface="Calibri"/>
              </a:rPr>
              <a:t>h</a:t>
            </a:r>
            <a:r>
              <a:rPr sz="2500" spc="-84" dirty="0" smtClean="0">
                <a:latin typeface="Calibri"/>
                <a:cs typeface="Calibri"/>
              </a:rPr>
              <a:t> </a:t>
            </a:r>
            <a:r>
              <a:rPr sz="2500" spc="-19" dirty="0" smtClean="0">
                <a:latin typeface="Calibri"/>
                <a:cs typeface="Calibri"/>
              </a:rPr>
              <a:t>t</a:t>
            </a:r>
            <a:r>
              <a:rPr sz="2500" spc="0" dirty="0" smtClean="0">
                <a:latin typeface="Calibri"/>
                <a:cs typeface="Calibri"/>
              </a:rPr>
              <a:t>e</a:t>
            </a:r>
            <a:r>
              <a:rPr sz="2500" spc="-34" dirty="0" smtClean="0">
                <a:latin typeface="Calibri"/>
                <a:cs typeface="Calibri"/>
              </a:rPr>
              <a:t>r</a:t>
            </a:r>
            <a:r>
              <a:rPr sz="2500" spc="0" dirty="0" smtClean="0">
                <a:latin typeface="Calibri"/>
                <a:cs typeface="Calibri"/>
              </a:rPr>
              <a:t>sebut.</a:t>
            </a:r>
            <a:r>
              <a:rPr sz="2500" spc="-84" dirty="0" smtClean="0">
                <a:latin typeface="Calibri"/>
                <a:cs typeface="Calibri"/>
              </a:rPr>
              <a:t> </a:t>
            </a:r>
            <a:r>
              <a:rPr sz="2500" spc="9" dirty="0" smtClean="0">
                <a:latin typeface="Calibri"/>
                <a:cs typeface="Calibri"/>
              </a:rPr>
              <a:t>H</a:t>
            </a:r>
            <a:r>
              <a:rPr sz="2500" spc="0" dirty="0" smtClean="0">
                <a:latin typeface="Calibri"/>
                <a:cs typeface="Calibri"/>
              </a:rPr>
              <a:t>al</a:t>
            </a:r>
            <a:r>
              <a:rPr sz="2500" spc="-33" dirty="0" smtClean="0">
                <a:latin typeface="Calibri"/>
                <a:cs typeface="Calibri"/>
              </a:rPr>
              <a:t> </a:t>
            </a:r>
            <a:r>
              <a:rPr sz="2500" spc="4" dirty="0" smtClean="0">
                <a:latin typeface="Calibri"/>
                <a:cs typeface="Calibri"/>
              </a:rPr>
              <a:t>i</a:t>
            </a:r>
            <a:r>
              <a:rPr sz="2500" spc="0" dirty="0" smtClean="0">
                <a:latin typeface="Calibri"/>
                <a:cs typeface="Calibri"/>
              </a:rPr>
              <a:t>ni</a:t>
            </a:r>
            <a:r>
              <a:rPr sz="2500" spc="-18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a</a:t>
            </a:r>
            <a:r>
              <a:rPr sz="2500" spc="-39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an</a:t>
            </a:r>
            <a:r>
              <a:rPr sz="2500" spc="-38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membe</a:t>
            </a:r>
            <a:r>
              <a:rPr sz="2500" spc="9" dirty="0" smtClean="0">
                <a:latin typeface="Calibri"/>
                <a:cs typeface="Calibri"/>
              </a:rPr>
              <a:t>r</a:t>
            </a:r>
            <a:r>
              <a:rPr sz="2500" spc="0" dirty="0" smtClean="0">
                <a:latin typeface="Calibri"/>
                <a:cs typeface="Calibri"/>
              </a:rPr>
              <a:t>i</a:t>
            </a:r>
            <a:r>
              <a:rPr sz="2500" spc="-39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an</a:t>
            </a:r>
            <a:r>
              <a:rPr sz="2500" spc="-108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indi</a:t>
            </a:r>
            <a:r>
              <a:rPr sz="2500" spc="-44" dirty="0" smtClean="0">
                <a:latin typeface="Calibri"/>
                <a:cs typeface="Calibri"/>
              </a:rPr>
              <a:t>k</a:t>
            </a:r>
            <a:r>
              <a:rPr sz="2500" spc="-19" dirty="0" smtClean="0">
                <a:latin typeface="Calibri"/>
                <a:cs typeface="Calibri"/>
              </a:rPr>
              <a:t>at</a:t>
            </a:r>
            <a:r>
              <a:rPr sz="2500" spc="0" dirty="0" smtClean="0">
                <a:latin typeface="Calibri"/>
                <a:cs typeface="Calibri"/>
              </a:rPr>
              <a:t>or </a:t>
            </a:r>
            <a:endParaRPr sz="2500">
              <a:latin typeface="Calibri"/>
              <a:cs typeface="Calibri"/>
            </a:endParaRPr>
          </a:p>
          <a:p>
            <a:pPr marL="12700" marR="582352">
              <a:lnSpc>
                <a:spcPts val="3051"/>
              </a:lnSpc>
            </a:pPr>
            <a:r>
              <a:rPr sz="2500" spc="0" dirty="0" smtClean="0">
                <a:latin typeface="Calibri"/>
                <a:cs typeface="Calibri"/>
              </a:rPr>
              <a:t>dam</a:t>
            </a:r>
            <a:r>
              <a:rPr sz="2500" spc="-9" dirty="0" smtClean="0">
                <a:latin typeface="Calibri"/>
                <a:cs typeface="Calibri"/>
              </a:rPr>
              <a:t>p</a:t>
            </a:r>
            <a:r>
              <a:rPr sz="2500" spc="0" dirty="0" smtClean="0">
                <a:latin typeface="Calibri"/>
                <a:cs typeface="Calibri"/>
              </a:rPr>
              <a:t>ak.</a:t>
            </a:r>
            <a:endParaRPr sz="2500">
              <a:latin typeface="Calibri"/>
              <a:cs typeface="Calibri"/>
            </a:endParaRPr>
          </a:p>
          <a:p>
            <a:pPr marL="12700" marR="138372">
              <a:lnSpc>
                <a:spcPts val="3051"/>
              </a:lnSpc>
            </a:pPr>
            <a:r>
              <a:rPr sz="2500" spc="0" dirty="0" smtClean="0">
                <a:latin typeface="Calibri"/>
                <a:cs typeface="Calibri"/>
              </a:rPr>
              <a:t>Men</a:t>
            </a:r>
            <a:r>
              <a:rPr sz="2500" spc="-19" dirty="0" smtClean="0">
                <a:latin typeface="Calibri"/>
                <a:cs typeface="Calibri"/>
              </a:rPr>
              <a:t>g</a:t>
            </a:r>
            <a:r>
              <a:rPr sz="2500" spc="0" dirty="0" smtClean="0">
                <a:latin typeface="Calibri"/>
                <a:cs typeface="Calibri"/>
              </a:rPr>
              <a:t>embang</a:t>
            </a:r>
            <a:r>
              <a:rPr sz="2500" spc="-39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an</a:t>
            </a:r>
            <a:r>
              <a:rPr sz="2500" spc="-137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visi</a:t>
            </a:r>
            <a:r>
              <a:rPr sz="2500" spc="-32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p</a:t>
            </a:r>
            <a:r>
              <a:rPr sz="2500" spc="-34" dirty="0" smtClean="0">
                <a:latin typeface="Calibri"/>
                <a:cs typeface="Calibri"/>
              </a:rPr>
              <a:t>r</a:t>
            </a:r>
            <a:r>
              <a:rPr sz="2500" spc="0" dirty="0" smtClean="0">
                <a:latin typeface="Calibri"/>
                <a:cs typeface="Calibri"/>
              </a:rPr>
              <a:t>oses</a:t>
            </a:r>
            <a:r>
              <a:rPr sz="2500" spc="-76" dirty="0" smtClean="0">
                <a:latin typeface="Calibri"/>
                <a:cs typeface="Calibri"/>
              </a:rPr>
              <a:t> </a:t>
            </a:r>
            <a:r>
              <a:rPr sz="2500" spc="-19" dirty="0" smtClean="0">
                <a:latin typeface="Calibri"/>
                <a:cs typeface="Calibri"/>
              </a:rPr>
              <a:t>t</a:t>
            </a:r>
            <a:r>
              <a:rPr sz="2500" spc="0" dirty="0" smtClean="0">
                <a:latin typeface="Calibri"/>
                <a:cs typeface="Calibri"/>
              </a:rPr>
              <a:t>e</a:t>
            </a:r>
            <a:r>
              <a:rPr sz="2500" spc="-19" dirty="0" smtClean="0">
                <a:latin typeface="Calibri"/>
                <a:cs typeface="Calibri"/>
              </a:rPr>
              <a:t>n</a:t>
            </a:r>
            <a:r>
              <a:rPr sz="2500" spc="-29" dirty="0" smtClean="0">
                <a:latin typeface="Calibri"/>
                <a:cs typeface="Calibri"/>
              </a:rPr>
              <a:t>t</a:t>
            </a:r>
            <a:r>
              <a:rPr sz="2500" spc="0" dirty="0" smtClean="0">
                <a:latin typeface="Calibri"/>
                <a:cs typeface="Calibri"/>
              </a:rPr>
              <a:t>ang</a:t>
            </a:r>
            <a:r>
              <a:rPr sz="2500" spc="-52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ba</a:t>
            </a:r>
            <a:r>
              <a:rPr sz="2500" spc="-44" dirty="0" smtClean="0">
                <a:latin typeface="Calibri"/>
                <a:cs typeface="Calibri"/>
              </a:rPr>
              <a:t>g</a:t>
            </a:r>
            <a:r>
              <a:rPr sz="2500" spc="0" dirty="0" smtClean="0">
                <a:latin typeface="Calibri"/>
                <a:cs typeface="Calibri"/>
              </a:rPr>
              <a:t>aim</a:t>
            </a:r>
            <a:r>
              <a:rPr sz="2500" spc="4" dirty="0" smtClean="0">
                <a:latin typeface="Calibri"/>
                <a:cs typeface="Calibri"/>
              </a:rPr>
              <a:t>a</a:t>
            </a:r>
            <a:r>
              <a:rPr sz="2500" spc="0" dirty="0" smtClean="0">
                <a:latin typeface="Calibri"/>
                <a:cs typeface="Calibri"/>
              </a:rPr>
              <a:t>na</a:t>
            </a:r>
            <a:r>
              <a:rPr sz="2500" spc="-101" dirty="0" smtClean="0">
                <a:latin typeface="Calibri"/>
                <a:cs typeface="Calibri"/>
              </a:rPr>
              <a:t> </a:t>
            </a:r>
            <a:r>
              <a:rPr sz="2500" spc="-25" dirty="0" smtClean="0">
                <a:latin typeface="Calibri"/>
                <a:cs typeface="Calibri"/>
              </a:rPr>
              <a:t>c</a:t>
            </a:r>
            <a:r>
              <a:rPr sz="2500" spc="0" dirty="0" smtClean="0">
                <a:latin typeface="Calibri"/>
                <a:cs typeface="Calibri"/>
              </a:rPr>
              <a:t>a</a:t>
            </a:r>
            <a:r>
              <a:rPr sz="2500" spc="-39" dirty="0" smtClean="0">
                <a:latin typeface="Calibri"/>
                <a:cs typeface="Calibri"/>
              </a:rPr>
              <a:t>r</a:t>
            </a:r>
            <a:r>
              <a:rPr sz="2500" spc="0" dirty="0" smtClean="0">
                <a:latin typeface="Calibri"/>
                <a:cs typeface="Calibri"/>
              </a:rPr>
              <a:t>a</a:t>
            </a:r>
            <a:r>
              <a:rPr sz="2500" spc="-17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ki</a:t>
            </a:r>
            <a:r>
              <a:rPr sz="2500" spc="-25" dirty="0" smtClean="0">
                <a:latin typeface="Calibri"/>
                <a:cs typeface="Calibri"/>
              </a:rPr>
              <a:t>t</a:t>
            </a:r>
            <a:r>
              <a:rPr sz="2500" spc="0" dirty="0" smtClean="0">
                <a:latin typeface="Calibri"/>
                <a:cs typeface="Calibri"/>
              </a:rPr>
              <a:t>a </a:t>
            </a:r>
            <a:endParaRPr sz="2500">
              <a:latin typeface="Calibri"/>
              <a:cs typeface="Calibri"/>
            </a:endParaRPr>
          </a:p>
          <a:p>
            <a:pPr marL="12700" marR="138372">
              <a:lnSpc>
                <a:spcPts val="3051"/>
              </a:lnSpc>
            </a:pPr>
            <a:r>
              <a:rPr sz="2500" spc="0" dirty="0" smtClean="0">
                <a:latin typeface="Calibri"/>
                <a:cs typeface="Calibri"/>
              </a:rPr>
              <a:t>u</a:t>
            </a:r>
            <a:r>
              <a:rPr sz="2500" spc="-29" dirty="0" smtClean="0">
                <a:latin typeface="Calibri"/>
                <a:cs typeface="Calibri"/>
              </a:rPr>
              <a:t>n</a:t>
            </a:r>
            <a:r>
              <a:rPr sz="2500" spc="0" dirty="0" smtClean="0">
                <a:latin typeface="Calibri"/>
                <a:cs typeface="Calibri"/>
              </a:rPr>
              <a:t>tuk</a:t>
            </a:r>
            <a:r>
              <a:rPr sz="2500" spc="-44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men</a:t>
            </a:r>
            <a:r>
              <a:rPr sz="2500" spc="-19" dirty="0" smtClean="0">
                <a:latin typeface="Calibri"/>
                <a:cs typeface="Calibri"/>
              </a:rPr>
              <a:t>c</a:t>
            </a:r>
            <a:r>
              <a:rPr sz="2500" spc="0" dirty="0" smtClean="0">
                <a:latin typeface="Calibri"/>
                <a:cs typeface="Calibri"/>
              </a:rPr>
              <a:t>apai</a:t>
            </a:r>
            <a:r>
              <a:rPr sz="2500" spc="-73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sesu</a:t>
            </a:r>
            <a:r>
              <a:rPr sz="2500" spc="-25" dirty="0" smtClean="0">
                <a:latin typeface="Calibri"/>
                <a:cs typeface="Calibri"/>
              </a:rPr>
              <a:t>a</a:t>
            </a:r>
            <a:r>
              <a:rPr sz="2500" spc="0" dirty="0" smtClean="0">
                <a:latin typeface="Calibri"/>
                <a:cs typeface="Calibri"/>
              </a:rPr>
              <a:t>tu.</a:t>
            </a:r>
            <a:r>
              <a:rPr sz="2500" spc="-57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H</a:t>
            </a:r>
            <a:r>
              <a:rPr sz="2500" spc="4" dirty="0" smtClean="0">
                <a:latin typeface="Calibri"/>
                <a:cs typeface="Calibri"/>
              </a:rPr>
              <a:t>a</a:t>
            </a:r>
            <a:r>
              <a:rPr sz="2500" spc="0" dirty="0" smtClean="0">
                <a:latin typeface="Calibri"/>
                <a:cs typeface="Calibri"/>
              </a:rPr>
              <a:t>l</a:t>
            </a:r>
            <a:r>
              <a:rPr sz="2500" spc="-27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ini</a:t>
            </a:r>
            <a:r>
              <a:rPr sz="2500" spc="-24" dirty="0" smtClean="0">
                <a:latin typeface="Calibri"/>
                <a:cs typeface="Calibri"/>
              </a:rPr>
              <a:t> </a:t>
            </a:r>
            <a:r>
              <a:rPr sz="2500" spc="4" dirty="0" smtClean="0">
                <a:latin typeface="Calibri"/>
                <a:cs typeface="Calibri"/>
              </a:rPr>
              <a:t>a</a:t>
            </a:r>
            <a:r>
              <a:rPr sz="2500" spc="-39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an</a:t>
            </a:r>
            <a:r>
              <a:rPr sz="2500" spc="-38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membe</a:t>
            </a:r>
            <a:r>
              <a:rPr sz="2500" spc="9" dirty="0" smtClean="0">
                <a:latin typeface="Calibri"/>
                <a:cs typeface="Calibri"/>
              </a:rPr>
              <a:t>r</a:t>
            </a:r>
            <a:r>
              <a:rPr sz="2500" spc="0" dirty="0" smtClean="0">
                <a:latin typeface="Calibri"/>
                <a:cs typeface="Calibri"/>
              </a:rPr>
              <a:t>i</a:t>
            </a:r>
            <a:r>
              <a:rPr sz="2500" spc="-39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an </a:t>
            </a:r>
            <a:endParaRPr sz="2500">
              <a:latin typeface="Calibri"/>
              <a:cs typeface="Calibri"/>
            </a:endParaRPr>
          </a:p>
          <a:p>
            <a:pPr marL="12700" marR="138372">
              <a:lnSpc>
                <a:spcPts val="3051"/>
              </a:lnSpc>
            </a:pPr>
            <a:r>
              <a:rPr sz="2500" spc="0" dirty="0" smtClean="0">
                <a:latin typeface="Calibri"/>
                <a:cs typeface="Calibri"/>
              </a:rPr>
              <a:t>indi</a:t>
            </a:r>
            <a:r>
              <a:rPr sz="2500" spc="-44" dirty="0" smtClean="0">
                <a:latin typeface="Calibri"/>
                <a:cs typeface="Calibri"/>
              </a:rPr>
              <a:t>k</a:t>
            </a:r>
            <a:r>
              <a:rPr sz="2500" spc="-19" dirty="0" smtClean="0">
                <a:latin typeface="Calibri"/>
                <a:cs typeface="Calibri"/>
              </a:rPr>
              <a:t>at</a:t>
            </a:r>
            <a:r>
              <a:rPr sz="2500" spc="0" dirty="0" smtClean="0">
                <a:latin typeface="Calibri"/>
                <a:cs typeface="Calibri"/>
              </a:rPr>
              <a:t>or</a:t>
            </a:r>
            <a:r>
              <a:rPr sz="2500" spc="-77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p</a:t>
            </a:r>
            <a:r>
              <a:rPr sz="2500" spc="-34" dirty="0" smtClean="0">
                <a:latin typeface="Calibri"/>
                <a:cs typeface="Calibri"/>
              </a:rPr>
              <a:t>r</a:t>
            </a:r>
            <a:r>
              <a:rPr sz="2500" spc="0" dirty="0" smtClean="0">
                <a:latin typeface="Calibri"/>
                <a:cs typeface="Calibri"/>
              </a:rPr>
              <a:t>oses.</a:t>
            </a:r>
            <a:endParaRPr sz="2500">
              <a:latin typeface="Calibri"/>
              <a:cs typeface="Calibri"/>
            </a:endParaRPr>
          </a:p>
          <a:p>
            <a:pPr marL="12700" marR="1116900">
              <a:lnSpc>
                <a:spcPts val="3051"/>
              </a:lnSpc>
            </a:pPr>
            <a:r>
              <a:rPr sz="2500" spc="0" dirty="0" smtClean="0">
                <a:latin typeface="Calibri"/>
                <a:cs typeface="Calibri"/>
              </a:rPr>
              <a:t>Men</a:t>
            </a:r>
            <a:r>
              <a:rPr sz="2500" spc="-19" dirty="0" smtClean="0">
                <a:latin typeface="Calibri"/>
                <a:cs typeface="Calibri"/>
              </a:rPr>
              <a:t>g</a:t>
            </a:r>
            <a:r>
              <a:rPr sz="2500" spc="0" dirty="0" smtClean="0">
                <a:latin typeface="Calibri"/>
                <a:cs typeface="Calibri"/>
              </a:rPr>
              <a:t>embang</a:t>
            </a:r>
            <a:r>
              <a:rPr sz="2500" spc="-39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an</a:t>
            </a:r>
            <a:r>
              <a:rPr sz="2500" spc="-137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indi</a:t>
            </a:r>
            <a:r>
              <a:rPr sz="2500" spc="-44" dirty="0" smtClean="0">
                <a:latin typeface="Calibri"/>
                <a:cs typeface="Calibri"/>
              </a:rPr>
              <a:t>k</a:t>
            </a:r>
            <a:r>
              <a:rPr sz="2500" spc="-19" dirty="0" smtClean="0">
                <a:latin typeface="Calibri"/>
                <a:cs typeface="Calibri"/>
              </a:rPr>
              <a:t>at</a:t>
            </a:r>
            <a:r>
              <a:rPr sz="2500" spc="0" dirty="0" smtClean="0">
                <a:latin typeface="Calibri"/>
                <a:cs typeface="Calibri"/>
              </a:rPr>
              <a:t>o</a:t>
            </a:r>
            <a:r>
              <a:rPr sz="2500" spc="9" dirty="0" smtClean="0">
                <a:latin typeface="Calibri"/>
                <a:cs typeface="Calibri"/>
              </a:rPr>
              <a:t>r</a:t>
            </a:r>
            <a:r>
              <a:rPr sz="2500" spc="4" dirty="0" smtClean="0">
                <a:latin typeface="Calibri"/>
                <a:cs typeface="Calibri"/>
              </a:rPr>
              <a:t>-</a:t>
            </a:r>
            <a:r>
              <a:rPr sz="2500" spc="0" dirty="0" smtClean="0">
                <a:latin typeface="Calibri"/>
                <a:cs typeface="Calibri"/>
              </a:rPr>
              <a:t>indi</a:t>
            </a:r>
            <a:r>
              <a:rPr sz="2500" spc="-44" dirty="0" smtClean="0">
                <a:latin typeface="Calibri"/>
                <a:cs typeface="Calibri"/>
              </a:rPr>
              <a:t>k</a:t>
            </a:r>
            <a:r>
              <a:rPr sz="2500" spc="-19" dirty="0" smtClean="0">
                <a:latin typeface="Calibri"/>
                <a:cs typeface="Calibri"/>
              </a:rPr>
              <a:t>at</a:t>
            </a:r>
            <a:r>
              <a:rPr sz="2500" spc="0" dirty="0" smtClean="0">
                <a:latin typeface="Calibri"/>
                <a:cs typeface="Calibri"/>
              </a:rPr>
              <a:t>or</a:t>
            </a:r>
            <a:r>
              <a:rPr sz="2500" spc="-178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be</a:t>
            </a:r>
            <a:r>
              <a:rPr sz="2500" spc="-25" dirty="0" smtClean="0">
                <a:latin typeface="Calibri"/>
                <a:cs typeface="Calibri"/>
              </a:rPr>
              <a:t>r</a:t>
            </a:r>
            <a:r>
              <a:rPr sz="2500" spc="0" dirty="0" smtClean="0">
                <a:latin typeface="Calibri"/>
                <a:cs typeface="Calibri"/>
              </a:rPr>
              <a:t>dasar</a:t>
            </a:r>
            <a:r>
              <a:rPr sz="2500" spc="-34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an </a:t>
            </a:r>
            <a:endParaRPr sz="2500">
              <a:latin typeface="Calibri"/>
              <a:cs typeface="Calibri"/>
            </a:endParaRPr>
          </a:p>
          <a:p>
            <a:pPr marL="12700" marR="1116900">
              <a:lnSpc>
                <a:spcPts val="3051"/>
              </a:lnSpc>
            </a:pPr>
            <a:r>
              <a:rPr sz="2500" spc="-19" dirty="0" smtClean="0">
                <a:latin typeface="Calibri"/>
                <a:cs typeface="Calibri"/>
              </a:rPr>
              <a:t>e</a:t>
            </a:r>
            <a:r>
              <a:rPr sz="2500" spc="-64" dirty="0" smtClean="0">
                <a:latin typeface="Calibri"/>
                <a:cs typeface="Calibri"/>
              </a:rPr>
              <a:t>f</a:t>
            </a:r>
            <a:r>
              <a:rPr sz="2500" spc="0" dirty="0" smtClean="0">
                <a:latin typeface="Calibri"/>
                <a:cs typeface="Calibri"/>
              </a:rPr>
              <a:t>ektivi</a:t>
            </a:r>
            <a:r>
              <a:rPr sz="2500" spc="-19" dirty="0" smtClean="0">
                <a:latin typeface="Calibri"/>
                <a:cs typeface="Calibri"/>
              </a:rPr>
              <a:t>t</a:t>
            </a:r>
            <a:r>
              <a:rPr sz="2500" spc="0" dirty="0" smtClean="0">
                <a:latin typeface="Calibri"/>
                <a:cs typeface="Calibri"/>
              </a:rPr>
              <a:t>as</a:t>
            </a:r>
            <a:r>
              <a:rPr sz="2500" spc="-50" dirty="0" smtClean="0">
                <a:latin typeface="Calibri"/>
                <a:cs typeface="Calibri"/>
              </a:rPr>
              <a:t>n</a:t>
            </a:r>
            <a:r>
              <a:rPr sz="2500" spc="-34" dirty="0" smtClean="0">
                <a:latin typeface="Calibri"/>
                <a:cs typeface="Calibri"/>
              </a:rPr>
              <a:t>y</a:t>
            </a:r>
            <a:r>
              <a:rPr sz="2500" spc="0" dirty="0" smtClean="0">
                <a:latin typeface="Calibri"/>
                <a:cs typeface="Calibri"/>
              </a:rPr>
              <a:t>a</a:t>
            </a:r>
            <a:endParaRPr sz="2500">
              <a:latin typeface="Calibri"/>
              <a:cs typeface="Calibri"/>
            </a:endParaRPr>
          </a:p>
          <a:p>
            <a:pPr marL="12700">
              <a:lnSpc>
                <a:spcPts val="3051"/>
              </a:lnSpc>
            </a:pPr>
            <a:r>
              <a:rPr sz="2500" spc="0" dirty="0" smtClean="0">
                <a:latin typeface="Calibri"/>
                <a:cs typeface="Calibri"/>
              </a:rPr>
              <a:t>Men</a:t>
            </a:r>
            <a:r>
              <a:rPr sz="2500" spc="-19" dirty="0" smtClean="0">
                <a:latin typeface="Calibri"/>
                <a:cs typeface="Calibri"/>
              </a:rPr>
              <a:t>g</a:t>
            </a:r>
            <a:r>
              <a:rPr sz="2500" spc="0" dirty="0" smtClean="0">
                <a:latin typeface="Calibri"/>
                <a:cs typeface="Calibri"/>
              </a:rPr>
              <a:t>embang</a:t>
            </a:r>
            <a:r>
              <a:rPr sz="2500" spc="-39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an</a:t>
            </a:r>
            <a:r>
              <a:rPr sz="2500" spc="-137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indi</a:t>
            </a:r>
            <a:r>
              <a:rPr sz="2500" spc="-44" dirty="0" smtClean="0">
                <a:latin typeface="Calibri"/>
                <a:cs typeface="Calibri"/>
              </a:rPr>
              <a:t>k</a:t>
            </a:r>
            <a:r>
              <a:rPr sz="2500" spc="-19" dirty="0" smtClean="0">
                <a:latin typeface="Calibri"/>
                <a:cs typeface="Calibri"/>
              </a:rPr>
              <a:t>at</a:t>
            </a:r>
            <a:r>
              <a:rPr sz="2500" spc="0" dirty="0" smtClean="0">
                <a:latin typeface="Calibri"/>
                <a:cs typeface="Calibri"/>
              </a:rPr>
              <a:t>o</a:t>
            </a:r>
            <a:r>
              <a:rPr sz="2500" spc="9" dirty="0" smtClean="0">
                <a:latin typeface="Calibri"/>
                <a:cs typeface="Calibri"/>
              </a:rPr>
              <a:t>r</a:t>
            </a:r>
            <a:r>
              <a:rPr sz="2500" spc="4" dirty="0" smtClean="0">
                <a:latin typeface="Calibri"/>
                <a:cs typeface="Calibri"/>
              </a:rPr>
              <a:t>-</a:t>
            </a:r>
            <a:r>
              <a:rPr sz="2500" spc="0" dirty="0" smtClean="0">
                <a:latin typeface="Calibri"/>
                <a:cs typeface="Calibri"/>
              </a:rPr>
              <a:t>indi</a:t>
            </a:r>
            <a:r>
              <a:rPr sz="2500" spc="-44" dirty="0" smtClean="0">
                <a:latin typeface="Calibri"/>
                <a:cs typeface="Calibri"/>
              </a:rPr>
              <a:t>k</a:t>
            </a:r>
            <a:r>
              <a:rPr sz="2500" spc="-19" dirty="0" smtClean="0">
                <a:latin typeface="Calibri"/>
                <a:cs typeface="Calibri"/>
              </a:rPr>
              <a:t>at</a:t>
            </a:r>
            <a:r>
              <a:rPr sz="2500" spc="0" dirty="0" smtClean="0">
                <a:latin typeface="Calibri"/>
                <a:cs typeface="Calibri"/>
              </a:rPr>
              <a:t>or</a:t>
            </a:r>
            <a:r>
              <a:rPr sz="2500" spc="-178" dirty="0" smtClean="0">
                <a:latin typeface="Calibri"/>
                <a:cs typeface="Calibri"/>
              </a:rPr>
              <a:t> </a:t>
            </a:r>
            <a:r>
              <a:rPr sz="2500" spc="0" dirty="0" smtClean="0">
                <a:latin typeface="Calibri"/>
                <a:cs typeface="Calibri"/>
              </a:rPr>
              <a:t>be</a:t>
            </a:r>
            <a:r>
              <a:rPr sz="2500" spc="-25" dirty="0" smtClean="0">
                <a:latin typeface="Calibri"/>
                <a:cs typeface="Calibri"/>
              </a:rPr>
              <a:t>r</a:t>
            </a:r>
            <a:r>
              <a:rPr sz="2500" spc="0" dirty="0" smtClean="0">
                <a:latin typeface="Calibri"/>
                <a:cs typeface="Calibri"/>
              </a:rPr>
              <a:t>dasar</a:t>
            </a:r>
            <a:r>
              <a:rPr sz="2500" spc="-34" dirty="0" smtClean="0">
                <a:latin typeface="Calibri"/>
                <a:cs typeface="Calibri"/>
              </a:rPr>
              <a:t>k</a:t>
            </a:r>
            <a:r>
              <a:rPr sz="2500" spc="0" dirty="0" smtClean="0">
                <a:latin typeface="Calibri"/>
                <a:cs typeface="Calibri"/>
              </a:rPr>
              <a:t>an</a:t>
            </a:r>
            <a:r>
              <a:rPr sz="2500" spc="-106" dirty="0" smtClean="0">
                <a:latin typeface="Calibri"/>
                <a:cs typeface="Calibri"/>
              </a:rPr>
              <a:t> </a:t>
            </a:r>
            <a:r>
              <a:rPr sz="2500" spc="-19" dirty="0" smtClean="0">
                <a:latin typeface="Calibri"/>
                <a:cs typeface="Calibri"/>
              </a:rPr>
              <a:t>e</a:t>
            </a:r>
            <a:r>
              <a:rPr sz="2500" spc="0" dirty="0" smtClean="0">
                <a:latin typeface="Calibri"/>
                <a:cs typeface="Calibri"/>
              </a:rPr>
              <a:t>fisiensi </a:t>
            </a:r>
            <a:endParaRPr sz="2500">
              <a:latin typeface="Calibri"/>
              <a:cs typeface="Calibri"/>
            </a:endParaRPr>
          </a:p>
          <a:p>
            <a:pPr marL="12700">
              <a:lnSpc>
                <a:spcPts val="3051"/>
              </a:lnSpc>
            </a:pPr>
            <a:r>
              <a:rPr sz="2500" spc="0" dirty="0" smtClean="0">
                <a:latin typeface="Calibri"/>
                <a:cs typeface="Calibri"/>
              </a:rPr>
              <a:t>sasa</a:t>
            </a:r>
            <a:r>
              <a:rPr sz="2500" spc="-39" dirty="0" smtClean="0">
                <a:latin typeface="Calibri"/>
                <a:cs typeface="Calibri"/>
              </a:rPr>
              <a:t>r</a:t>
            </a:r>
            <a:r>
              <a:rPr sz="2500" spc="0" dirty="0" smtClean="0">
                <a:latin typeface="Calibri"/>
                <a:cs typeface="Calibri"/>
              </a:rPr>
              <a:t>an.</a:t>
            </a:r>
            <a:endParaRPr sz="2500">
              <a:latin typeface="Calibri"/>
              <a:cs typeface="Calibri"/>
            </a:endParaRPr>
          </a:p>
          <a:p>
            <a:pPr marR="168815" algn="r">
              <a:lnSpc>
                <a:spcPct val="100585"/>
              </a:lnSpc>
              <a:spcBef>
                <a:spcPts val="217"/>
              </a:spcBef>
            </a:pPr>
            <a:r>
              <a:rPr sz="1800" b="1" spc="4" dirty="0" smtClean="0">
                <a:solidFill>
                  <a:srgbClr val="FFFFFF"/>
                </a:solidFill>
                <a:latin typeface="Tahoma"/>
                <a:cs typeface="Tahoma"/>
              </a:rPr>
              <a:t>34</a:t>
            </a:r>
            <a:endParaRPr sz="1800">
              <a:latin typeface="Tahoma"/>
              <a:cs typeface="Tahom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35940" y="2672391"/>
            <a:ext cx="183896" cy="3423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650"/>
              </a:lnSpc>
              <a:spcBef>
                <a:spcPts val="132"/>
              </a:spcBef>
            </a:pPr>
            <a:r>
              <a:rPr sz="2500" spc="0" dirty="0" smtClean="0">
                <a:latin typeface="Arial"/>
                <a:cs typeface="Arial"/>
              </a:rPr>
              <a:t>•</a:t>
            </a:r>
            <a:endParaRPr sz="25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35940" y="3663245"/>
            <a:ext cx="183896" cy="3423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650"/>
              </a:lnSpc>
              <a:spcBef>
                <a:spcPts val="132"/>
              </a:spcBef>
            </a:pPr>
            <a:r>
              <a:rPr sz="2500" spc="0" dirty="0" smtClean="0">
                <a:latin typeface="Arial"/>
                <a:cs typeface="Arial"/>
              </a:rPr>
              <a:t>•</a:t>
            </a:r>
            <a:endParaRPr sz="25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940" y="4653845"/>
            <a:ext cx="183896" cy="3423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650"/>
              </a:lnSpc>
              <a:spcBef>
                <a:spcPts val="132"/>
              </a:spcBef>
            </a:pPr>
            <a:r>
              <a:rPr sz="2500" spc="0" dirty="0" smtClean="0">
                <a:latin typeface="Arial"/>
                <a:cs typeface="Arial"/>
              </a:rPr>
              <a:t>•</a:t>
            </a:r>
            <a:endParaRPr sz="2500">
              <a:latin typeface="Arial"/>
              <a:cs typeface="Arial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535940" y="5339975"/>
            <a:ext cx="183896" cy="34239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650"/>
              </a:lnSpc>
              <a:spcBef>
                <a:spcPts val="132"/>
              </a:spcBef>
            </a:pPr>
            <a:r>
              <a:rPr sz="2500" spc="0" dirty="0" smtClean="0">
                <a:latin typeface="Arial"/>
                <a:cs typeface="Arial"/>
              </a:rPr>
              <a:t>•</a:t>
            </a:r>
            <a:endParaRPr sz="25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0"/>
          <p:cNvSpPr/>
          <p:nvPr/>
        </p:nvSpPr>
        <p:spPr>
          <a:xfrm>
            <a:off x="7572375" y="6000762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1852" y="247350"/>
                </a:lnTo>
                <a:lnTo>
                  <a:pt x="7313" y="265682"/>
                </a:lnTo>
                <a:lnTo>
                  <a:pt x="28488" y="300859"/>
                </a:lnTo>
                <a:lnTo>
                  <a:pt x="62373" y="333659"/>
                </a:lnTo>
                <a:lnTo>
                  <a:pt x="107817" y="363612"/>
                </a:lnTo>
                <a:lnTo>
                  <a:pt x="163671" y="390248"/>
                </a:lnTo>
                <a:lnTo>
                  <a:pt x="228782" y="413096"/>
                </a:lnTo>
                <a:lnTo>
                  <a:pt x="302002" y="431686"/>
                </a:lnTo>
                <a:lnTo>
                  <a:pt x="341292" y="439237"/>
                </a:lnTo>
                <a:lnTo>
                  <a:pt x="382178" y="445546"/>
                </a:lnTo>
                <a:lnTo>
                  <a:pt x="424516" y="450556"/>
                </a:lnTo>
                <a:lnTo>
                  <a:pt x="468161" y="454208"/>
                </a:lnTo>
                <a:lnTo>
                  <a:pt x="512970" y="456442"/>
                </a:lnTo>
                <a:lnTo>
                  <a:pt x="558800" y="457200"/>
                </a:lnTo>
                <a:lnTo>
                  <a:pt x="604629" y="456442"/>
                </a:lnTo>
                <a:lnTo>
                  <a:pt x="649438" y="454208"/>
                </a:lnTo>
                <a:lnTo>
                  <a:pt x="693083" y="450556"/>
                </a:lnTo>
                <a:lnTo>
                  <a:pt x="735421" y="445546"/>
                </a:lnTo>
                <a:lnTo>
                  <a:pt x="776307" y="439237"/>
                </a:lnTo>
                <a:lnTo>
                  <a:pt x="815597" y="431686"/>
                </a:lnTo>
                <a:lnTo>
                  <a:pt x="853149" y="422953"/>
                </a:lnTo>
                <a:lnTo>
                  <a:pt x="922458" y="402175"/>
                </a:lnTo>
                <a:lnTo>
                  <a:pt x="983084" y="377374"/>
                </a:lnTo>
                <a:lnTo>
                  <a:pt x="1033877" y="349021"/>
                </a:lnTo>
                <a:lnTo>
                  <a:pt x="1073685" y="317586"/>
                </a:lnTo>
                <a:lnTo>
                  <a:pt x="1101359" y="283538"/>
                </a:lnTo>
                <a:lnTo>
                  <a:pt x="1115747" y="247350"/>
                </a:lnTo>
                <a:lnTo>
                  <a:pt x="1117600" y="228600"/>
                </a:lnTo>
                <a:lnTo>
                  <a:pt x="1115747" y="209851"/>
                </a:lnTo>
                <a:lnTo>
                  <a:pt x="1101359" y="173665"/>
                </a:lnTo>
                <a:lnTo>
                  <a:pt x="1073685" y="139619"/>
                </a:lnTo>
                <a:lnTo>
                  <a:pt x="1033877" y="108183"/>
                </a:lnTo>
                <a:lnTo>
                  <a:pt x="983084" y="79830"/>
                </a:lnTo>
                <a:lnTo>
                  <a:pt x="922458" y="55028"/>
                </a:lnTo>
                <a:lnTo>
                  <a:pt x="853149" y="34249"/>
                </a:lnTo>
                <a:lnTo>
                  <a:pt x="815597" y="25516"/>
                </a:lnTo>
                <a:lnTo>
                  <a:pt x="776307" y="17964"/>
                </a:lnTo>
                <a:lnTo>
                  <a:pt x="735421" y="11654"/>
                </a:lnTo>
                <a:lnTo>
                  <a:pt x="693083" y="6643"/>
                </a:lnTo>
                <a:lnTo>
                  <a:pt x="649438" y="2992"/>
                </a:lnTo>
                <a:lnTo>
                  <a:pt x="604629" y="757"/>
                </a:lnTo>
                <a:lnTo>
                  <a:pt x="558800" y="0"/>
                </a:lnTo>
                <a:lnTo>
                  <a:pt x="512970" y="757"/>
                </a:lnTo>
                <a:lnTo>
                  <a:pt x="468161" y="2992"/>
                </a:lnTo>
                <a:lnTo>
                  <a:pt x="424516" y="6643"/>
                </a:lnTo>
                <a:lnTo>
                  <a:pt x="382178" y="11654"/>
                </a:lnTo>
                <a:lnTo>
                  <a:pt x="341292" y="17964"/>
                </a:lnTo>
                <a:lnTo>
                  <a:pt x="302002" y="25516"/>
                </a:lnTo>
                <a:lnTo>
                  <a:pt x="264450" y="34249"/>
                </a:lnTo>
                <a:lnTo>
                  <a:pt x="195141" y="55028"/>
                </a:lnTo>
                <a:lnTo>
                  <a:pt x="134515" y="79830"/>
                </a:lnTo>
                <a:lnTo>
                  <a:pt x="83722" y="108183"/>
                </a:lnTo>
                <a:lnTo>
                  <a:pt x="43914" y="139619"/>
                </a:lnTo>
                <a:lnTo>
                  <a:pt x="16240" y="173665"/>
                </a:lnTo>
                <a:lnTo>
                  <a:pt x="1852" y="209851"/>
                </a:lnTo>
                <a:lnTo>
                  <a:pt x="0" y="228600"/>
                </a:lnTo>
                <a:close/>
              </a:path>
            </a:pathLst>
          </a:custGeom>
          <a:solidFill>
            <a:srgbClr val="0000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572375" y="6000762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7313" y="191520"/>
                </a:lnTo>
                <a:lnTo>
                  <a:pt x="28488" y="156345"/>
                </a:lnTo>
                <a:lnTo>
                  <a:pt x="62373" y="123545"/>
                </a:lnTo>
                <a:lnTo>
                  <a:pt x="107817" y="93592"/>
                </a:lnTo>
                <a:lnTo>
                  <a:pt x="163671" y="66955"/>
                </a:lnTo>
                <a:lnTo>
                  <a:pt x="228782" y="44106"/>
                </a:lnTo>
                <a:lnTo>
                  <a:pt x="302002" y="25516"/>
                </a:lnTo>
                <a:lnTo>
                  <a:pt x="341292" y="17964"/>
                </a:lnTo>
                <a:lnTo>
                  <a:pt x="382178" y="11654"/>
                </a:lnTo>
                <a:lnTo>
                  <a:pt x="424516" y="6643"/>
                </a:lnTo>
                <a:lnTo>
                  <a:pt x="468161" y="2992"/>
                </a:lnTo>
                <a:lnTo>
                  <a:pt x="512970" y="757"/>
                </a:lnTo>
                <a:lnTo>
                  <a:pt x="558800" y="0"/>
                </a:lnTo>
                <a:lnTo>
                  <a:pt x="604629" y="757"/>
                </a:lnTo>
                <a:lnTo>
                  <a:pt x="649438" y="2992"/>
                </a:lnTo>
                <a:lnTo>
                  <a:pt x="693083" y="6643"/>
                </a:lnTo>
                <a:lnTo>
                  <a:pt x="735421" y="11654"/>
                </a:lnTo>
                <a:lnTo>
                  <a:pt x="776307" y="17964"/>
                </a:lnTo>
                <a:lnTo>
                  <a:pt x="815597" y="25516"/>
                </a:lnTo>
                <a:lnTo>
                  <a:pt x="853149" y="34249"/>
                </a:lnTo>
                <a:lnTo>
                  <a:pt x="922458" y="55028"/>
                </a:lnTo>
                <a:lnTo>
                  <a:pt x="983084" y="79830"/>
                </a:lnTo>
                <a:lnTo>
                  <a:pt x="1033877" y="108183"/>
                </a:lnTo>
                <a:lnTo>
                  <a:pt x="1073685" y="139619"/>
                </a:lnTo>
                <a:lnTo>
                  <a:pt x="1101359" y="173665"/>
                </a:lnTo>
                <a:lnTo>
                  <a:pt x="1115747" y="209851"/>
                </a:lnTo>
                <a:lnTo>
                  <a:pt x="1117600" y="228600"/>
                </a:lnTo>
                <a:lnTo>
                  <a:pt x="1115747" y="247350"/>
                </a:lnTo>
                <a:lnTo>
                  <a:pt x="1101359" y="283538"/>
                </a:lnTo>
                <a:lnTo>
                  <a:pt x="1073685" y="317586"/>
                </a:lnTo>
                <a:lnTo>
                  <a:pt x="1033877" y="349021"/>
                </a:lnTo>
                <a:lnTo>
                  <a:pt x="983084" y="377374"/>
                </a:lnTo>
                <a:lnTo>
                  <a:pt x="922458" y="402175"/>
                </a:lnTo>
                <a:lnTo>
                  <a:pt x="853149" y="422953"/>
                </a:lnTo>
                <a:lnTo>
                  <a:pt x="815597" y="431686"/>
                </a:lnTo>
                <a:lnTo>
                  <a:pt x="776307" y="439237"/>
                </a:lnTo>
                <a:lnTo>
                  <a:pt x="735421" y="445546"/>
                </a:lnTo>
                <a:lnTo>
                  <a:pt x="693083" y="450556"/>
                </a:lnTo>
                <a:lnTo>
                  <a:pt x="649438" y="454208"/>
                </a:lnTo>
                <a:lnTo>
                  <a:pt x="604629" y="456442"/>
                </a:lnTo>
                <a:lnTo>
                  <a:pt x="558800" y="457200"/>
                </a:lnTo>
                <a:lnTo>
                  <a:pt x="512970" y="456442"/>
                </a:lnTo>
                <a:lnTo>
                  <a:pt x="468161" y="454208"/>
                </a:lnTo>
                <a:lnTo>
                  <a:pt x="424516" y="450556"/>
                </a:lnTo>
                <a:lnTo>
                  <a:pt x="382178" y="445546"/>
                </a:lnTo>
                <a:lnTo>
                  <a:pt x="341292" y="439237"/>
                </a:lnTo>
                <a:lnTo>
                  <a:pt x="302002" y="431686"/>
                </a:lnTo>
                <a:lnTo>
                  <a:pt x="264450" y="422953"/>
                </a:lnTo>
                <a:lnTo>
                  <a:pt x="195141" y="402175"/>
                </a:lnTo>
                <a:lnTo>
                  <a:pt x="134515" y="377374"/>
                </a:lnTo>
                <a:lnTo>
                  <a:pt x="83722" y="349021"/>
                </a:lnTo>
                <a:lnTo>
                  <a:pt x="43914" y="317586"/>
                </a:lnTo>
                <a:lnTo>
                  <a:pt x="16240" y="283538"/>
                </a:lnTo>
                <a:lnTo>
                  <a:pt x="1852" y="247350"/>
                </a:lnTo>
                <a:lnTo>
                  <a:pt x="0" y="228600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840980" y="6016752"/>
            <a:ext cx="600455" cy="5135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133588" y="6016752"/>
            <a:ext cx="374903" cy="5135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846226" y="623595"/>
            <a:ext cx="7528891" cy="5331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4175"/>
              </a:lnSpc>
              <a:spcBef>
                <a:spcPts val="208"/>
              </a:spcBef>
            </a:pPr>
            <a:r>
              <a:rPr sz="6000" spc="0" baseline="3413" dirty="0" smtClean="0">
                <a:latin typeface="Calibri"/>
                <a:cs typeface="Calibri"/>
              </a:rPr>
              <a:t>Me</a:t>
            </a:r>
            <a:r>
              <a:rPr sz="6000" spc="-79" baseline="3413" dirty="0" smtClean="0">
                <a:latin typeface="Calibri"/>
                <a:cs typeface="Calibri"/>
              </a:rPr>
              <a:t>r</a:t>
            </a:r>
            <a:r>
              <a:rPr sz="6000" spc="0" baseline="3413" dirty="0" smtClean="0">
                <a:latin typeface="Calibri"/>
                <a:cs typeface="Calibri"/>
              </a:rPr>
              <a:t>an</a:t>
            </a:r>
            <a:r>
              <a:rPr sz="6000" spc="-29" baseline="3413" dirty="0" smtClean="0">
                <a:latin typeface="Calibri"/>
                <a:cs typeface="Calibri"/>
              </a:rPr>
              <a:t>c</a:t>
            </a:r>
            <a:r>
              <a:rPr sz="6000" spc="0" baseline="3413" dirty="0" smtClean="0">
                <a:latin typeface="Calibri"/>
                <a:cs typeface="Calibri"/>
              </a:rPr>
              <a:t>ang su</a:t>
            </a:r>
            <a:r>
              <a:rPr sz="6000" spc="-34" baseline="3413" dirty="0" smtClean="0">
                <a:latin typeface="Calibri"/>
                <a:cs typeface="Calibri"/>
              </a:rPr>
              <a:t>a</a:t>
            </a:r>
            <a:r>
              <a:rPr sz="6000" spc="0" baseline="3413" dirty="0" smtClean="0">
                <a:latin typeface="Calibri"/>
                <a:cs typeface="Calibri"/>
              </a:rPr>
              <a:t>tu</a:t>
            </a:r>
            <a:r>
              <a:rPr sz="6000" spc="-55" baseline="3413" dirty="0" smtClean="0">
                <a:latin typeface="Calibri"/>
                <a:cs typeface="Calibri"/>
              </a:rPr>
              <a:t> </a:t>
            </a:r>
            <a:r>
              <a:rPr sz="6000" spc="-9" baseline="3413" dirty="0" smtClean="0">
                <a:latin typeface="Calibri"/>
                <a:cs typeface="Calibri"/>
              </a:rPr>
              <a:t>s</a:t>
            </a:r>
            <a:r>
              <a:rPr sz="6000" spc="0" baseline="3413" dirty="0" smtClean="0">
                <a:latin typeface="Calibri"/>
                <a:cs typeface="Calibri"/>
              </a:rPr>
              <a:t>i</a:t>
            </a:r>
            <a:r>
              <a:rPr sz="6000" spc="-59" baseline="3413" dirty="0" smtClean="0">
                <a:latin typeface="Calibri"/>
                <a:cs typeface="Calibri"/>
              </a:rPr>
              <a:t>s</a:t>
            </a:r>
            <a:r>
              <a:rPr sz="6000" spc="-44" baseline="3413" dirty="0" smtClean="0">
                <a:latin typeface="Calibri"/>
                <a:cs typeface="Calibri"/>
              </a:rPr>
              <a:t>t</a:t>
            </a:r>
            <a:r>
              <a:rPr sz="6000" spc="0" baseline="3413" dirty="0" smtClean="0">
                <a:latin typeface="Calibri"/>
                <a:cs typeface="Calibri"/>
              </a:rPr>
              <a:t>em</a:t>
            </a:r>
            <a:r>
              <a:rPr sz="6000" spc="-15" baseline="3413" dirty="0" smtClean="0">
                <a:latin typeface="Calibri"/>
                <a:cs typeface="Calibri"/>
              </a:rPr>
              <a:t> </a:t>
            </a:r>
            <a:r>
              <a:rPr sz="6000" spc="0" baseline="3413" dirty="0" smtClean="0">
                <a:latin typeface="Calibri"/>
                <a:cs typeface="Calibri"/>
              </a:rPr>
              <a:t>moni</a:t>
            </a:r>
            <a:r>
              <a:rPr sz="6000" spc="-29" baseline="3413" dirty="0" smtClean="0">
                <a:latin typeface="Calibri"/>
                <a:cs typeface="Calibri"/>
              </a:rPr>
              <a:t>t</a:t>
            </a:r>
            <a:r>
              <a:rPr sz="6000" spc="0" baseline="3413" dirty="0" smtClean="0">
                <a:latin typeface="Calibri"/>
                <a:cs typeface="Calibri"/>
              </a:rPr>
              <a:t>oring</a:t>
            </a:r>
            <a:endParaRPr sz="40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35940" y="1943684"/>
            <a:ext cx="164998" cy="3045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350"/>
              </a:lnSpc>
              <a:spcBef>
                <a:spcPts val="117"/>
              </a:spcBef>
            </a:pPr>
            <a:r>
              <a:rPr sz="2200" spc="0" dirty="0" smtClean="0">
                <a:latin typeface="Arial"/>
                <a:cs typeface="Arial"/>
              </a:rPr>
              <a:t>•</a:t>
            </a:r>
            <a:endParaRPr sz="22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78840" y="1960524"/>
            <a:ext cx="7685421" cy="352422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38459">
              <a:lnSpc>
                <a:spcPts val="2280"/>
              </a:lnSpc>
              <a:spcBef>
                <a:spcPts val="114"/>
              </a:spcBef>
            </a:pPr>
            <a:r>
              <a:rPr sz="3300" spc="0" baseline="1241" dirty="0" smtClean="0">
                <a:latin typeface="Calibri"/>
                <a:cs typeface="Calibri"/>
              </a:rPr>
              <a:t>Lang</a:t>
            </a:r>
            <a:r>
              <a:rPr sz="3300" spc="-39" baseline="1241" dirty="0" smtClean="0">
                <a:latin typeface="Calibri"/>
                <a:cs typeface="Calibri"/>
              </a:rPr>
              <a:t>k</a:t>
            </a:r>
            <a:r>
              <a:rPr sz="3300" spc="0" baseline="1241" dirty="0" smtClean="0">
                <a:latin typeface="Calibri"/>
                <a:cs typeface="Calibri"/>
              </a:rPr>
              <a:t>ah</a:t>
            </a:r>
            <a:r>
              <a:rPr sz="3300" spc="-22" baseline="1241" dirty="0" smtClean="0">
                <a:latin typeface="Calibri"/>
                <a:cs typeface="Calibri"/>
              </a:rPr>
              <a:t> </a:t>
            </a:r>
            <a:r>
              <a:rPr sz="3300" spc="0" baseline="1241" dirty="0" smtClean="0">
                <a:latin typeface="Calibri"/>
                <a:cs typeface="Calibri"/>
              </a:rPr>
              <a:t>1: </a:t>
            </a:r>
            <a:r>
              <a:rPr sz="3300" spc="-100" baseline="1241" dirty="0" smtClean="0">
                <a:latin typeface="Calibri"/>
                <a:cs typeface="Calibri"/>
              </a:rPr>
              <a:t>W</a:t>
            </a:r>
            <a:r>
              <a:rPr sz="3300" spc="0" baseline="1241" dirty="0" smtClean="0">
                <a:latin typeface="Calibri"/>
                <a:cs typeface="Calibri"/>
              </a:rPr>
              <a:t>or</a:t>
            </a:r>
            <a:r>
              <a:rPr sz="3300" spc="-19" baseline="1241" dirty="0" smtClean="0">
                <a:latin typeface="Calibri"/>
                <a:cs typeface="Calibri"/>
              </a:rPr>
              <a:t>k</a:t>
            </a:r>
            <a:r>
              <a:rPr sz="3300" spc="0" baseline="1241" dirty="0" smtClean="0">
                <a:latin typeface="Calibri"/>
                <a:cs typeface="Calibri"/>
              </a:rPr>
              <a:t>sh</a:t>
            </a:r>
            <a:r>
              <a:rPr sz="3300" spc="4" baseline="1241" dirty="0" smtClean="0">
                <a:latin typeface="Calibri"/>
                <a:cs typeface="Calibri"/>
              </a:rPr>
              <a:t>o</a:t>
            </a:r>
            <a:r>
              <a:rPr sz="3300" spc="0" baseline="1241" dirty="0" smtClean="0">
                <a:latin typeface="Calibri"/>
                <a:cs typeface="Calibri"/>
              </a:rPr>
              <a:t>p:</a:t>
            </a:r>
            <a:r>
              <a:rPr sz="3300" spc="-31" baseline="1241" dirty="0" smtClean="0">
                <a:latin typeface="Calibri"/>
                <a:cs typeface="Calibri"/>
              </a:rPr>
              <a:t> </a:t>
            </a:r>
            <a:r>
              <a:rPr sz="3300" spc="-19" baseline="1241" dirty="0" smtClean="0">
                <a:latin typeface="Calibri"/>
                <a:cs typeface="Calibri"/>
              </a:rPr>
              <a:t>e</a:t>
            </a:r>
            <a:r>
              <a:rPr sz="3300" spc="-59" baseline="1241" dirty="0" smtClean="0">
                <a:latin typeface="Calibri"/>
                <a:cs typeface="Calibri"/>
              </a:rPr>
              <a:t>f</a:t>
            </a:r>
            <a:r>
              <a:rPr sz="3300" spc="0" baseline="1241" dirty="0" smtClean="0">
                <a:latin typeface="Calibri"/>
                <a:cs typeface="Calibri"/>
              </a:rPr>
              <a:t>e</a:t>
            </a:r>
            <a:r>
              <a:rPr sz="3300" spc="-19" baseline="1241" dirty="0" smtClean="0">
                <a:latin typeface="Calibri"/>
                <a:cs typeface="Calibri"/>
              </a:rPr>
              <a:t>k</a:t>
            </a:r>
            <a:r>
              <a:rPr sz="3300" spc="0" baseline="1241" dirty="0" smtClean="0">
                <a:latin typeface="Calibri"/>
                <a:cs typeface="Calibri"/>
              </a:rPr>
              <a:t>tivi</a:t>
            </a:r>
            <a:r>
              <a:rPr sz="3300" spc="-29" baseline="1241" dirty="0" smtClean="0">
                <a:latin typeface="Calibri"/>
                <a:cs typeface="Calibri"/>
              </a:rPr>
              <a:t>t</a:t>
            </a:r>
            <a:r>
              <a:rPr sz="3300" spc="0" baseline="1241" dirty="0" smtClean="0">
                <a:latin typeface="Calibri"/>
                <a:cs typeface="Calibri"/>
              </a:rPr>
              <a:t>a</a:t>
            </a:r>
            <a:r>
              <a:rPr sz="3300" spc="4" baseline="1241" dirty="0" smtClean="0">
                <a:latin typeface="Calibri"/>
                <a:cs typeface="Calibri"/>
              </a:rPr>
              <a:t>s</a:t>
            </a:r>
            <a:r>
              <a:rPr sz="3300" spc="0" baseline="1241" dirty="0" smtClean="0">
                <a:latin typeface="Calibri"/>
                <a:cs typeface="Calibri"/>
              </a:rPr>
              <a:t>,</a:t>
            </a:r>
            <a:r>
              <a:rPr sz="3300" spc="-5" baseline="1241" dirty="0" smtClean="0">
                <a:latin typeface="Calibri"/>
                <a:cs typeface="Calibri"/>
              </a:rPr>
              <a:t> </a:t>
            </a:r>
            <a:r>
              <a:rPr sz="3300" spc="-25" baseline="1241" dirty="0" smtClean="0">
                <a:latin typeface="Calibri"/>
                <a:cs typeface="Calibri"/>
              </a:rPr>
              <a:t>e</a:t>
            </a:r>
            <a:r>
              <a:rPr sz="3300" spc="0" baseline="1241" dirty="0" smtClean="0">
                <a:latin typeface="Calibri"/>
                <a:cs typeface="Calibri"/>
              </a:rPr>
              <a:t>fisiensi,</a:t>
            </a:r>
            <a:r>
              <a:rPr sz="3300" spc="9" baseline="1241" dirty="0" smtClean="0">
                <a:latin typeface="Calibri"/>
                <a:cs typeface="Calibri"/>
              </a:rPr>
              <a:t> </a:t>
            </a:r>
            <a:r>
              <a:rPr sz="3300" spc="0" baseline="1241" dirty="0" smtClean="0">
                <a:latin typeface="Calibri"/>
                <a:cs typeface="Calibri"/>
              </a:rPr>
              <a:t>dampa</a:t>
            </a:r>
            <a:r>
              <a:rPr sz="3300" spc="-4" baseline="1241" dirty="0" smtClean="0">
                <a:latin typeface="Calibri"/>
                <a:cs typeface="Calibri"/>
              </a:rPr>
              <a:t>k</a:t>
            </a:r>
            <a:r>
              <a:rPr sz="3300" spc="0" baseline="1241" dirty="0" smtClean="0">
                <a:latin typeface="Calibri"/>
                <a:cs typeface="Calibri"/>
              </a:rPr>
              <a:t>,</a:t>
            </a:r>
            <a:r>
              <a:rPr sz="3300" spc="-66" baseline="1241" dirty="0" smtClean="0">
                <a:latin typeface="Calibri"/>
                <a:cs typeface="Calibri"/>
              </a:rPr>
              <a:t> </a:t>
            </a:r>
            <a:r>
              <a:rPr sz="3300" spc="0" baseline="1241" dirty="0" smtClean="0">
                <a:latin typeface="Calibri"/>
                <a:cs typeface="Calibri"/>
              </a:rPr>
              <a:t>ind</a:t>
            </a:r>
            <a:r>
              <a:rPr sz="3300" spc="-4" baseline="1241" dirty="0" smtClean="0">
                <a:latin typeface="Calibri"/>
                <a:cs typeface="Calibri"/>
              </a:rPr>
              <a:t>i</a:t>
            </a:r>
            <a:r>
              <a:rPr sz="3300" spc="-39" baseline="1241" dirty="0" smtClean="0">
                <a:latin typeface="Calibri"/>
                <a:cs typeface="Calibri"/>
              </a:rPr>
              <a:t>k</a:t>
            </a:r>
            <a:r>
              <a:rPr sz="3300" spc="-19" baseline="1241" dirty="0" smtClean="0">
                <a:latin typeface="Calibri"/>
                <a:cs typeface="Calibri"/>
              </a:rPr>
              <a:t>a</a:t>
            </a:r>
            <a:r>
              <a:rPr sz="3300" spc="-29" baseline="1241" dirty="0" smtClean="0">
                <a:latin typeface="Calibri"/>
                <a:cs typeface="Calibri"/>
              </a:rPr>
              <a:t>t</a:t>
            </a:r>
            <a:r>
              <a:rPr sz="3300" spc="0" baseline="1241" dirty="0" smtClean="0">
                <a:latin typeface="Calibri"/>
                <a:cs typeface="Calibri"/>
              </a:rPr>
              <a:t>o</a:t>
            </a:r>
            <a:r>
              <a:rPr sz="3300" spc="-184" baseline="1241" dirty="0" smtClean="0">
                <a:latin typeface="Calibri"/>
                <a:cs typeface="Calibri"/>
              </a:rPr>
              <a:t>r</a:t>
            </a:r>
            <a:r>
              <a:rPr sz="3300" spc="0" baseline="1241" dirty="0" smtClean="0">
                <a:latin typeface="Calibri"/>
                <a:cs typeface="Calibri"/>
              </a:rPr>
              <a:t>,</a:t>
            </a:r>
            <a:endParaRPr sz="2200">
              <a:latin typeface="Calibri"/>
              <a:cs typeface="Calibri"/>
            </a:endParaRPr>
          </a:p>
          <a:p>
            <a:pPr marL="12700" marR="38459">
              <a:lnSpc>
                <a:spcPts val="2175"/>
              </a:lnSpc>
            </a:pPr>
            <a:r>
              <a:rPr sz="3300" spc="0" baseline="3723" dirty="0" smtClean="0">
                <a:latin typeface="Calibri"/>
                <a:cs typeface="Calibri"/>
              </a:rPr>
              <a:t>i</a:t>
            </a:r>
            <a:r>
              <a:rPr sz="3300" spc="-14" baseline="3723" dirty="0" smtClean="0">
                <a:latin typeface="Calibri"/>
                <a:cs typeface="Calibri"/>
              </a:rPr>
              <a:t>n</a:t>
            </a:r>
            <a:r>
              <a:rPr sz="3300" spc="-44" baseline="3723" dirty="0" smtClean="0">
                <a:latin typeface="Calibri"/>
                <a:cs typeface="Calibri"/>
              </a:rPr>
              <a:t>f</a:t>
            </a:r>
            <a:r>
              <a:rPr sz="3300" spc="4" baseline="3723" dirty="0" smtClean="0">
                <a:latin typeface="Calibri"/>
                <a:cs typeface="Calibri"/>
              </a:rPr>
              <a:t>o</a:t>
            </a:r>
            <a:r>
              <a:rPr sz="3300" spc="0" baseline="3723" dirty="0" smtClean="0">
                <a:latin typeface="Calibri"/>
                <a:cs typeface="Calibri"/>
              </a:rPr>
              <a:t>rma</a:t>
            </a:r>
            <a:r>
              <a:rPr sz="3300" spc="9" baseline="3723" dirty="0" smtClean="0">
                <a:latin typeface="Calibri"/>
                <a:cs typeface="Calibri"/>
              </a:rPr>
              <a:t>s</a:t>
            </a:r>
            <a:r>
              <a:rPr sz="3300" spc="0" baseline="3723" dirty="0" smtClean="0">
                <a:latin typeface="Calibri"/>
                <a:cs typeface="Calibri"/>
              </a:rPr>
              <a:t>i</a:t>
            </a:r>
            <a:r>
              <a:rPr sz="3300" spc="-79" baseline="3723" dirty="0" smtClean="0">
                <a:latin typeface="Calibri"/>
                <a:cs typeface="Calibri"/>
              </a:rPr>
              <a:t> </a:t>
            </a:r>
            <a:r>
              <a:rPr sz="3300" spc="-39" baseline="3723" dirty="0" smtClean="0">
                <a:latin typeface="Calibri"/>
                <a:cs typeface="Calibri"/>
              </a:rPr>
              <a:t>y</a:t>
            </a:r>
            <a:r>
              <a:rPr sz="3300" spc="0" baseline="3723" dirty="0" smtClean="0">
                <a:latin typeface="Calibri"/>
                <a:cs typeface="Calibri"/>
              </a:rPr>
              <a:t>ang</a:t>
            </a:r>
            <a:r>
              <a:rPr sz="3300" spc="-37" baseline="3723" dirty="0" smtClean="0">
                <a:latin typeface="Calibri"/>
                <a:cs typeface="Calibri"/>
              </a:rPr>
              <a:t> </a:t>
            </a:r>
            <a:r>
              <a:rPr sz="3300" spc="0" baseline="3723" dirty="0" smtClean="0">
                <a:latin typeface="Calibri"/>
                <a:cs typeface="Calibri"/>
              </a:rPr>
              <a:t>diperlu</a:t>
            </a:r>
            <a:r>
              <a:rPr sz="3300" spc="-39" baseline="3723" dirty="0" smtClean="0">
                <a:latin typeface="Calibri"/>
                <a:cs typeface="Calibri"/>
              </a:rPr>
              <a:t>k</a:t>
            </a:r>
            <a:r>
              <a:rPr sz="3300" spc="0" baseline="3723" dirty="0" smtClean="0">
                <a:latin typeface="Calibri"/>
                <a:cs typeface="Calibri"/>
              </a:rPr>
              <a:t>an</a:t>
            </a:r>
            <a:endParaRPr sz="2200">
              <a:latin typeface="Calibri"/>
              <a:cs typeface="Calibri"/>
            </a:endParaRPr>
          </a:p>
          <a:p>
            <a:pPr marL="12700" marR="322153" algn="just">
              <a:lnSpc>
                <a:spcPts val="2685"/>
              </a:lnSpc>
              <a:spcBef>
                <a:spcPts val="291"/>
              </a:spcBef>
            </a:pPr>
            <a:r>
              <a:rPr sz="2200" spc="0" dirty="0" smtClean="0">
                <a:latin typeface="Calibri"/>
                <a:cs typeface="Calibri"/>
              </a:rPr>
              <a:t>Lang</a:t>
            </a:r>
            <a:r>
              <a:rPr sz="2200" spc="-39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ah</a:t>
            </a:r>
            <a:r>
              <a:rPr sz="2200" spc="-73" dirty="0" smtClean="0">
                <a:latin typeface="Calibri"/>
                <a:cs typeface="Calibri"/>
              </a:rPr>
              <a:t> </a:t>
            </a:r>
            <a:r>
              <a:rPr sz="2200" spc="4" dirty="0" smtClean="0">
                <a:latin typeface="Calibri"/>
                <a:cs typeface="Calibri"/>
              </a:rPr>
              <a:t>2</a:t>
            </a:r>
            <a:r>
              <a:rPr sz="2200" spc="0" dirty="0" smtClean="0">
                <a:latin typeface="Calibri"/>
                <a:cs typeface="Calibri"/>
              </a:rPr>
              <a:t>:</a:t>
            </a:r>
            <a:r>
              <a:rPr sz="2200" spc="-11" dirty="0" smtClean="0">
                <a:latin typeface="Calibri"/>
                <a:cs typeface="Calibri"/>
              </a:rPr>
              <a:t> </a:t>
            </a:r>
            <a:r>
              <a:rPr sz="2200" spc="-9" dirty="0" smtClean="0">
                <a:latin typeface="Calibri"/>
                <a:cs typeface="Calibri"/>
              </a:rPr>
              <a:t>M</a:t>
            </a:r>
            <a:r>
              <a:rPr sz="2200" spc="0" dirty="0" smtClean="0">
                <a:latin typeface="Calibri"/>
                <a:cs typeface="Calibri"/>
              </a:rPr>
              <a:t>engu</a:t>
            </a:r>
            <a:r>
              <a:rPr sz="2200" spc="-9" dirty="0" smtClean="0">
                <a:latin typeface="Calibri"/>
                <a:cs typeface="Calibri"/>
              </a:rPr>
              <a:t>b</a:t>
            </a:r>
            <a:r>
              <a:rPr sz="2200" spc="0" dirty="0" smtClean="0">
                <a:latin typeface="Calibri"/>
                <a:cs typeface="Calibri"/>
              </a:rPr>
              <a:t>ah</a:t>
            </a:r>
            <a:r>
              <a:rPr sz="2200" spc="-81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ma</a:t>
            </a:r>
            <a:r>
              <a:rPr sz="2200" spc="4" dirty="0" smtClean="0">
                <a:latin typeface="Calibri"/>
                <a:cs typeface="Calibri"/>
              </a:rPr>
              <a:t>s</a:t>
            </a:r>
            <a:r>
              <a:rPr sz="2200" spc="0" dirty="0" smtClean="0">
                <a:latin typeface="Calibri"/>
                <a:cs typeface="Calibri"/>
              </a:rPr>
              <a:t>u</a:t>
            </a:r>
            <a:r>
              <a:rPr sz="2200" spc="-39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an</a:t>
            </a:r>
            <a:r>
              <a:rPr sz="2200" spc="-75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dari</a:t>
            </a:r>
            <a:r>
              <a:rPr sz="2200" spc="-49" dirty="0" smtClean="0">
                <a:latin typeface="Calibri"/>
                <a:cs typeface="Calibri"/>
              </a:rPr>
              <a:t> </a:t>
            </a:r>
            <a:r>
              <a:rPr sz="2200" spc="-19" dirty="0" smtClean="0">
                <a:latin typeface="Calibri"/>
                <a:cs typeface="Calibri"/>
              </a:rPr>
              <a:t>w</a:t>
            </a:r>
            <a:r>
              <a:rPr sz="2200" spc="4" dirty="0" smtClean="0">
                <a:latin typeface="Calibri"/>
                <a:cs typeface="Calibri"/>
              </a:rPr>
              <a:t>o</a:t>
            </a:r>
            <a:r>
              <a:rPr sz="2200" spc="0" dirty="0" smtClean="0">
                <a:latin typeface="Calibri"/>
                <a:cs typeface="Calibri"/>
              </a:rPr>
              <a:t>r</a:t>
            </a:r>
            <a:r>
              <a:rPr sz="2200" spc="-25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sh</a:t>
            </a:r>
            <a:r>
              <a:rPr sz="2200" spc="4" dirty="0" smtClean="0">
                <a:latin typeface="Calibri"/>
                <a:cs typeface="Calibri"/>
              </a:rPr>
              <a:t>o</a:t>
            </a:r>
            <a:r>
              <a:rPr sz="2200" spc="0" dirty="0" smtClean="0">
                <a:latin typeface="Calibri"/>
                <a:cs typeface="Calibri"/>
              </a:rPr>
              <a:t>p</a:t>
            </a:r>
            <a:r>
              <a:rPr sz="2200" spc="-88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i</a:t>
            </a:r>
            <a:r>
              <a:rPr sz="2200" spc="-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u</a:t>
            </a:r>
            <a:r>
              <a:rPr sz="2200" spc="-11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menjadi</a:t>
            </a:r>
            <a:r>
              <a:rPr sz="2200" spc="-67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su</a:t>
            </a:r>
            <a:r>
              <a:rPr sz="2200" spc="-14" dirty="0" smtClean="0">
                <a:latin typeface="Calibri"/>
                <a:cs typeface="Calibri"/>
              </a:rPr>
              <a:t>a</a:t>
            </a:r>
            <a:r>
              <a:rPr sz="2200" spc="0" dirty="0" smtClean="0">
                <a:latin typeface="Calibri"/>
                <a:cs typeface="Calibri"/>
              </a:rPr>
              <a:t>tu </a:t>
            </a:r>
            <a:endParaRPr sz="2200">
              <a:latin typeface="Calibri"/>
              <a:cs typeface="Calibri"/>
            </a:endParaRPr>
          </a:p>
          <a:p>
            <a:pPr marL="12700" marR="322153" algn="just">
              <a:lnSpc>
                <a:spcPts val="2685"/>
              </a:lnSpc>
            </a:pPr>
            <a:r>
              <a:rPr sz="2200" spc="0" dirty="0" smtClean="0">
                <a:latin typeface="Calibri"/>
                <a:cs typeface="Calibri"/>
              </a:rPr>
              <a:t>ring</a:t>
            </a:r>
            <a:r>
              <a:rPr sz="2200" spc="-39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a</a:t>
            </a:r>
            <a:r>
              <a:rPr sz="2200" spc="4" dirty="0" smtClean="0">
                <a:latin typeface="Calibri"/>
                <a:cs typeface="Calibri"/>
              </a:rPr>
              <a:t>s</a:t>
            </a:r>
            <a:r>
              <a:rPr sz="2200" spc="0" dirty="0" smtClean="0">
                <a:latin typeface="Calibri"/>
                <a:cs typeface="Calibri"/>
              </a:rPr>
              <a:t>an</a:t>
            </a:r>
            <a:r>
              <a:rPr sz="2200" spc="-100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u</a:t>
            </a:r>
            <a:r>
              <a:rPr sz="2200" spc="-29" dirty="0" smtClean="0">
                <a:latin typeface="Calibri"/>
                <a:cs typeface="Calibri"/>
              </a:rPr>
              <a:t>n</a:t>
            </a:r>
            <a:r>
              <a:rPr sz="2200" spc="0" dirty="0" smtClean="0">
                <a:latin typeface="Calibri"/>
                <a:cs typeface="Calibri"/>
              </a:rPr>
              <a:t>tuk</a:t>
            </a:r>
            <a:r>
              <a:rPr sz="2200" spc="-51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per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a</a:t>
            </a:r>
            <a:r>
              <a:rPr sz="2200" spc="-34" dirty="0" smtClean="0">
                <a:latin typeface="Calibri"/>
                <a:cs typeface="Calibri"/>
              </a:rPr>
              <a:t>ny</a:t>
            </a:r>
            <a:r>
              <a:rPr sz="2200" spc="0" dirty="0" smtClean="0">
                <a:latin typeface="Calibri"/>
                <a:cs typeface="Calibri"/>
              </a:rPr>
              <a:t>a</a:t>
            </a:r>
            <a:r>
              <a:rPr sz="2200" spc="4" dirty="0" smtClean="0">
                <a:latin typeface="Calibri"/>
                <a:cs typeface="Calibri"/>
              </a:rPr>
              <a:t>a</a:t>
            </a:r>
            <a:r>
              <a:rPr sz="2200" spc="9" dirty="0" smtClean="0">
                <a:latin typeface="Calibri"/>
                <a:cs typeface="Calibri"/>
              </a:rPr>
              <a:t>n</a:t>
            </a:r>
            <a:r>
              <a:rPr sz="2200" spc="0" dirty="0" smtClean="0">
                <a:latin typeface="Calibri"/>
                <a:cs typeface="Calibri"/>
              </a:rPr>
              <a:t>-per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a</a:t>
            </a:r>
            <a:r>
              <a:rPr sz="2200" spc="-34" dirty="0" smtClean="0">
                <a:latin typeface="Calibri"/>
                <a:cs typeface="Calibri"/>
              </a:rPr>
              <a:t>ny</a:t>
            </a:r>
            <a:r>
              <a:rPr sz="2200" spc="0" dirty="0" smtClean="0">
                <a:latin typeface="Calibri"/>
                <a:cs typeface="Calibri"/>
              </a:rPr>
              <a:t>a</a:t>
            </a:r>
            <a:r>
              <a:rPr sz="2200" spc="4" dirty="0" smtClean="0">
                <a:latin typeface="Calibri"/>
                <a:cs typeface="Calibri"/>
              </a:rPr>
              <a:t>a</a:t>
            </a:r>
            <a:r>
              <a:rPr sz="2200" spc="0" dirty="0" smtClean="0">
                <a:latin typeface="Calibri"/>
                <a:cs typeface="Calibri"/>
              </a:rPr>
              <a:t>n</a:t>
            </a:r>
            <a:r>
              <a:rPr sz="2200" spc="-26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si</a:t>
            </a:r>
            <a:r>
              <a:rPr sz="2200" spc="-14" dirty="0" smtClean="0">
                <a:latin typeface="Calibri"/>
                <a:cs typeface="Calibri"/>
              </a:rPr>
              <a:t>s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em</a:t>
            </a:r>
            <a:r>
              <a:rPr sz="2200" spc="-35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moni</a:t>
            </a:r>
            <a:r>
              <a:rPr sz="2200" spc="-25" dirty="0" smtClean="0">
                <a:latin typeface="Calibri"/>
                <a:cs typeface="Calibri"/>
              </a:rPr>
              <a:t>t</a:t>
            </a:r>
            <a:r>
              <a:rPr sz="2200" spc="4" dirty="0" smtClean="0">
                <a:latin typeface="Calibri"/>
                <a:cs typeface="Calibri"/>
              </a:rPr>
              <a:t>o</a:t>
            </a:r>
            <a:r>
              <a:rPr sz="2200" spc="0" dirty="0" smtClean="0">
                <a:latin typeface="Calibri"/>
                <a:cs typeface="Calibri"/>
              </a:rPr>
              <a:t>ring</a:t>
            </a:r>
            <a:r>
              <a:rPr sz="2200" spc="-99" dirty="0" smtClean="0">
                <a:latin typeface="Calibri"/>
                <a:cs typeface="Calibri"/>
              </a:rPr>
              <a:t> </a:t>
            </a:r>
            <a:r>
              <a:rPr sz="2200" spc="-29" dirty="0" smtClean="0">
                <a:latin typeface="Calibri"/>
                <a:cs typeface="Calibri"/>
              </a:rPr>
              <a:t>y</a:t>
            </a:r>
            <a:r>
              <a:rPr sz="2200" spc="0" dirty="0" smtClean="0">
                <a:latin typeface="Calibri"/>
                <a:cs typeface="Calibri"/>
              </a:rPr>
              <a:t>ang </a:t>
            </a:r>
            <a:endParaRPr sz="2200">
              <a:latin typeface="Calibri"/>
              <a:cs typeface="Calibri"/>
            </a:endParaRPr>
          </a:p>
          <a:p>
            <a:pPr marL="12700" marR="322153" algn="just">
              <a:lnSpc>
                <a:spcPts val="2685"/>
              </a:lnSpc>
            </a:pPr>
            <a:r>
              <a:rPr sz="2200" spc="0" dirty="0" smtClean="0">
                <a:latin typeface="Calibri"/>
                <a:cs typeface="Calibri"/>
              </a:rPr>
              <a:t>harus</a:t>
            </a:r>
            <a:r>
              <a:rPr sz="2200" spc="-59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mampu</a:t>
            </a:r>
            <a:r>
              <a:rPr sz="2200" spc="-53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dij</a:t>
            </a:r>
            <a:r>
              <a:rPr sz="2200" spc="-4" dirty="0" smtClean="0">
                <a:latin typeface="Calibri"/>
                <a:cs typeface="Calibri"/>
              </a:rPr>
              <a:t>a</a:t>
            </a:r>
            <a:r>
              <a:rPr sz="2200" spc="-19" dirty="0" smtClean="0">
                <a:latin typeface="Calibri"/>
                <a:cs typeface="Calibri"/>
              </a:rPr>
              <a:t>w</a:t>
            </a:r>
            <a:r>
              <a:rPr sz="2200" spc="0" dirty="0" smtClean="0">
                <a:latin typeface="Calibri"/>
                <a:cs typeface="Calibri"/>
              </a:rPr>
              <a:t>ab.</a:t>
            </a:r>
            <a:endParaRPr sz="2200">
              <a:latin typeface="Calibri"/>
              <a:cs typeface="Calibri"/>
            </a:endParaRPr>
          </a:p>
          <a:p>
            <a:pPr marL="12700">
              <a:lnSpc>
                <a:spcPts val="2685"/>
              </a:lnSpc>
            </a:pPr>
            <a:r>
              <a:rPr sz="2200" spc="0" dirty="0" smtClean="0">
                <a:latin typeface="Calibri"/>
                <a:cs typeface="Calibri"/>
              </a:rPr>
              <a:t>Lang</a:t>
            </a:r>
            <a:r>
              <a:rPr sz="2200" spc="-39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ah</a:t>
            </a:r>
            <a:r>
              <a:rPr sz="2200" spc="-22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3: </a:t>
            </a:r>
            <a:r>
              <a:rPr sz="2200" spc="-14" dirty="0" smtClean="0">
                <a:latin typeface="Calibri"/>
                <a:cs typeface="Calibri"/>
              </a:rPr>
              <a:t>M</a:t>
            </a:r>
            <a:r>
              <a:rPr sz="2200" spc="0" dirty="0" smtClean="0">
                <a:latin typeface="Calibri"/>
                <a:cs typeface="Calibri"/>
              </a:rPr>
              <a:t>e</a:t>
            </a:r>
            <a:r>
              <a:rPr sz="2200" spc="-4" dirty="0" smtClean="0">
                <a:latin typeface="Calibri"/>
                <a:cs typeface="Calibri"/>
              </a:rPr>
              <a:t>m</a:t>
            </a:r>
            <a:r>
              <a:rPr sz="2200" spc="0" dirty="0" smtClean="0">
                <a:latin typeface="Calibri"/>
                <a:cs typeface="Calibri"/>
              </a:rPr>
              <a:t>u</a:t>
            </a:r>
            <a:r>
              <a:rPr sz="2200" spc="-4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us</a:t>
            </a:r>
            <a:r>
              <a:rPr sz="2200" spc="-39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an</a:t>
            </a:r>
            <a:r>
              <a:rPr sz="2200" spc="-7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ba</a:t>
            </a:r>
            <a:r>
              <a:rPr sz="2200" spc="-39" dirty="0" smtClean="0">
                <a:latin typeface="Calibri"/>
                <a:cs typeface="Calibri"/>
              </a:rPr>
              <a:t>g</a:t>
            </a:r>
            <a:r>
              <a:rPr sz="2200" spc="0" dirty="0" smtClean="0">
                <a:latin typeface="Calibri"/>
                <a:cs typeface="Calibri"/>
              </a:rPr>
              <a:t>aimana</a:t>
            </a:r>
            <a:r>
              <a:rPr sz="2200" spc="-80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ki</a:t>
            </a:r>
            <a:r>
              <a:rPr sz="2200" spc="-34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a a</a:t>
            </a:r>
            <a:r>
              <a:rPr sz="2200" spc="-34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an</a:t>
            </a:r>
            <a:r>
              <a:rPr sz="2200" spc="-57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m</a:t>
            </a:r>
            <a:r>
              <a:rPr sz="2200" spc="-4" dirty="0" smtClean="0">
                <a:latin typeface="Calibri"/>
                <a:cs typeface="Calibri"/>
              </a:rPr>
              <a:t>e</a:t>
            </a:r>
            <a:r>
              <a:rPr sz="2200" spc="0" dirty="0" smtClean="0">
                <a:latin typeface="Calibri"/>
                <a:cs typeface="Calibri"/>
              </a:rPr>
              <a:t>ng</a:t>
            </a:r>
            <a:r>
              <a:rPr sz="2200" spc="-9" dirty="0" smtClean="0">
                <a:latin typeface="Calibri"/>
                <a:cs typeface="Calibri"/>
              </a:rPr>
              <a:t>u</a:t>
            </a:r>
            <a:r>
              <a:rPr sz="2200" spc="0" dirty="0" smtClean="0">
                <a:latin typeface="Calibri"/>
                <a:cs typeface="Calibri"/>
              </a:rPr>
              <a:t>m</a:t>
            </a:r>
            <a:r>
              <a:rPr sz="2200" spc="-4" dirty="0" smtClean="0">
                <a:latin typeface="Calibri"/>
                <a:cs typeface="Calibri"/>
              </a:rPr>
              <a:t>p</a:t>
            </a:r>
            <a:r>
              <a:rPr sz="2200" spc="0" dirty="0" smtClean="0">
                <a:latin typeface="Calibri"/>
                <a:cs typeface="Calibri"/>
              </a:rPr>
              <a:t>ul</a:t>
            </a:r>
            <a:r>
              <a:rPr sz="2200" spc="-44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an </a:t>
            </a:r>
            <a:endParaRPr sz="2200">
              <a:latin typeface="Calibri"/>
              <a:cs typeface="Calibri"/>
            </a:endParaRPr>
          </a:p>
          <a:p>
            <a:pPr marL="12700">
              <a:lnSpc>
                <a:spcPts val="2685"/>
              </a:lnSpc>
            </a:pPr>
            <a:r>
              <a:rPr sz="2200" spc="0" dirty="0" smtClean="0">
                <a:latin typeface="Calibri"/>
                <a:cs typeface="Calibri"/>
              </a:rPr>
              <a:t>i</a:t>
            </a:r>
            <a:r>
              <a:rPr sz="2200" spc="-14" dirty="0" smtClean="0">
                <a:latin typeface="Calibri"/>
                <a:cs typeface="Calibri"/>
              </a:rPr>
              <a:t>n</a:t>
            </a:r>
            <a:r>
              <a:rPr sz="2200" spc="-44" dirty="0" smtClean="0">
                <a:latin typeface="Calibri"/>
                <a:cs typeface="Calibri"/>
              </a:rPr>
              <a:t>f</a:t>
            </a:r>
            <a:r>
              <a:rPr sz="2200" spc="4" dirty="0" smtClean="0">
                <a:latin typeface="Calibri"/>
                <a:cs typeface="Calibri"/>
              </a:rPr>
              <a:t>o</a:t>
            </a:r>
            <a:r>
              <a:rPr sz="2200" spc="0" dirty="0" smtClean="0">
                <a:latin typeface="Calibri"/>
                <a:cs typeface="Calibri"/>
              </a:rPr>
              <a:t>rma</a:t>
            </a:r>
            <a:r>
              <a:rPr sz="2200" spc="9" dirty="0" smtClean="0">
                <a:latin typeface="Calibri"/>
                <a:cs typeface="Calibri"/>
              </a:rPr>
              <a:t>s</a:t>
            </a:r>
            <a:r>
              <a:rPr sz="2200" spc="0" dirty="0" smtClean="0">
                <a:latin typeface="Calibri"/>
                <a:cs typeface="Calibri"/>
              </a:rPr>
              <a:t>i</a:t>
            </a:r>
            <a:r>
              <a:rPr sz="2200" spc="-79" dirty="0" smtClean="0">
                <a:latin typeface="Calibri"/>
                <a:cs typeface="Calibri"/>
              </a:rPr>
              <a:t> </a:t>
            </a:r>
            <a:r>
              <a:rPr sz="2200" spc="-39" dirty="0" smtClean="0">
                <a:latin typeface="Calibri"/>
                <a:cs typeface="Calibri"/>
              </a:rPr>
              <a:t>y</a:t>
            </a:r>
            <a:r>
              <a:rPr sz="2200" spc="0" dirty="0" smtClean="0">
                <a:latin typeface="Calibri"/>
                <a:cs typeface="Calibri"/>
              </a:rPr>
              <a:t>ang</a:t>
            </a:r>
            <a:r>
              <a:rPr sz="2200" spc="-37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ki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a</a:t>
            </a:r>
            <a:r>
              <a:rPr sz="2200" spc="-10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butu</a:t>
            </a:r>
            <a:r>
              <a:rPr sz="2200" spc="-9" dirty="0" smtClean="0">
                <a:latin typeface="Calibri"/>
                <a:cs typeface="Calibri"/>
              </a:rPr>
              <a:t>h</a:t>
            </a:r>
            <a:r>
              <a:rPr sz="2200" spc="-39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an</a:t>
            </a:r>
            <a:r>
              <a:rPr sz="2200" spc="-85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dan</a:t>
            </a:r>
            <a:r>
              <a:rPr sz="2200" spc="-33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di</a:t>
            </a:r>
            <a:r>
              <a:rPr sz="2200" spc="-26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mana</a:t>
            </a:r>
            <a:r>
              <a:rPr sz="2200" spc="-40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ki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a</a:t>
            </a:r>
            <a:r>
              <a:rPr sz="2200" spc="-10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a</a:t>
            </a:r>
            <a:r>
              <a:rPr sz="2200" spc="-34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an</a:t>
            </a:r>
            <a:r>
              <a:rPr sz="2200" spc="-42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me</a:t>
            </a:r>
            <a:r>
              <a:rPr sz="2200" spc="-39" dirty="0" smtClean="0">
                <a:latin typeface="Calibri"/>
                <a:cs typeface="Calibri"/>
              </a:rPr>
              <a:t>n</a:t>
            </a:r>
            <a:r>
              <a:rPr sz="2200" spc="0" dirty="0" smtClean="0">
                <a:latin typeface="Calibri"/>
                <a:cs typeface="Calibri"/>
              </a:rPr>
              <a:t>yimpan</a:t>
            </a:r>
            <a:r>
              <a:rPr sz="2200" spc="-39" dirty="0" smtClean="0">
                <a:latin typeface="Calibri"/>
                <a:cs typeface="Calibri"/>
              </a:rPr>
              <a:t>n</a:t>
            </a:r>
            <a:r>
              <a:rPr sz="2200" spc="-34" dirty="0" smtClean="0">
                <a:latin typeface="Calibri"/>
                <a:cs typeface="Calibri"/>
              </a:rPr>
              <a:t>y</a:t>
            </a:r>
            <a:r>
              <a:rPr sz="2200" spc="0" dirty="0" smtClean="0">
                <a:latin typeface="Calibri"/>
                <a:cs typeface="Calibri"/>
              </a:rPr>
              <a:t>a </a:t>
            </a:r>
            <a:endParaRPr sz="2200">
              <a:latin typeface="Calibri"/>
              <a:cs typeface="Calibri"/>
            </a:endParaRPr>
          </a:p>
          <a:p>
            <a:pPr marL="12700">
              <a:lnSpc>
                <a:spcPts val="2685"/>
              </a:lnSpc>
            </a:pPr>
            <a:r>
              <a:rPr sz="2200" spc="0" dirty="0" smtClean="0">
                <a:latin typeface="Calibri"/>
                <a:cs typeface="Calibri"/>
              </a:rPr>
              <a:t>(pada</a:t>
            </a:r>
            <a:r>
              <a:rPr sz="2200" spc="-50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ber</a:t>
            </a:r>
            <a:r>
              <a:rPr sz="2200" spc="-39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as</a:t>
            </a:r>
            <a:r>
              <a:rPr sz="2200" spc="-54" dirty="0" smtClean="0">
                <a:latin typeface="Calibri"/>
                <a:cs typeface="Calibri"/>
              </a:rPr>
              <a:t> </a:t>
            </a:r>
            <a:r>
              <a:rPr sz="2200" spc="-79" dirty="0" smtClean="0">
                <a:latin typeface="Calibri"/>
                <a:cs typeface="Calibri"/>
              </a:rPr>
              <a:t>k</a:t>
            </a:r>
            <a:r>
              <a:rPr sz="2200" spc="4" dirty="0" smtClean="0">
                <a:latin typeface="Calibri"/>
                <a:cs typeface="Calibri"/>
              </a:rPr>
              <a:t>o</a:t>
            </a:r>
            <a:r>
              <a:rPr sz="2200" spc="0" dirty="0" smtClean="0">
                <a:latin typeface="Calibri"/>
                <a:cs typeface="Calibri"/>
              </a:rPr>
              <a:t>mpu</a:t>
            </a:r>
            <a:r>
              <a:rPr sz="2200" spc="-34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er</a:t>
            </a:r>
            <a:r>
              <a:rPr sz="2200" spc="-68" dirty="0" smtClean="0">
                <a:latin typeface="Calibri"/>
                <a:cs typeface="Calibri"/>
              </a:rPr>
              <a:t> </a:t>
            </a:r>
            <a:r>
              <a:rPr sz="2200" spc="-19" dirty="0" smtClean="0">
                <a:latin typeface="Calibri"/>
                <a:cs typeface="Calibri"/>
              </a:rPr>
              <a:t>a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au</a:t>
            </a:r>
            <a:r>
              <a:rPr sz="2200" spc="-32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ber</a:t>
            </a:r>
            <a:r>
              <a:rPr sz="2200" spc="-39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as</a:t>
            </a:r>
            <a:r>
              <a:rPr sz="2200" spc="-54" dirty="0" smtClean="0">
                <a:latin typeface="Calibri"/>
                <a:cs typeface="Calibri"/>
              </a:rPr>
              <a:t> </a:t>
            </a:r>
            <a:r>
              <a:rPr sz="2200" spc="-4" dirty="0" smtClean="0">
                <a:latin typeface="Calibri"/>
                <a:cs typeface="Calibri"/>
              </a:rPr>
              <a:t>m</a:t>
            </a:r>
            <a:r>
              <a:rPr sz="2200" spc="0" dirty="0" smtClean="0">
                <a:latin typeface="Calibri"/>
                <a:cs typeface="Calibri"/>
              </a:rPr>
              <a:t>anual).</a:t>
            </a:r>
            <a:endParaRPr sz="2200">
              <a:latin typeface="Calibri"/>
              <a:cs typeface="Calibri"/>
            </a:endParaRPr>
          </a:p>
          <a:p>
            <a:pPr marL="12700" marR="398282">
              <a:lnSpc>
                <a:spcPts val="2685"/>
              </a:lnSpc>
            </a:pPr>
            <a:r>
              <a:rPr sz="2200" spc="0" dirty="0" smtClean="0">
                <a:latin typeface="Calibri"/>
                <a:cs typeface="Calibri"/>
              </a:rPr>
              <a:t>Lang</a:t>
            </a:r>
            <a:r>
              <a:rPr sz="2200" spc="-39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ah</a:t>
            </a:r>
            <a:r>
              <a:rPr sz="2200" spc="-73" dirty="0" smtClean="0">
                <a:latin typeface="Calibri"/>
                <a:cs typeface="Calibri"/>
              </a:rPr>
              <a:t> </a:t>
            </a:r>
            <a:r>
              <a:rPr sz="2200" spc="4" dirty="0" smtClean="0">
                <a:latin typeface="Calibri"/>
                <a:cs typeface="Calibri"/>
              </a:rPr>
              <a:t>4</a:t>
            </a:r>
            <a:r>
              <a:rPr sz="2200" spc="0" dirty="0" smtClean="0">
                <a:latin typeface="Calibri"/>
                <a:cs typeface="Calibri"/>
              </a:rPr>
              <a:t>:</a:t>
            </a:r>
            <a:r>
              <a:rPr sz="2200" spc="-11" dirty="0" smtClean="0">
                <a:latin typeface="Calibri"/>
                <a:cs typeface="Calibri"/>
              </a:rPr>
              <a:t> </a:t>
            </a:r>
            <a:r>
              <a:rPr sz="2200" spc="-9" dirty="0" smtClean="0">
                <a:latin typeface="Calibri"/>
                <a:cs typeface="Calibri"/>
              </a:rPr>
              <a:t>M</a:t>
            </a:r>
            <a:r>
              <a:rPr sz="2200" spc="0" dirty="0" smtClean="0">
                <a:latin typeface="Calibri"/>
                <a:cs typeface="Calibri"/>
              </a:rPr>
              <a:t>emu</a:t>
            </a:r>
            <a:r>
              <a:rPr sz="2200" spc="-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us</a:t>
            </a:r>
            <a:r>
              <a:rPr sz="2200" spc="-34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an</a:t>
            </a:r>
            <a:r>
              <a:rPr sz="2200" spc="-93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sebe</a:t>
            </a:r>
            <a:r>
              <a:rPr sz="2200" spc="-44" dirty="0" smtClean="0">
                <a:latin typeface="Calibri"/>
                <a:cs typeface="Calibri"/>
              </a:rPr>
              <a:t>r</a:t>
            </a:r>
            <a:r>
              <a:rPr sz="2200" spc="0" dirty="0" smtClean="0">
                <a:latin typeface="Calibri"/>
                <a:cs typeface="Calibri"/>
              </a:rPr>
              <a:t>apa</a:t>
            </a:r>
            <a:r>
              <a:rPr sz="2200" spc="-72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sering</a:t>
            </a:r>
            <a:r>
              <a:rPr sz="2200" spc="-54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k</a:t>
            </a:r>
            <a:r>
              <a:rPr sz="2200" spc="-4" dirty="0" smtClean="0">
                <a:latin typeface="Calibri"/>
                <a:cs typeface="Calibri"/>
              </a:rPr>
              <a:t>i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a</a:t>
            </a:r>
            <a:r>
              <a:rPr sz="2200" spc="-15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a</a:t>
            </a:r>
            <a:r>
              <a:rPr sz="2200" spc="-34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an</a:t>
            </a:r>
            <a:r>
              <a:rPr sz="2200" spc="-42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men</a:t>
            </a:r>
            <a:r>
              <a:rPr sz="2200" spc="-44" dirty="0" smtClean="0">
                <a:latin typeface="Calibri"/>
                <a:cs typeface="Calibri"/>
              </a:rPr>
              <a:t>g</a:t>
            </a:r>
            <a:r>
              <a:rPr sz="2200" spc="0" dirty="0" smtClean="0">
                <a:latin typeface="Calibri"/>
                <a:cs typeface="Calibri"/>
              </a:rPr>
              <a:t>an</a:t>
            </a:r>
            <a:r>
              <a:rPr sz="2200" spc="4" dirty="0" smtClean="0">
                <a:latin typeface="Calibri"/>
                <a:cs typeface="Calibri"/>
              </a:rPr>
              <a:t>a</a:t>
            </a:r>
            <a:r>
              <a:rPr sz="2200" spc="0" dirty="0" smtClean="0">
                <a:latin typeface="Calibri"/>
                <a:cs typeface="Calibri"/>
              </a:rPr>
              <a:t>lisis </a:t>
            </a:r>
            <a:endParaRPr sz="2200">
              <a:latin typeface="Calibri"/>
              <a:cs typeface="Calibri"/>
            </a:endParaRPr>
          </a:p>
          <a:p>
            <a:pPr marL="12700" marR="398282">
              <a:lnSpc>
                <a:spcPts val="2685"/>
              </a:lnSpc>
            </a:pPr>
            <a:r>
              <a:rPr sz="2200" spc="0" dirty="0" smtClean="0">
                <a:latin typeface="Calibri"/>
                <a:cs typeface="Calibri"/>
              </a:rPr>
              <a:t>i</a:t>
            </a:r>
            <a:r>
              <a:rPr sz="2200" spc="-14" dirty="0" smtClean="0">
                <a:latin typeface="Calibri"/>
                <a:cs typeface="Calibri"/>
              </a:rPr>
              <a:t>n</a:t>
            </a:r>
            <a:r>
              <a:rPr sz="2200" spc="-44" dirty="0" smtClean="0">
                <a:latin typeface="Calibri"/>
                <a:cs typeface="Calibri"/>
              </a:rPr>
              <a:t>f</a:t>
            </a:r>
            <a:r>
              <a:rPr sz="2200" spc="4" dirty="0" smtClean="0">
                <a:latin typeface="Calibri"/>
                <a:cs typeface="Calibri"/>
              </a:rPr>
              <a:t>o</a:t>
            </a:r>
            <a:r>
              <a:rPr sz="2200" spc="0" dirty="0" smtClean="0">
                <a:latin typeface="Calibri"/>
                <a:cs typeface="Calibri"/>
              </a:rPr>
              <a:t>rma</a:t>
            </a:r>
            <a:r>
              <a:rPr sz="2200" spc="9" dirty="0" smtClean="0">
                <a:latin typeface="Calibri"/>
                <a:cs typeface="Calibri"/>
              </a:rPr>
              <a:t>s</a:t>
            </a:r>
            <a:r>
              <a:rPr sz="2200" spc="0" dirty="0" smtClean="0">
                <a:latin typeface="Calibri"/>
                <a:cs typeface="Calibri"/>
              </a:rPr>
              <a:t>i</a:t>
            </a:r>
            <a:r>
              <a:rPr sz="2200" spc="-79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–hal</a:t>
            </a:r>
            <a:r>
              <a:rPr sz="2200" spc="-37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ini</a:t>
            </a:r>
            <a:r>
              <a:rPr sz="2200" spc="-31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be</a:t>
            </a:r>
            <a:r>
              <a:rPr sz="2200" spc="-44" dirty="0" smtClean="0">
                <a:latin typeface="Calibri"/>
                <a:cs typeface="Calibri"/>
              </a:rPr>
              <a:t>r</a:t>
            </a:r>
            <a:r>
              <a:rPr sz="2200" spc="0" dirty="0" smtClean="0">
                <a:latin typeface="Calibri"/>
                <a:cs typeface="Calibri"/>
              </a:rPr>
              <a:t>arti</a:t>
            </a:r>
            <a:r>
              <a:rPr sz="2200" spc="-60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m</a:t>
            </a:r>
            <a:r>
              <a:rPr sz="2200" spc="-4" dirty="0" smtClean="0">
                <a:latin typeface="Calibri"/>
                <a:cs typeface="Calibri"/>
              </a:rPr>
              <a:t>e</a:t>
            </a:r>
            <a:r>
              <a:rPr sz="2200" spc="0" dirty="0" smtClean="0">
                <a:latin typeface="Calibri"/>
                <a:cs typeface="Calibri"/>
              </a:rPr>
              <a:t>ngu</a:t>
            </a:r>
            <a:r>
              <a:rPr sz="2200" spc="-4" dirty="0" smtClean="0">
                <a:latin typeface="Calibri"/>
                <a:cs typeface="Calibri"/>
              </a:rPr>
              <a:t>m</a:t>
            </a:r>
            <a:r>
              <a:rPr sz="2200" spc="0" dirty="0" smtClean="0">
                <a:latin typeface="Calibri"/>
                <a:cs typeface="Calibri"/>
              </a:rPr>
              <a:t>pul</a:t>
            </a:r>
            <a:r>
              <a:rPr sz="2200" spc="-39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an</a:t>
            </a:r>
            <a:r>
              <a:rPr sz="2200" spc="-119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dan</a:t>
            </a:r>
            <a:r>
              <a:rPr sz="2200" spc="-33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me</a:t>
            </a:r>
            <a:r>
              <a:rPr sz="2200" spc="-4" dirty="0" smtClean="0">
                <a:latin typeface="Calibri"/>
                <a:cs typeface="Calibri"/>
              </a:rPr>
              <a:t>n</a:t>
            </a:r>
            <a:r>
              <a:rPr sz="2200" spc="-29" dirty="0" smtClean="0">
                <a:latin typeface="Calibri"/>
                <a:cs typeface="Calibri"/>
              </a:rPr>
              <a:t>c</a:t>
            </a:r>
            <a:r>
              <a:rPr sz="2200" spc="4" dirty="0" smtClean="0">
                <a:latin typeface="Calibri"/>
                <a:cs typeface="Calibri"/>
              </a:rPr>
              <a:t>o</a:t>
            </a:r>
            <a:r>
              <a:rPr sz="2200" spc="0" dirty="0" smtClean="0">
                <a:latin typeface="Calibri"/>
                <a:cs typeface="Calibri"/>
              </a:rPr>
              <a:t>ba</a:t>
            </a:r>
            <a:r>
              <a:rPr sz="2200" spc="-53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u</a:t>
            </a:r>
            <a:r>
              <a:rPr sz="2200" spc="-29" dirty="0" smtClean="0">
                <a:latin typeface="Calibri"/>
                <a:cs typeface="Calibri"/>
              </a:rPr>
              <a:t>n</a:t>
            </a:r>
            <a:r>
              <a:rPr sz="2200" spc="0" dirty="0" smtClean="0">
                <a:latin typeface="Calibri"/>
                <a:cs typeface="Calibri"/>
              </a:rPr>
              <a:t>tuk </a:t>
            </a:r>
            <a:endParaRPr sz="2200">
              <a:latin typeface="Calibri"/>
              <a:cs typeface="Calibri"/>
            </a:endParaRPr>
          </a:p>
          <a:p>
            <a:pPr marL="12700" marR="398282">
              <a:lnSpc>
                <a:spcPts val="2685"/>
              </a:lnSpc>
            </a:pPr>
            <a:r>
              <a:rPr sz="2200" spc="0" dirty="0" smtClean="0">
                <a:latin typeface="Calibri"/>
                <a:cs typeface="Calibri"/>
              </a:rPr>
              <a:t>m</a:t>
            </a:r>
            <a:r>
              <a:rPr sz="2200" spc="-4" dirty="0" smtClean="0">
                <a:latin typeface="Calibri"/>
                <a:cs typeface="Calibri"/>
              </a:rPr>
              <a:t>e</a:t>
            </a:r>
            <a:r>
              <a:rPr sz="2200" spc="0" dirty="0" smtClean="0">
                <a:latin typeface="Calibri"/>
                <a:cs typeface="Calibri"/>
              </a:rPr>
              <a:t>nj</a:t>
            </a:r>
            <a:r>
              <a:rPr sz="2200" spc="-9" dirty="0" smtClean="0">
                <a:latin typeface="Calibri"/>
                <a:cs typeface="Calibri"/>
              </a:rPr>
              <a:t>a</a:t>
            </a:r>
            <a:r>
              <a:rPr sz="2200" spc="-25" dirty="0" smtClean="0">
                <a:latin typeface="Calibri"/>
                <a:cs typeface="Calibri"/>
              </a:rPr>
              <a:t>w</a:t>
            </a:r>
            <a:r>
              <a:rPr sz="2200" spc="0" dirty="0" smtClean="0">
                <a:latin typeface="Calibri"/>
                <a:cs typeface="Calibri"/>
              </a:rPr>
              <a:t>ab</a:t>
            </a:r>
            <a:r>
              <a:rPr sz="2200" spc="-44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per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a</a:t>
            </a:r>
            <a:r>
              <a:rPr sz="2200" spc="-34" dirty="0" smtClean="0">
                <a:latin typeface="Calibri"/>
                <a:cs typeface="Calibri"/>
              </a:rPr>
              <a:t>ny</a:t>
            </a:r>
            <a:r>
              <a:rPr sz="2200" spc="0" dirty="0" smtClean="0">
                <a:latin typeface="Calibri"/>
                <a:cs typeface="Calibri"/>
              </a:rPr>
              <a:t>aa</a:t>
            </a:r>
            <a:r>
              <a:rPr sz="2200" spc="9" dirty="0" smtClean="0">
                <a:latin typeface="Calibri"/>
                <a:cs typeface="Calibri"/>
              </a:rPr>
              <a:t>n</a:t>
            </a:r>
            <a:r>
              <a:rPr sz="2200" spc="0" dirty="0" smtClean="0">
                <a:latin typeface="Calibri"/>
                <a:cs typeface="Calibri"/>
              </a:rPr>
              <a:t>-per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a</a:t>
            </a:r>
            <a:r>
              <a:rPr sz="2200" spc="-34" dirty="0" smtClean="0">
                <a:latin typeface="Calibri"/>
                <a:cs typeface="Calibri"/>
              </a:rPr>
              <a:t>ny</a:t>
            </a:r>
            <a:r>
              <a:rPr sz="2200" spc="0" dirty="0" smtClean="0">
                <a:latin typeface="Calibri"/>
                <a:cs typeface="Calibri"/>
              </a:rPr>
              <a:t>aan</a:t>
            </a:r>
            <a:r>
              <a:rPr sz="2200" spc="-141" dirty="0" smtClean="0">
                <a:latin typeface="Calibri"/>
                <a:cs typeface="Calibri"/>
              </a:rPr>
              <a:t> </a:t>
            </a:r>
            <a:r>
              <a:rPr sz="2200" spc="-34" dirty="0" smtClean="0">
                <a:latin typeface="Calibri"/>
                <a:cs typeface="Calibri"/>
              </a:rPr>
              <a:t>y</a:t>
            </a:r>
            <a:r>
              <a:rPr sz="2200" spc="0" dirty="0" smtClean="0">
                <a:latin typeface="Calibri"/>
                <a:cs typeface="Calibri"/>
              </a:rPr>
              <a:t>ang dian</a:t>
            </a:r>
            <a:r>
              <a:rPr sz="2200" spc="19" dirty="0" smtClean="0">
                <a:latin typeface="Calibri"/>
                <a:cs typeface="Calibri"/>
              </a:rPr>
              <a:t>g</a:t>
            </a:r>
            <a:r>
              <a:rPr sz="2200" spc="-39" dirty="0" smtClean="0">
                <a:latin typeface="Calibri"/>
                <a:cs typeface="Calibri"/>
              </a:rPr>
              <a:t>g</a:t>
            </a:r>
            <a:r>
              <a:rPr sz="2200" spc="0" dirty="0" smtClean="0">
                <a:latin typeface="Calibri"/>
                <a:cs typeface="Calibri"/>
              </a:rPr>
              <a:t>ap</a:t>
            </a:r>
            <a:r>
              <a:rPr sz="2200" spc="-37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pe</a:t>
            </a:r>
            <a:r>
              <a:rPr sz="2200" spc="-29" dirty="0" smtClean="0">
                <a:latin typeface="Calibri"/>
                <a:cs typeface="Calibri"/>
              </a:rPr>
              <a:t>n</a:t>
            </a:r>
            <a:r>
              <a:rPr sz="2200" spc="0" dirty="0" smtClean="0">
                <a:latin typeface="Calibri"/>
                <a:cs typeface="Calibri"/>
              </a:rPr>
              <a:t>ti</a:t>
            </a:r>
            <a:r>
              <a:rPr sz="2200" spc="-9" dirty="0" smtClean="0">
                <a:latin typeface="Calibri"/>
                <a:cs typeface="Calibri"/>
              </a:rPr>
              <a:t>n</a:t>
            </a:r>
            <a:r>
              <a:rPr sz="2200" spc="0" dirty="0" smtClean="0">
                <a:latin typeface="Calibri"/>
                <a:cs typeface="Calibri"/>
              </a:rPr>
              <a:t>g.</a:t>
            </a:r>
            <a:endParaRPr sz="2200">
              <a:latin typeface="Calibri"/>
              <a:cs typeface="Calibri"/>
            </a:endParaRPr>
          </a:p>
          <a:p>
            <a:pPr marL="12700" marR="38459">
              <a:lnSpc>
                <a:spcPct val="101725"/>
              </a:lnSpc>
            </a:pPr>
            <a:r>
              <a:rPr sz="2200" spc="0" dirty="0" smtClean="0">
                <a:latin typeface="Calibri"/>
                <a:cs typeface="Calibri"/>
              </a:rPr>
              <a:t>Lang</a:t>
            </a:r>
            <a:r>
              <a:rPr sz="2200" spc="-39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ah</a:t>
            </a:r>
            <a:r>
              <a:rPr sz="2200" spc="-73" dirty="0" smtClean="0">
                <a:latin typeface="Calibri"/>
                <a:cs typeface="Calibri"/>
              </a:rPr>
              <a:t> </a:t>
            </a:r>
            <a:r>
              <a:rPr sz="2200" spc="4" dirty="0" smtClean="0">
                <a:latin typeface="Calibri"/>
                <a:cs typeface="Calibri"/>
              </a:rPr>
              <a:t>5</a:t>
            </a:r>
            <a:r>
              <a:rPr sz="2200" spc="0" dirty="0" smtClean="0">
                <a:latin typeface="Calibri"/>
                <a:cs typeface="Calibri"/>
              </a:rPr>
              <a:t>:</a:t>
            </a:r>
            <a:r>
              <a:rPr sz="2200" spc="-11" dirty="0" smtClean="0">
                <a:latin typeface="Calibri"/>
                <a:cs typeface="Calibri"/>
              </a:rPr>
              <a:t> </a:t>
            </a:r>
            <a:r>
              <a:rPr sz="2200" spc="-9" dirty="0" smtClean="0">
                <a:latin typeface="Calibri"/>
                <a:cs typeface="Calibri"/>
              </a:rPr>
              <a:t>M</a:t>
            </a:r>
            <a:r>
              <a:rPr sz="2200" spc="0" dirty="0" smtClean="0">
                <a:latin typeface="Calibri"/>
                <a:cs typeface="Calibri"/>
              </a:rPr>
              <a:t>engu</a:t>
            </a:r>
            <a:r>
              <a:rPr sz="2200" spc="-9" dirty="0" smtClean="0">
                <a:latin typeface="Calibri"/>
                <a:cs typeface="Calibri"/>
              </a:rPr>
              <a:t>m</a:t>
            </a:r>
            <a:r>
              <a:rPr sz="2200" spc="0" dirty="0" smtClean="0">
                <a:latin typeface="Calibri"/>
                <a:cs typeface="Calibri"/>
              </a:rPr>
              <a:t>pul</a:t>
            </a:r>
            <a:r>
              <a:rPr sz="2200" spc="-39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an</a:t>
            </a:r>
            <a:r>
              <a:rPr sz="2200" spc="-115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i</a:t>
            </a:r>
            <a:r>
              <a:rPr sz="2200" spc="-14" dirty="0" smtClean="0">
                <a:latin typeface="Calibri"/>
                <a:cs typeface="Calibri"/>
              </a:rPr>
              <a:t>n</a:t>
            </a:r>
            <a:r>
              <a:rPr sz="2200" spc="-44" dirty="0" smtClean="0">
                <a:latin typeface="Calibri"/>
                <a:cs typeface="Calibri"/>
              </a:rPr>
              <a:t>f</a:t>
            </a:r>
            <a:r>
              <a:rPr sz="2200" spc="4" dirty="0" smtClean="0">
                <a:latin typeface="Calibri"/>
                <a:cs typeface="Calibri"/>
              </a:rPr>
              <a:t>o</a:t>
            </a:r>
            <a:r>
              <a:rPr sz="2200" spc="0" dirty="0" smtClean="0">
                <a:latin typeface="Calibri"/>
                <a:cs typeface="Calibri"/>
              </a:rPr>
              <a:t>rma</a:t>
            </a:r>
            <a:r>
              <a:rPr sz="2200" spc="9" dirty="0" smtClean="0">
                <a:latin typeface="Calibri"/>
                <a:cs typeface="Calibri"/>
              </a:rPr>
              <a:t>s</a:t>
            </a:r>
            <a:r>
              <a:rPr sz="2200" spc="0" dirty="0" smtClean="0">
                <a:latin typeface="Calibri"/>
                <a:cs typeface="Calibri"/>
              </a:rPr>
              <a:t>i,</a:t>
            </a:r>
            <a:r>
              <a:rPr sz="2200" spc="-79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me</a:t>
            </a:r>
            <a:r>
              <a:rPr sz="2200" spc="-4" dirty="0" smtClean="0">
                <a:latin typeface="Calibri"/>
                <a:cs typeface="Calibri"/>
              </a:rPr>
              <a:t>n</a:t>
            </a:r>
            <a:r>
              <a:rPr sz="2200" spc="-34" dirty="0" smtClean="0">
                <a:latin typeface="Calibri"/>
                <a:cs typeface="Calibri"/>
              </a:rPr>
              <a:t>g</a:t>
            </a:r>
            <a:r>
              <a:rPr sz="2200" spc="0" dirty="0" smtClean="0">
                <a:latin typeface="Calibri"/>
                <a:cs typeface="Calibri"/>
              </a:rPr>
              <a:t>an</a:t>
            </a:r>
            <a:r>
              <a:rPr sz="2200" spc="4" dirty="0" smtClean="0">
                <a:latin typeface="Calibri"/>
                <a:cs typeface="Calibri"/>
              </a:rPr>
              <a:t>a</a:t>
            </a:r>
            <a:r>
              <a:rPr sz="2200" spc="0" dirty="0" smtClean="0">
                <a:latin typeface="Calibri"/>
                <a:cs typeface="Calibri"/>
              </a:rPr>
              <a:t>lisi</a:t>
            </a:r>
            <a:r>
              <a:rPr sz="2200" spc="4" dirty="0" smtClean="0">
                <a:latin typeface="Calibri"/>
                <a:cs typeface="Calibri"/>
              </a:rPr>
              <a:t>s</a:t>
            </a:r>
            <a:r>
              <a:rPr sz="2200" spc="0" dirty="0" smtClean="0">
                <a:latin typeface="Calibri"/>
                <a:cs typeface="Calibri"/>
              </a:rPr>
              <a:t>,</a:t>
            </a:r>
            <a:r>
              <a:rPr sz="2200" spc="-130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melapor</a:t>
            </a:r>
            <a:r>
              <a:rPr sz="2200" spc="-29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an.</a:t>
            </a:r>
            <a:endParaRPr sz="22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35940" y="2547816"/>
            <a:ext cx="164846" cy="3042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345"/>
              </a:lnSpc>
              <a:spcBef>
                <a:spcPts val="117"/>
              </a:spcBef>
            </a:pPr>
            <a:r>
              <a:rPr sz="2200" spc="0" dirty="0" smtClean="0">
                <a:latin typeface="Arial"/>
                <a:cs typeface="Arial"/>
              </a:rPr>
              <a:t>•</a:t>
            </a:r>
            <a:endParaRPr sz="22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35940" y="3419551"/>
            <a:ext cx="164998" cy="3045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350"/>
              </a:lnSpc>
              <a:spcBef>
                <a:spcPts val="117"/>
              </a:spcBef>
            </a:pPr>
            <a:r>
              <a:rPr sz="2200" spc="0" dirty="0" smtClean="0">
                <a:latin typeface="Arial"/>
                <a:cs typeface="Arial"/>
              </a:rPr>
              <a:t>•</a:t>
            </a:r>
            <a:endParaRPr sz="22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35940" y="4291526"/>
            <a:ext cx="164846" cy="3042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345"/>
              </a:lnSpc>
              <a:spcBef>
                <a:spcPts val="117"/>
              </a:spcBef>
            </a:pPr>
            <a:r>
              <a:rPr sz="2200" spc="0" dirty="0" smtClean="0">
                <a:latin typeface="Arial"/>
                <a:cs typeface="Arial"/>
              </a:rPr>
              <a:t>•</a:t>
            </a:r>
            <a:endParaRPr sz="22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940" y="5163635"/>
            <a:ext cx="164845" cy="30429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345"/>
              </a:lnSpc>
              <a:spcBef>
                <a:spcPts val="117"/>
              </a:spcBef>
            </a:pPr>
            <a:r>
              <a:rPr sz="2200" spc="0" dirty="0" smtClean="0">
                <a:latin typeface="Arial"/>
                <a:cs typeface="Arial"/>
              </a:rPr>
              <a:t>•</a:t>
            </a:r>
            <a:endParaRPr sz="2200">
              <a:latin typeface="Arial"/>
              <a:cs typeface="Arial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7973695" y="6118454"/>
            <a:ext cx="352169" cy="254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64"/>
              </a:lnSpc>
              <a:spcBef>
                <a:spcPts val="98"/>
              </a:spcBef>
            </a:pPr>
            <a:r>
              <a:rPr sz="1800" b="1" spc="4" dirty="0" smtClean="0">
                <a:solidFill>
                  <a:srgbClr val="FFFFFF"/>
                </a:solidFill>
                <a:latin typeface="Tahoma"/>
                <a:cs typeface="Tahoma"/>
              </a:rPr>
              <a:t>35</a:t>
            </a:r>
            <a:endParaRPr sz="1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11"/>
          <p:cNvSpPr/>
          <p:nvPr/>
        </p:nvSpPr>
        <p:spPr>
          <a:xfrm>
            <a:off x="7572375" y="6000762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1852" y="247350"/>
                </a:lnTo>
                <a:lnTo>
                  <a:pt x="7313" y="265682"/>
                </a:lnTo>
                <a:lnTo>
                  <a:pt x="28488" y="300859"/>
                </a:lnTo>
                <a:lnTo>
                  <a:pt x="62373" y="333659"/>
                </a:lnTo>
                <a:lnTo>
                  <a:pt x="107817" y="363612"/>
                </a:lnTo>
                <a:lnTo>
                  <a:pt x="163671" y="390248"/>
                </a:lnTo>
                <a:lnTo>
                  <a:pt x="228782" y="413096"/>
                </a:lnTo>
                <a:lnTo>
                  <a:pt x="302002" y="431686"/>
                </a:lnTo>
                <a:lnTo>
                  <a:pt x="341292" y="439237"/>
                </a:lnTo>
                <a:lnTo>
                  <a:pt x="382178" y="445546"/>
                </a:lnTo>
                <a:lnTo>
                  <a:pt x="424516" y="450556"/>
                </a:lnTo>
                <a:lnTo>
                  <a:pt x="468161" y="454208"/>
                </a:lnTo>
                <a:lnTo>
                  <a:pt x="512970" y="456442"/>
                </a:lnTo>
                <a:lnTo>
                  <a:pt x="558800" y="457200"/>
                </a:lnTo>
                <a:lnTo>
                  <a:pt x="604629" y="456442"/>
                </a:lnTo>
                <a:lnTo>
                  <a:pt x="649438" y="454208"/>
                </a:lnTo>
                <a:lnTo>
                  <a:pt x="693083" y="450556"/>
                </a:lnTo>
                <a:lnTo>
                  <a:pt x="735421" y="445546"/>
                </a:lnTo>
                <a:lnTo>
                  <a:pt x="776307" y="439237"/>
                </a:lnTo>
                <a:lnTo>
                  <a:pt x="815597" y="431686"/>
                </a:lnTo>
                <a:lnTo>
                  <a:pt x="853149" y="422953"/>
                </a:lnTo>
                <a:lnTo>
                  <a:pt x="922458" y="402175"/>
                </a:lnTo>
                <a:lnTo>
                  <a:pt x="983084" y="377374"/>
                </a:lnTo>
                <a:lnTo>
                  <a:pt x="1033877" y="349021"/>
                </a:lnTo>
                <a:lnTo>
                  <a:pt x="1073685" y="317586"/>
                </a:lnTo>
                <a:lnTo>
                  <a:pt x="1101359" y="283538"/>
                </a:lnTo>
                <a:lnTo>
                  <a:pt x="1115747" y="247350"/>
                </a:lnTo>
                <a:lnTo>
                  <a:pt x="1117600" y="228600"/>
                </a:lnTo>
                <a:lnTo>
                  <a:pt x="1115747" y="209851"/>
                </a:lnTo>
                <a:lnTo>
                  <a:pt x="1101359" y="173665"/>
                </a:lnTo>
                <a:lnTo>
                  <a:pt x="1073685" y="139619"/>
                </a:lnTo>
                <a:lnTo>
                  <a:pt x="1033877" y="108183"/>
                </a:lnTo>
                <a:lnTo>
                  <a:pt x="983084" y="79830"/>
                </a:lnTo>
                <a:lnTo>
                  <a:pt x="922458" y="55028"/>
                </a:lnTo>
                <a:lnTo>
                  <a:pt x="853149" y="34249"/>
                </a:lnTo>
                <a:lnTo>
                  <a:pt x="815597" y="25516"/>
                </a:lnTo>
                <a:lnTo>
                  <a:pt x="776307" y="17964"/>
                </a:lnTo>
                <a:lnTo>
                  <a:pt x="735421" y="11654"/>
                </a:lnTo>
                <a:lnTo>
                  <a:pt x="693083" y="6643"/>
                </a:lnTo>
                <a:lnTo>
                  <a:pt x="649438" y="2992"/>
                </a:lnTo>
                <a:lnTo>
                  <a:pt x="604629" y="757"/>
                </a:lnTo>
                <a:lnTo>
                  <a:pt x="558800" y="0"/>
                </a:lnTo>
                <a:lnTo>
                  <a:pt x="512970" y="757"/>
                </a:lnTo>
                <a:lnTo>
                  <a:pt x="468161" y="2992"/>
                </a:lnTo>
                <a:lnTo>
                  <a:pt x="424516" y="6643"/>
                </a:lnTo>
                <a:lnTo>
                  <a:pt x="382178" y="11654"/>
                </a:lnTo>
                <a:lnTo>
                  <a:pt x="341292" y="17964"/>
                </a:lnTo>
                <a:lnTo>
                  <a:pt x="302002" y="25516"/>
                </a:lnTo>
                <a:lnTo>
                  <a:pt x="264450" y="34249"/>
                </a:lnTo>
                <a:lnTo>
                  <a:pt x="195141" y="55028"/>
                </a:lnTo>
                <a:lnTo>
                  <a:pt x="134515" y="79830"/>
                </a:lnTo>
                <a:lnTo>
                  <a:pt x="83722" y="108183"/>
                </a:lnTo>
                <a:lnTo>
                  <a:pt x="43914" y="139619"/>
                </a:lnTo>
                <a:lnTo>
                  <a:pt x="16240" y="173665"/>
                </a:lnTo>
                <a:lnTo>
                  <a:pt x="1852" y="209851"/>
                </a:lnTo>
                <a:lnTo>
                  <a:pt x="0" y="228600"/>
                </a:lnTo>
                <a:close/>
              </a:path>
            </a:pathLst>
          </a:custGeom>
          <a:solidFill>
            <a:srgbClr val="0000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572375" y="6000762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7313" y="191520"/>
                </a:lnTo>
                <a:lnTo>
                  <a:pt x="28488" y="156345"/>
                </a:lnTo>
                <a:lnTo>
                  <a:pt x="62373" y="123545"/>
                </a:lnTo>
                <a:lnTo>
                  <a:pt x="107817" y="93592"/>
                </a:lnTo>
                <a:lnTo>
                  <a:pt x="163671" y="66955"/>
                </a:lnTo>
                <a:lnTo>
                  <a:pt x="228782" y="44106"/>
                </a:lnTo>
                <a:lnTo>
                  <a:pt x="302002" y="25516"/>
                </a:lnTo>
                <a:lnTo>
                  <a:pt x="341292" y="17964"/>
                </a:lnTo>
                <a:lnTo>
                  <a:pt x="382178" y="11654"/>
                </a:lnTo>
                <a:lnTo>
                  <a:pt x="424516" y="6643"/>
                </a:lnTo>
                <a:lnTo>
                  <a:pt x="468161" y="2992"/>
                </a:lnTo>
                <a:lnTo>
                  <a:pt x="512970" y="757"/>
                </a:lnTo>
                <a:lnTo>
                  <a:pt x="558800" y="0"/>
                </a:lnTo>
                <a:lnTo>
                  <a:pt x="604629" y="757"/>
                </a:lnTo>
                <a:lnTo>
                  <a:pt x="649438" y="2992"/>
                </a:lnTo>
                <a:lnTo>
                  <a:pt x="693083" y="6643"/>
                </a:lnTo>
                <a:lnTo>
                  <a:pt x="735421" y="11654"/>
                </a:lnTo>
                <a:lnTo>
                  <a:pt x="776307" y="17964"/>
                </a:lnTo>
                <a:lnTo>
                  <a:pt x="815597" y="25516"/>
                </a:lnTo>
                <a:lnTo>
                  <a:pt x="853149" y="34249"/>
                </a:lnTo>
                <a:lnTo>
                  <a:pt x="922458" y="55028"/>
                </a:lnTo>
                <a:lnTo>
                  <a:pt x="983084" y="79830"/>
                </a:lnTo>
                <a:lnTo>
                  <a:pt x="1033877" y="108183"/>
                </a:lnTo>
                <a:lnTo>
                  <a:pt x="1073685" y="139619"/>
                </a:lnTo>
                <a:lnTo>
                  <a:pt x="1101359" y="173665"/>
                </a:lnTo>
                <a:lnTo>
                  <a:pt x="1115747" y="209851"/>
                </a:lnTo>
                <a:lnTo>
                  <a:pt x="1117600" y="228600"/>
                </a:lnTo>
                <a:lnTo>
                  <a:pt x="1115747" y="247350"/>
                </a:lnTo>
                <a:lnTo>
                  <a:pt x="1101359" y="283538"/>
                </a:lnTo>
                <a:lnTo>
                  <a:pt x="1073685" y="317586"/>
                </a:lnTo>
                <a:lnTo>
                  <a:pt x="1033877" y="349021"/>
                </a:lnTo>
                <a:lnTo>
                  <a:pt x="983084" y="377374"/>
                </a:lnTo>
                <a:lnTo>
                  <a:pt x="922458" y="402175"/>
                </a:lnTo>
                <a:lnTo>
                  <a:pt x="853149" y="422953"/>
                </a:lnTo>
                <a:lnTo>
                  <a:pt x="815597" y="431686"/>
                </a:lnTo>
                <a:lnTo>
                  <a:pt x="776307" y="439237"/>
                </a:lnTo>
                <a:lnTo>
                  <a:pt x="735421" y="445546"/>
                </a:lnTo>
                <a:lnTo>
                  <a:pt x="693083" y="450556"/>
                </a:lnTo>
                <a:lnTo>
                  <a:pt x="649438" y="454208"/>
                </a:lnTo>
                <a:lnTo>
                  <a:pt x="604629" y="456442"/>
                </a:lnTo>
                <a:lnTo>
                  <a:pt x="558800" y="457200"/>
                </a:lnTo>
                <a:lnTo>
                  <a:pt x="512970" y="456442"/>
                </a:lnTo>
                <a:lnTo>
                  <a:pt x="468161" y="454208"/>
                </a:lnTo>
                <a:lnTo>
                  <a:pt x="424516" y="450556"/>
                </a:lnTo>
                <a:lnTo>
                  <a:pt x="382178" y="445546"/>
                </a:lnTo>
                <a:lnTo>
                  <a:pt x="341292" y="439237"/>
                </a:lnTo>
                <a:lnTo>
                  <a:pt x="302002" y="431686"/>
                </a:lnTo>
                <a:lnTo>
                  <a:pt x="264450" y="422953"/>
                </a:lnTo>
                <a:lnTo>
                  <a:pt x="195141" y="402175"/>
                </a:lnTo>
                <a:lnTo>
                  <a:pt x="134515" y="377374"/>
                </a:lnTo>
                <a:lnTo>
                  <a:pt x="83722" y="349021"/>
                </a:lnTo>
                <a:lnTo>
                  <a:pt x="43914" y="317586"/>
                </a:lnTo>
                <a:lnTo>
                  <a:pt x="16240" y="283538"/>
                </a:lnTo>
                <a:lnTo>
                  <a:pt x="1852" y="247350"/>
                </a:lnTo>
                <a:lnTo>
                  <a:pt x="0" y="228600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840980" y="6016752"/>
            <a:ext cx="600455" cy="5135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8133588" y="6016752"/>
            <a:ext cx="374903" cy="5135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878840" y="326771"/>
            <a:ext cx="7717227" cy="576851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53454" marR="385548" algn="ctr">
              <a:lnSpc>
                <a:spcPts val="4585"/>
              </a:lnSpc>
              <a:spcBef>
                <a:spcPts val="229"/>
              </a:spcBef>
            </a:pPr>
            <a:r>
              <a:rPr sz="6600" spc="-79" baseline="3103" dirty="0" smtClean="0">
                <a:latin typeface="Calibri"/>
                <a:cs typeface="Calibri"/>
              </a:rPr>
              <a:t>K</a:t>
            </a:r>
            <a:r>
              <a:rPr sz="6600" spc="0" baseline="3103" dirty="0" smtClean="0">
                <a:latin typeface="Calibri"/>
                <a:cs typeface="Calibri"/>
              </a:rPr>
              <a:t>e</a:t>
            </a:r>
            <a:r>
              <a:rPr sz="6600" spc="-79" baseline="3103" dirty="0" smtClean="0">
                <a:latin typeface="Calibri"/>
                <a:cs typeface="Calibri"/>
              </a:rPr>
              <a:t>r</a:t>
            </a:r>
            <a:r>
              <a:rPr sz="6600" spc="0" baseline="3103" dirty="0" smtClean="0">
                <a:latin typeface="Calibri"/>
                <a:cs typeface="Calibri"/>
              </a:rPr>
              <a:t>ang</a:t>
            </a:r>
            <a:r>
              <a:rPr sz="6600" spc="-59" baseline="3103" dirty="0" smtClean="0">
                <a:latin typeface="Calibri"/>
                <a:cs typeface="Calibri"/>
              </a:rPr>
              <a:t>k</a:t>
            </a:r>
            <a:r>
              <a:rPr sz="6600" spc="0" baseline="3103" dirty="0" smtClean="0">
                <a:latin typeface="Calibri"/>
                <a:cs typeface="Calibri"/>
              </a:rPr>
              <a:t>a</a:t>
            </a:r>
            <a:r>
              <a:rPr sz="6600" spc="-19" baseline="3103" dirty="0" smtClean="0">
                <a:latin typeface="Calibri"/>
                <a:cs typeface="Calibri"/>
              </a:rPr>
              <a:t> </a:t>
            </a:r>
            <a:r>
              <a:rPr sz="6600" spc="0" baseline="3103" dirty="0" smtClean="0">
                <a:latin typeface="Calibri"/>
                <a:cs typeface="Calibri"/>
              </a:rPr>
              <a:t>Acuan si</a:t>
            </a:r>
            <a:r>
              <a:rPr sz="6600" spc="-39" baseline="3103" dirty="0" smtClean="0">
                <a:latin typeface="Calibri"/>
                <a:cs typeface="Calibri"/>
              </a:rPr>
              <a:t>s</a:t>
            </a:r>
            <a:r>
              <a:rPr sz="6600" spc="-50" baseline="3103" dirty="0" smtClean="0">
                <a:latin typeface="Calibri"/>
                <a:cs typeface="Calibri"/>
              </a:rPr>
              <a:t>t</a:t>
            </a:r>
            <a:r>
              <a:rPr sz="6600" spc="0" baseline="3103" dirty="0" smtClean="0">
                <a:latin typeface="Calibri"/>
                <a:cs typeface="Calibri"/>
              </a:rPr>
              <a:t>em </a:t>
            </a:r>
            <a:r>
              <a:rPr sz="6600" spc="-29" baseline="3103" dirty="0" smtClean="0">
                <a:latin typeface="Calibri"/>
                <a:cs typeface="Calibri"/>
              </a:rPr>
              <a:t>e</a:t>
            </a:r>
            <a:r>
              <a:rPr sz="6600" spc="-54" baseline="3103" dirty="0" smtClean="0">
                <a:latin typeface="Calibri"/>
                <a:cs typeface="Calibri"/>
              </a:rPr>
              <a:t>v</a:t>
            </a:r>
            <a:r>
              <a:rPr sz="6600" spc="0" baseline="3103" dirty="0" smtClean="0">
                <a:latin typeface="Calibri"/>
                <a:cs typeface="Calibri"/>
              </a:rPr>
              <a:t>aluasi</a:t>
            </a:r>
            <a:endParaRPr sz="4400">
              <a:latin typeface="Calibri"/>
              <a:cs typeface="Calibri"/>
            </a:endParaRPr>
          </a:p>
          <a:p>
            <a:pPr marL="12700" marR="46508">
              <a:lnSpc>
                <a:spcPts val="2360"/>
              </a:lnSpc>
            </a:pPr>
            <a:r>
              <a:rPr sz="3000" spc="0" baseline="1365" dirty="0" smtClean="0">
                <a:latin typeface="Calibri"/>
                <a:cs typeface="Calibri"/>
              </a:rPr>
              <a:t>L</a:t>
            </a:r>
            <a:r>
              <a:rPr sz="3000" spc="-25" baseline="1365" dirty="0" smtClean="0">
                <a:latin typeface="Calibri"/>
                <a:cs typeface="Calibri"/>
              </a:rPr>
              <a:t>at</a:t>
            </a:r>
            <a:r>
              <a:rPr sz="3000" spc="0" baseline="1365" dirty="0" smtClean="0">
                <a:latin typeface="Calibri"/>
                <a:cs typeface="Calibri"/>
              </a:rPr>
              <a:t>ar</a:t>
            </a:r>
            <a:r>
              <a:rPr sz="3000" spc="1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Bela</a:t>
            </a:r>
            <a:r>
              <a:rPr sz="3000" spc="-34" baseline="1365" dirty="0" smtClean="0">
                <a:latin typeface="Calibri"/>
                <a:cs typeface="Calibri"/>
              </a:rPr>
              <a:t>k</a:t>
            </a:r>
            <a:r>
              <a:rPr sz="3000" spc="0" baseline="1365" dirty="0" smtClean="0">
                <a:latin typeface="Calibri"/>
                <a:cs typeface="Calibri"/>
              </a:rPr>
              <a:t>an</a:t>
            </a:r>
            <a:r>
              <a:rPr sz="3000" spc="4" baseline="1365" dirty="0" smtClean="0">
                <a:latin typeface="Calibri"/>
                <a:cs typeface="Calibri"/>
              </a:rPr>
              <a:t>g</a:t>
            </a:r>
            <a:r>
              <a:rPr sz="3000" spc="0" baseline="1365" dirty="0" smtClean="0">
                <a:latin typeface="Calibri"/>
                <a:cs typeface="Calibri"/>
              </a:rPr>
              <a:t>: </a:t>
            </a:r>
            <a:r>
              <a:rPr sz="3000" spc="-4" baseline="1365" dirty="0" smtClean="0">
                <a:latin typeface="Calibri"/>
                <a:cs typeface="Calibri"/>
              </a:rPr>
              <a:t>I</a:t>
            </a:r>
            <a:r>
              <a:rPr sz="3000" spc="0" baseline="1365" dirty="0" smtClean="0">
                <a:latin typeface="Calibri"/>
                <a:cs typeface="Calibri"/>
              </a:rPr>
              <a:t>ni</a:t>
            </a:r>
            <a:r>
              <a:rPr sz="3000" spc="-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m</a:t>
            </a:r>
            <a:r>
              <a:rPr sz="3000" spc="-4" baseline="1365" dirty="0" smtClean="0">
                <a:latin typeface="Calibri"/>
                <a:cs typeface="Calibri"/>
              </a:rPr>
              <a:t>e</a:t>
            </a:r>
            <a:r>
              <a:rPr sz="3000" spc="0" baseline="1365" dirty="0" smtClean="0">
                <a:latin typeface="Calibri"/>
                <a:cs typeface="Calibri"/>
              </a:rPr>
              <a:t>rupa</a:t>
            </a:r>
            <a:r>
              <a:rPr sz="3000" spc="-29" baseline="1365" dirty="0" smtClean="0">
                <a:latin typeface="Calibri"/>
                <a:cs typeface="Calibri"/>
              </a:rPr>
              <a:t>k</a:t>
            </a:r>
            <a:r>
              <a:rPr sz="3000" spc="0" baseline="1365" dirty="0" smtClean="0">
                <a:latin typeface="Calibri"/>
                <a:cs typeface="Calibri"/>
              </a:rPr>
              <a:t>an</a:t>
            </a:r>
            <a:r>
              <a:rPr sz="3000" spc="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l</a:t>
            </a:r>
            <a:r>
              <a:rPr sz="3000" spc="-25" baseline="1365" dirty="0" smtClean="0">
                <a:latin typeface="Calibri"/>
                <a:cs typeface="Calibri"/>
              </a:rPr>
              <a:t>at</a:t>
            </a:r>
            <a:r>
              <a:rPr sz="3000" spc="0" baseline="1365" dirty="0" smtClean="0">
                <a:latin typeface="Calibri"/>
                <a:cs typeface="Calibri"/>
              </a:rPr>
              <a:t>ar</a:t>
            </a:r>
            <a:r>
              <a:rPr sz="3000" spc="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bela</a:t>
            </a:r>
            <a:r>
              <a:rPr sz="3000" spc="-34" baseline="1365" dirty="0" smtClean="0">
                <a:latin typeface="Calibri"/>
                <a:cs typeface="Calibri"/>
              </a:rPr>
              <a:t>k</a:t>
            </a:r>
            <a:r>
              <a:rPr sz="3000" spc="0" baseline="1365" dirty="0" smtClean="0">
                <a:latin typeface="Calibri"/>
                <a:cs typeface="Calibri"/>
              </a:rPr>
              <a:t>ang p</a:t>
            </a:r>
            <a:r>
              <a:rPr sz="3000" spc="-34" baseline="1365" dirty="0" smtClean="0">
                <a:latin typeface="Calibri"/>
                <a:cs typeface="Calibri"/>
              </a:rPr>
              <a:t>r</a:t>
            </a:r>
            <a:r>
              <a:rPr sz="3000" spc="-14" baseline="1365" dirty="0" smtClean="0">
                <a:latin typeface="Calibri"/>
                <a:cs typeface="Calibri"/>
              </a:rPr>
              <a:t>o</a:t>
            </a:r>
            <a:r>
              <a:rPr sz="3000" spc="-19" baseline="1365" dirty="0" smtClean="0">
                <a:latin typeface="Calibri"/>
                <a:cs typeface="Calibri"/>
              </a:rPr>
              <a:t>y</a:t>
            </a:r>
            <a:r>
              <a:rPr sz="3000" spc="0" baseline="1365" dirty="0" smtClean="0">
                <a:latin typeface="Calibri"/>
                <a:cs typeface="Calibri"/>
              </a:rPr>
              <a:t>ek</a:t>
            </a:r>
            <a:r>
              <a:rPr sz="3000" spc="-4" baseline="1365" dirty="0" smtClean="0">
                <a:latin typeface="Calibri"/>
                <a:cs typeface="Calibri"/>
              </a:rPr>
              <a:t> </a:t>
            </a:r>
            <a:r>
              <a:rPr sz="3000" spc="-25" baseline="1365" dirty="0" smtClean="0">
                <a:latin typeface="Calibri"/>
                <a:cs typeface="Calibri"/>
              </a:rPr>
              <a:t>at</a:t>
            </a:r>
            <a:r>
              <a:rPr sz="3000" spc="0" baseline="1365" dirty="0" smtClean="0">
                <a:latin typeface="Calibri"/>
                <a:cs typeface="Calibri"/>
              </a:rPr>
              <a:t>au</a:t>
            </a:r>
            <a:r>
              <a:rPr sz="3000" spc="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o</a:t>
            </a:r>
            <a:r>
              <a:rPr sz="3000" spc="-29" baseline="1365" dirty="0" smtClean="0">
                <a:latin typeface="Calibri"/>
                <a:cs typeface="Calibri"/>
              </a:rPr>
              <a:t>rg</a:t>
            </a:r>
            <a:r>
              <a:rPr sz="3000" spc="0" baseline="1365" dirty="0" smtClean="0">
                <a:latin typeface="Calibri"/>
                <a:cs typeface="Calibri"/>
              </a:rPr>
              <a:t>anisa</a:t>
            </a:r>
            <a:r>
              <a:rPr sz="3000" spc="-9" baseline="1365" dirty="0" smtClean="0">
                <a:latin typeface="Calibri"/>
                <a:cs typeface="Calibri"/>
              </a:rPr>
              <a:t>s</a:t>
            </a:r>
            <a:r>
              <a:rPr sz="3000" spc="0" baseline="1365" dirty="0" smtClean="0">
                <a:latin typeface="Calibri"/>
                <a:cs typeface="Calibri"/>
              </a:rPr>
              <a:t>i,</a:t>
            </a:r>
            <a:endParaRPr sz="2000">
              <a:latin typeface="Calibri"/>
              <a:cs typeface="Calibri"/>
            </a:endParaRPr>
          </a:p>
          <a:p>
            <a:pPr marL="12700" marR="46508">
              <a:lnSpc>
                <a:spcPts val="2400"/>
              </a:lnSpc>
              <a:spcBef>
                <a:spcPts val="2"/>
              </a:spcBef>
            </a:pPr>
            <a:r>
              <a:rPr sz="3000" spc="0" baseline="1365" dirty="0" smtClean="0">
                <a:latin typeface="Calibri"/>
                <a:cs typeface="Calibri"/>
              </a:rPr>
              <a:t>se</a:t>
            </a:r>
            <a:r>
              <a:rPr sz="3000" spc="-9" baseline="1365" dirty="0" smtClean="0">
                <a:latin typeface="Calibri"/>
                <a:cs typeface="Calibri"/>
              </a:rPr>
              <a:t>s</a:t>
            </a:r>
            <a:r>
              <a:rPr sz="3000" spc="0" baseline="1365" dirty="0" smtClean="0">
                <a:latin typeface="Calibri"/>
                <a:cs typeface="Calibri"/>
              </a:rPr>
              <a:t>u</a:t>
            </a:r>
            <a:r>
              <a:rPr sz="3000" spc="-19" baseline="1365" dirty="0" smtClean="0">
                <a:latin typeface="Calibri"/>
                <a:cs typeface="Calibri"/>
              </a:rPr>
              <a:t>a</a:t>
            </a:r>
            <a:r>
              <a:rPr sz="3000" spc="0" baseline="1365" dirty="0" smtClean="0">
                <a:latin typeface="Calibri"/>
                <a:cs typeface="Calibri"/>
              </a:rPr>
              <a:t>tu</a:t>
            </a:r>
            <a:r>
              <a:rPr sz="3000" spc="19" baseline="1365" dirty="0" smtClean="0">
                <a:latin typeface="Calibri"/>
                <a:cs typeface="Calibri"/>
              </a:rPr>
              <a:t> </a:t>
            </a:r>
            <a:r>
              <a:rPr sz="3000" spc="-25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-19" baseline="1365" dirty="0" smtClean="0">
                <a:latin typeface="Calibri"/>
                <a:cs typeface="Calibri"/>
              </a:rPr>
              <a:t>n</a:t>
            </a:r>
            <a:r>
              <a:rPr sz="3000" spc="-25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ang ma</a:t>
            </a:r>
            <a:r>
              <a:rPr sz="3000" spc="-9" baseline="1365" dirty="0" smtClean="0">
                <a:latin typeface="Calibri"/>
                <a:cs typeface="Calibri"/>
              </a:rPr>
              <a:t>s</a:t>
            </a:r>
            <a:r>
              <a:rPr sz="3000" spc="0" baseline="1365" dirty="0" smtClean="0">
                <a:latin typeface="Calibri"/>
                <a:cs typeface="Calibri"/>
              </a:rPr>
              <a:t>alah</a:t>
            </a:r>
            <a:r>
              <a:rPr sz="3000" spc="14" baseline="1365" dirty="0" smtClean="0">
                <a:latin typeface="Calibri"/>
                <a:cs typeface="Calibri"/>
              </a:rPr>
              <a:t> </a:t>
            </a:r>
            <a:r>
              <a:rPr sz="3000" spc="-29" baseline="1365" dirty="0" smtClean="0">
                <a:latin typeface="Calibri"/>
                <a:cs typeface="Calibri"/>
              </a:rPr>
              <a:t>y</a:t>
            </a:r>
            <a:r>
              <a:rPr sz="3000" spc="0" baseline="1365" dirty="0" smtClean="0">
                <a:latin typeface="Calibri"/>
                <a:cs typeface="Calibri"/>
              </a:rPr>
              <a:t>ang</a:t>
            </a:r>
            <a:r>
              <a:rPr sz="3000" spc="-1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diide</a:t>
            </a:r>
            <a:r>
              <a:rPr sz="3000" spc="-25" baseline="1365" dirty="0" smtClean="0">
                <a:latin typeface="Calibri"/>
                <a:cs typeface="Calibri"/>
              </a:rPr>
              <a:t>n</a:t>
            </a:r>
            <a:r>
              <a:rPr sz="3000" spc="0" baseline="1365" dirty="0" smtClean="0">
                <a:latin typeface="Calibri"/>
                <a:cs typeface="Calibri"/>
              </a:rPr>
              <a:t>tif</a:t>
            </a:r>
            <a:r>
              <a:rPr sz="3000" spc="-4" baseline="1365" dirty="0" smtClean="0">
                <a:latin typeface="Calibri"/>
                <a:cs typeface="Calibri"/>
              </a:rPr>
              <a:t>i</a:t>
            </a:r>
            <a:r>
              <a:rPr sz="3000" spc="-34" baseline="1365" dirty="0" smtClean="0">
                <a:latin typeface="Calibri"/>
                <a:cs typeface="Calibri"/>
              </a:rPr>
              <a:t>k</a:t>
            </a:r>
            <a:r>
              <a:rPr sz="3000" spc="0" baseline="1365" dirty="0" smtClean="0">
                <a:latin typeface="Calibri"/>
                <a:cs typeface="Calibri"/>
              </a:rPr>
              <a:t>as</a:t>
            </a:r>
            <a:r>
              <a:rPr sz="3000" spc="-4" baseline="1365" dirty="0" smtClean="0">
                <a:latin typeface="Calibri"/>
                <a:cs typeface="Calibri"/>
              </a:rPr>
              <a:t>i</a:t>
            </a:r>
            <a:r>
              <a:rPr sz="3000" spc="-34" baseline="1365" dirty="0" smtClean="0">
                <a:latin typeface="Calibri"/>
                <a:cs typeface="Calibri"/>
              </a:rPr>
              <a:t>k</a:t>
            </a:r>
            <a:r>
              <a:rPr sz="3000" spc="0" baseline="1365" dirty="0" smtClean="0">
                <a:latin typeface="Calibri"/>
                <a:cs typeface="Calibri"/>
              </a:rPr>
              <a:t>an,</a:t>
            </a:r>
            <a:r>
              <a:rPr sz="3000" spc="4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apa </a:t>
            </a:r>
            <a:r>
              <a:rPr sz="3000" spc="-34" baseline="1365" dirty="0" smtClean="0">
                <a:latin typeface="Calibri"/>
                <a:cs typeface="Calibri"/>
              </a:rPr>
              <a:t>y</a:t>
            </a:r>
            <a:r>
              <a:rPr sz="3000" spc="0" baseline="1365" dirty="0" smtClean="0">
                <a:latin typeface="Calibri"/>
                <a:cs typeface="Calibri"/>
              </a:rPr>
              <a:t>ang</a:t>
            </a:r>
            <a:r>
              <a:rPr sz="3000" spc="-1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ki</a:t>
            </a:r>
            <a:r>
              <a:rPr sz="3000" spc="-25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a </a:t>
            </a:r>
            <a:r>
              <a:rPr sz="3000" spc="-54" baseline="1365" dirty="0" smtClean="0">
                <a:latin typeface="Calibri"/>
                <a:cs typeface="Calibri"/>
              </a:rPr>
              <a:t>k</a:t>
            </a:r>
            <a:r>
              <a:rPr sz="3000" spc="0" baseline="1365" dirty="0" smtClean="0">
                <a:latin typeface="Calibri"/>
                <a:cs typeface="Calibri"/>
              </a:rPr>
              <a:t>erja</a:t>
            </a:r>
            <a:r>
              <a:rPr sz="3000" spc="-39" baseline="1365" dirty="0" smtClean="0">
                <a:latin typeface="Calibri"/>
                <a:cs typeface="Calibri"/>
              </a:rPr>
              <a:t>k</a:t>
            </a:r>
            <a:r>
              <a:rPr sz="3000" spc="0" baseline="1365" dirty="0" smtClean="0">
                <a:latin typeface="Calibri"/>
                <a:cs typeface="Calibri"/>
              </a:rPr>
              <a:t>an,</a:t>
            </a:r>
            <a:endParaRPr sz="2000">
              <a:latin typeface="Calibri"/>
              <a:cs typeface="Calibri"/>
            </a:endParaRPr>
          </a:p>
          <a:p>
            <a:pPr marL="12700" marR="46508">
              <a:lnSpc>
                <a:spcPts val="2405"/>
              </a:lnSpc>
              <a:spcBef>
                <a:spcPts val="0"/>
              </a:spcBef>
            </a:pPr>
            <a:r>
              <a:rPr sz="3000" spc="0" baseline="1365" dirty="0" smtClean="0">
                <a:latin typeface="Calibri"/>
                <a:cs typeface="Calibri"/>
              </a:rPr>
              <a:t>be</a:t>
            </a:r>
            <a:r>
              <a:rPr sz="3000" spc="-34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apa </a:t>
            </a:r>
            <a:r>
              <a:rPr sz="3000" spc="-9" baseline="1365" dirty="0" smtClean="0">
                <a:latin typeface="Calibri"/>
                <a:cs typeface="Calibri"/>
              </a:rPr>
              <a:t>l</a:t>
            </a:r>
            <a:r>
              <a:rPr sz="3000" spc="0" baseline="1365" dirty="0" smtClean="0">
                <a:latin typeface="Calibri"/>
                <a:cs typeface="Calibri"/>
              </a:rPr>
              <a:t>ama</a:t>
            </a:r>
            <a:r>
              <a:rPr sz="3000" spc="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ki</a:t>
            </a:r>
            <a:r>
              <a:rPr sz="3000" spc="-25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a </a:t>
            </a:r>
            <a:r>
              <a:rPr sz="3000" spc="4" baseline="1365" dirty="0" smtClean="0">
                <a:latin typeface="Calibri"/>
                <a:cs typeface="Calibri"/>
              </a:rPr>
              <a:t>b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-39" baseline="1365" dirty="0" smtClean="0">
                <a:latin typeface="Calibri"/>
                <a:cs typeface="Calibri"/>
              </a:rPr>
              <a:t>r</a:t>
            </a:r>
            <a:r>
              <a:rPr sz="3000" spc="0" baseline="1365" dirty="0" smtClean="0">
                <a:latin typeface="Calibri"/>
                <a:cs typeface="Calibri"/>
              </a:rPr>
              <a:t>ada, m</a:t>
            </a:r>
            <a:r>
              <a:rPr sz="3000" spc="-4" baseline="1365" dirty="0" smtClean="0">
                <a:latin typeface="Calibri"/>
                <a:cs typeface="Calibri"/>
              </a:rPr>
              <a:t>e</a:t>
            </a:r>
            <a:r>
              <a:rPr sz="3000" spc="0" baseline="1365" dirty="0" smtClean="0">
                <a:latin typeface="Calibri"/>
                <a:cs typeface="Calibri"/>
              </a:rPr>
              <a:t>n</a:t>
            </a:r>
            <a:r>
              <a:rPr sz="3000" spc="-29" baseline="1365" dirty="0" smtClean="0">
                <a:latin typeface="Calibri"/>
                <a:cs typeface="Calibri"/>
              </a:rPr>
              <a:t>g</a:t>
            </a:r>
            <a:r>
              <a:rPr sz="3000" spc="0" baseline="1365" dirty="0" smtClean="0">
                <a:latin typeface="Calibri"/>
                <a:cs typeface="Calibri"/>
              </a:rPr>
              <a:t>apa k</a:t>
            </a:r>
            <a:r>
              <a:rPr sz="3000" spc="-9" baseline="1365" dirty="0" smtClean="0">
                <a:latin typeface="Calibri"/>
                <a:cs typeface="Calibri"/>
              </a:rPr>
              <a:t>i</a:t>
            </a:r>
            <a:r>
              <a:rPr sz="3000" spc="-25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a </a:t>
            </a:r>
            <a:r>
              <a:rPr sz="3000" spc="-19" baseline="1365" dirty="0" smtClean="0">
                <a:latin typeface="Calibri"/>
                <a:cs typeface="Calibri"/>
              </a:rPr>
              <a:t>t</a:t>
            </a:r>
            <a:r>
              <a:rPr sz="3000" spc="0" baseline="1365" dirty="0" smtClean="0">
                <a:latin typeface="Calibri"/>
                <a:cs typeface="Calibri"/>
              </a:rPr>
              <a:t>e</a:t>
            </a:r>
            <a:r>
              <a:rPr sz="3000" spc="-4" baseline="1365" dirty="0" smtClean="0">
                <a:latin typeface="Calibri"/>
                <a:cs typeface="Calibri"/>
              </a:rPr>
              <a:t>l</a:t>
            </a:r>
            <a:r>
              <a:rPr sz="3000" spc="0" baseline="1365" dirty="0" smtClean="0">
                <a:latin typeface="Calibri"/>
                <a:cs typeface="Calibri"/>
              </a:rPr>
              <a:t>ah</a:t>
            </a:r>
            <a:r>
              <a:rPr sz="3000" spc="1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m</a:t>
            </a:r>
            <a:r>
              <a:rPr sz="3000" spc="-4" baseline="1365" dirty="0" smtClean="0">
                <a:latin typeface="Calibri"/>
                <a:cs typeface="Calibri"/>
              </a:rPr>
              <a:t>e</a:t>
            </a:r>
            <a:r>
              <a:rPr sz="3000" spc="0" baseline="1365" dirty="0" smtClean="0">
                <a:latin typeface="Calibri"/>
                <a:cs typeface="Calibri"/>
              </a:rPr>
              <a:t>mutus</a:t>
            </a:r>
            <a:r>
              <a:rPr sz="3000" spc="-34" baseline="1365" dirty="0" smtClean="0">
                <a:latin typeface="Calibri"/>
                <a:cs typeface="Calibri"/>
              </a:rPr>
              <a:t>k</a:t>
            </a:r>
            <a:r>
              <a:rPr sz="3000" spc="0" baseline="1365" dirty="0" smtClean="0">
                <a:latin typeface="Calibri"/>
                <a:cs typeface="Calibri"/>
              </a:rPr>
              <a:t>an</a:t>
            </a:r>
            <a:r>
              <a:rPr sz="3000" spc="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u</a:t>
            </a:r>
            <a:r>
              <a:rPr sz="3000" spc="-19" baseline="1365" dirty="0" smtClean="0">
                <a:latin typeface="Calibri"/>
                <a:cs typeface="Calibri"/>
              </a:rPr>
              <a:t>n</a:t>
            </a:r>
            <a:r>
              <a:rPr sz="3000" spc="0" baseline="1365" dirty="0" smtClean="0">
                <a:latin typeface="Calibri"/>
                <a:cs typeface="Calibri"/>
              </a:rPr>
              <a:t>tuk</a:t>
            </a:r>
            <a:endParaRPr sz="2000">
              <a:latin typeface="Calibri"/>
              <a:cs typeface="Calibri"/>
            </a:endParaRPr>
          </a:p>
          <a:p>
            <a:pPr marL="12700" marR="46508">
              <a:lnSpc>
                <a:spcPts val="2400"/>
              </a:lnSpc>
            </a:pPr>
            <a:r>
              <a:rPr sz="3000" spc="0" baseline="1365" dirty="0" smtClean="0">
                <a:latin typeface="Calibri"/>
                <a:cs typeface="Calibri"/>
              </a:rPr>
              <a:t>m</a:t>
            </a:r>
            <a:r>
              <a:rPr sz="3000" spc="-4" baseline="1365" dirty="0" smtClean="0">
                <a:latin typeface="Calibri"/>
                <a:cs typeface="Calibri"/>
              </a:rPr>
              <a:t>e</a:t>
            </a:r>
            <a:r>
              <a:rPr sz="3000" spc="0" baseline="1365" dirty="0" smtClean="0">
                <a:latin typeface="Calibri"/>
                <a:cs typeface="Calibri"/>
              </a:rPr>
              <a:t>la</a:t>
            </a:r>
            <a:r>
              <a:rPr sz="3000" spc="-25" baseline="1365" dirty="0" smtClean="0">
                <a:latin typeface="Calibri"/>
                <a:cs typeface="Calibri"/>
              </a:rPr>
              <a:t>k</a:t>
            </a:r>
            <a:r>
              <a:rPr sz="3000" spc="0" baseline="1365" dirty="0" smtClean="0">
                <a:latin typeface="Calibri"/>
                <a:cs typeface="Calibri"/>
              </a:rPr>
              <a:t>u</a:t>
            </a:r>
            <a:r>
              <a:rPr sz="3000" spc="-29" baseline="1365" dirty="0" smtClean="0">
                <a:latin typeface="Calibri"/>
                <a:cs typeface="Calibri"/>
              </a:rPr>
              <a:t>k</a:t>
            </a:r>
            <a:r>
              <a:rPr sz="3000" spc="0" baseline="1365" dirty="0" smtClean="0">
                <a:latin typeface="Calibri"/>
                <a:cs typeface="Calibri"/>
              </a:rPr>
              <a:t>an</a:t>
            </a:r>
            <a:r>
              <a:rPr sz="3000" spc="4" baseline="1365" dirty="0" smtClean="0">
                <a:latin typeface="Calibri"/>
                <a:cs typeface="Calibri"/>
              </a:rPr>
              <a:t> </a:t>
            </a:r>
            <a:r>
              <a:rPr sz="3000" spc="-14" baseline="1365" dirty="0" smtClean="0">
                <a:latin typeface="Calibri"/>
                <a:cs typeface="Calibri"/>
              </a:rPr>
              <a:t>e</a:t>
            </a:r>
            <a:r>
              <a:rPr sz="3000" spc="-29" baseline="1365" dirty="0" smtClean="0">
                <a:latin typeface="Calibri"/>
                <a:cs typeface="Calibri"/>
              </a:rPr>
              <a:t>v</a:t>
            </a:r>
            <a:r>
              <a:rPr sz="3000" spc="0" baseline="1365" dirty="0" smtClean="0">
                <a:latin typeface="Calibri"/>
                <a:cs typeface="Calibri"/>
              </a:rPr>
              <a:t>aluas</a:t>
            </a:r>
            <a:r>
              <a:rPr sz="3000" spc="-9" baseline="1365" dirty="0" smtClean="0">
                <a:latin typeface="Calibri"/>
                <a:cs typeface="Calibri"/>
              </a:rPr>
              <a:t>i</a:t>
            </a:r>
            <a:r>
              <a:rPr sz="3000" spc="0" baseline="1365" dirty="0" smtClean="0">
                <a:latin typeface="Calibri"/>
                <a:cs typeface="Calibri"/>
              </a:rPr>
              <a:t>.</a:t>
            </a:r>
            <a:endParaRPr sz="2000">
              <a:latin typeface="Calibri"/>
              <a:cs typeface="Calibri"/>
            </a:endParaRPr>
          </a:p>
          <a:p>
            <a:pPr marL="12700" marR="52469">
              <a:lnSpc>
                <a:spcPts val="2400"/>
              </a:lnSpc>
              <a:spcBef>
                <a:spcPts val="420"/>
              </a:spcBef>
            </a:pPr>
            <a:r>
              <a:rPr sz="2000" spc="0" dirty="0" smtClean="0">
                <a:latin typeface="Calibri"/>
                <a:cs typeface="Calibri"/>
              </a:rPr>
              <a:t>Ma</a:t>
            </a:r>
            <a:r>
              <a:rPr sz="2000" spc="-1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su</a:t>
            </a:r>
            <a:r>
              <a:rPr sz="2000" spc="4" dirty="0" smtClean="0">
                <a:latin typeface="Calibri"/>
                <a:cs typeface="Calibri"/>
              </a:rPr>
              <a:t>d</a:t>
            </a:r>
            <a:r>
              <a:rPr sz="2000" spc="0" dirty="0" smtClean="0">
                <a:latin typeface="Calibri"/>
                <a:cs typeface="Calibri"/>
              </a:rPr>
              <a:t>: Di</a:t>
            </a:r>
            <a:r>
              <a:rPr sz="2000" spc="-1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s</a:t>
            </a:r>
            <a:r>
              <a:rPr sz="2000" spc="-4" dirty="0" smtClean="0">
                <a:latin typeface="Calibri"/>
                <a:cs typeface="Calibri"/>
              </a:rPr>
              <a:t>i</a:t>
            </a:r>
            <a:r>
              <a:rPr sz="2000" spc="0" dirty="0" smtClean="0">
                <a:latin typeface="Calibri"/>
                <a:cs typeface="Calibri"/>
              </a:rPr>
              <a:t>ni</a:t>
            </a:r>
            <a:r>
              <a:rPr sz="2000" spc="1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ki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1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3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 </a:t>
            </a:r>
            <a:r>
              <a:rPr sz="2000" spc="-9" dirty="0" smtClean="0">
                <a:latin typeface="Calibri"/>
                <a:cs typeface="Calibri"/>
              </a:rPr>
              <a:t>m</a:t>
            </a:r>
            <a:r>
              <a:rPr sz="2000" spc="0" dirty="0" smtClean="0">
                <a:latin typeface="Calibri"/>
                <a:cs typeface="Calibri"/>
              </a:rPr>
              <a:t>en</a:t>
            </a:r>
            <a:r>
              <a:rPr sz="2000" spc="-29" dirty="0" smtClean="0">
                <a:latin typeface="Calibri"/>
                <a:cs typeface="Calibri"/>
              </a:rPr>
              <a:t>g</a:t>
            </a:r>
            <a:r>
              <a:rPr sz="2000" spc="-25" dirty="0" smtClean="0">
                <a:latin typeface="Calibri"/>
                <a:cs typeface="Calibri"/>
              </a:rPr>
              <a:t>at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3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-14" dirty="0" smtClean="0">
                <a:latin typeface="Calibri"/>
                <a:cs typeface="Calibri"/>
              </a:rPr>
              <a:t>e</a:t>
            </a:r>
            <a:r>
              <a:rPr sz="2000" spc="-29" dirty="0" smtClean="0">
                <a:latin typeface="Calibri"/>
                <a:cs typeface="Calibri"/>
              </a:rPr>
              <a:t>v</a:t>
            </a:r>
            <a:r>
              <a:rPr sz="2000" spc="0" dirty="0" smtClean="0">
                <a:latin typeface="Calibri"/>
                <a:cs typeface="Calibri"/>
              </a:rPr>
              <a:t>aluasi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apa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-29" dirty="0" smtClean="0">
                <a:latin typeface="Calibri"/>
                <a:cs typeface="Calibri"/>
              </a:rPr>
              <a:t>y</a:t>
            </a:r>
            <a:r>
              <a:rPr sz="2000" spc="0" dirty="0" smtClean="0">
                <a:latin typeface="Calibri"/>
                <a:cs typeface="Calibri"/>
              </a:rPr>
              <a:t>ang</a:t>
            </a:r>
            <a:r>
              <a:rPr sz="2000" spc="-25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ingin di</a:t>
            </a:r>
            <a:r>
              <a:rPr sz="2000" spc="-4" dirty="0" smtClean="0">
                <a:latin typeface="Calibri"/>
                <a:cs typeface="Calibri"/>
              </a:rPr>
              <a:t>c</a:t>
            </a:r>
            <a:r>
              <a:rPr sz="2000" spc="0" dirty="0" smtClean="0">
                <a:latin typeface="Calibri"/>
                <a:cs typeface="Calibri"/>
              </a:rPr>
              <a:t>apai oleh o</a:t>
            </a:r>
            <a:r>
              <a:rPr sz="2000" spc="-29" dirty="0" smtClean="0">
                <a:latin typeface="Calibri"/>
                <a:cs typeface="Calibri"/>
              </a:rPr>
              <a:t>rg</a:t>
            </a:r>
            <a:r>
              <a:rPr sz="2000" spc="0" dirty="0" smtClean="0">
                <a:latin typeface="Calibri"/>
                <a:cs typeface="Calibri"/>
              </a:rPr>
              <a:t>anisa</a:t>
            </a:r>
            <a:r>
              <a:rPr sz="2000" spc="-9" dirty="0" smtClean="0">
                <a:latin typeface="Calibri"/>
                <a:cs typeface="Calibri"/>
              </a:rPr>
              <a:t>s</a:t>
            </a:r>
            <a:r>
              <a:rPr sz="2000" spc="0" dirty="0" smtClean="0">
                <a:latin typeface="Calibri"/>
                <a:cs typeface="Calibri"/>
              </a:rPr>
              <a:t>i </a:t>
            </a:r>
            <a:r>
              <a:rPr sz="2000" spc="-25" dirty="0" smtClean="0">
                <a:latin typeface="Calibri"/>
                <a:cs typeface="Calibri"/>
              </a:rPr>
              <a:t>at</a:t>
            </a:r>
            <a:r>
              <a:rPr sz="2000" spc="0" dirty="0" smtClean="0">
                <a:latin typeface="Calibri"/>
                <a:cs typeface="Calibri"/>
              </a:rPr>
              <a:t>au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p</a:t>
            </a:r>
            <a:r>
              <a:rPr sz="2000" spc="-34" dirty="0" smtClean="0">
                <a:latin typeface="Calibri"/>
                <a:cs typeface="Calibri"/>
              </a:rPr>
              <a:t>r</a:t>
            </a:r>
            <a:r>
              <a:rPr sz="2000" spc="-14" dirty="0" smtClean="0">
                <a:latin typeface="Calibri"/>
                <a:cs typeface="Calibri"/>
              </a:rPr>
              <a:t>o</a:t>
            </a:r>
            <a:r>
              <a:rPr sz="2000" spc="-19" dirty="0" smtClean="0">
                <a:latin typeface="Calibri"/>
                <a:cs typeface="Calibri"/>
              </a:rPr>
              <a:t>y</a:t>
            </a:r>
            <a:r>
              <a:rPr sz="2000" spc="0" dirty="0" smtClean="0">
                <a:latin typeface="Calibri"/>
                <a:cs typeface="Calibri"/>
              </a:rPr>
              <a:t>ek.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ct val="101725"/>
              </a:lnSpc>
              <a:spcBef>
                <a:spcPts val="375"/>
              </a:spcBef>
            </a:pPr>
            <a:r>
              <a:rPr sz="2000" spc="-39" dirty="0" smtClean="0">
                <a:latin typeface="Calibri"/>
                <a:cs typeface="Calibri"/>
              </a:rPr>
              <a:t>P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-4" dirty="0" smtClean="0">
                <a:latin typeface="Calibri"/>
                <a:cs typeface="Calibri"/>
              </a:rPr>
              <a:t>r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34" dirty="0" smtClean="0">
                <a:latin typeface="Calibri"/>
                <a:cs typeface="Calibri"/>
              </a:rPr>
              <a:t>n</a:t>
            </a:r>
            <a:r>
              <a:rPr sz="2000" spc="-29" dirty="0" smtClean="0">
                <a:latin typeface="Calibri"/>
                <a:cs typeface="Calibri"/>
              </a:rPr>
              <a:t>y</a:t>
            </a:r>
            <a:r>
              <a:rPr sz="2000" spc="0" dirty="0" smtClean="0">
                <a:latin typeface="Calibri"/>
                <a:cs typeface="Calibri"/>
              </a:rPr>
              <a:t>aan-per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34" dirty="0" smtClean="0">
                <a:latin typeface="Calibri"/>
                <a:cs typeface="Calibri"/>
              </a:rPr>
              <a:t>n</a:t>
            </a:r>
            <a:r>
              <a:rPr sz="2000" spc="-29" dirty="0" smtClean="0">
                <a:latin typeface="Calibri"/>
                <a:cs typeface="Calibri"/>
              </a:rPr>
              <a:t>y</a:t>
            </a:r>
            <a:r>
              <a:rPr sz="2000" spc="0" dirty="0" smtClean="0">
                <a:latin typeface="Calibri"/>
                <a:cs typeface="Calibri"/>
              </a:rPr>
              <a:t>aan</a:t>
            </a:r>
            <a:r>
              <a:rPr sz="2000" spc="-4" dirty="0" smtClean="0">
                <a:latin typeface="Calibri"/>
                <a:cs typeface="Calibri"/>
              </a:rPr>
              <a:t> </a:t>
            </a:r>
            <a:r>
              <a:rPr sz="2000" spc="-14" dirty="0" smtClean="0">
                <a:latin typeface="Calibri"/>
                <a:cs typeface="Calibri"/>
              </a:rPr>
              <a:t>e</a:t>
            </a:r>
            <a:r>
              <a:rPr sz="2000" spc="-29" dirty="0" smtClean="0">
                <a:latin typeface="Calibri"/>
                <a:cs typeface="Calibri"/>
              </a:rPr>
              <a:t>v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4" dirty="0" smtClean="0">
                <a:latin typeface="Calibri"/>
                <a:cs typeface="Calibri"/>
              </a:rPr>
              <a:t>l</a:t>
            </a:r>
            <a:r>
              <a:rPr sz="2000" spc="0" dirty="0" smtClean="0">
                <a:latin typeface="Calibri"/>
                <a:cs typeface="Calibri"/>
              </a:rPr>
              <a:t>uasi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-25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un</a:t>
            </a:r>
            <a:r>
              <a:rPr sz="2000" spc="4" dirty="0" smtClean="0">
                <a:latin typeface="Calibri"/>
                <a:cs typeface="Calibri"/>
              </a:rPr>
              <a:t>c</a:t>
            </a:r>
            <a:r>
              <a:rPr sz="2000" spc="0" dirty="0" smtClean="0">
                <a:latin typeface="Calibri"/>
                <a:cs typeface="Calibri"/>
              </a:rPr>
              <a:t>i:</a:t>
            </a:r>
            <a:r>
              <a:rPr sz="2000" spc="-9" dirty="0" smtClean="0">
                <a:latin typeface="Calibri"/>
                <a:cs typeface="Calibri"/>
              </a:rPr>
              <a:t> </a:t>
            </a:r>
            <a:r>
              <a:rPr sz="2000" spc="-39" dirty="0" smtClean="0">
                <a:latin typeface="Calibri"/>
                <a:cs typeface="Calibri"/>
              </a:rPr>
              <a:t>P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-4" dirty="0" smtClean="0">
                <a:latin typeface="Calibri"/>
                <a:cs typeface="Calibri"/>
              </a:rPr>
              <a:t>r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34" dirty="0" smtClean="0">
                <a:latin typeface="Calibri"/>
                <a:cs typeface="Calibri"/>
              </a:rPr>
              <a:t>n</a:t>
            </a:r>
            <a:r>
              <a:rPr sz="2000" spc="-29" dirty="0" smtClean="0">
                <a:latin typeface="Calibri"/>
                <a:cs typeface="Calibri"/>
              </a:rPr>
              <a:t>y</a:t>
            </a:r>
            <a:r>
              <a:rPr sz="2000" spc="0" dirty="0" smtClean="0">
                <a:latin typeface="Calibri"/>
                <a:cs typeface="Calibri"/>
              </a:rPr>
              <a:t>aa</a:t>
            </a:r>
            <a:r>
              <a:rPr sz="2000" spc="4" dirty="0" smtClean="0">
                <a:latin typeface="Calibri"/>
                <a:cs typeface="Calibri"/>
              </a:rPr>
              <a:t>n</a:t>
            </a:r>
            <a:r>
              <a:rPr sz="2000" spc="0" dirty="0" smtClean="0">
                <a:latin typeface="Calibri"/>
                <a:cs typeface="Calibri"/>
              </a:rPr>
              <a:t>-per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34" dirty="0" smtClean="0">
                <a:latin typeface="Calibri"/>
                <a:cs typeface="Calibri"/>
              </a:rPr>
              <a:t>n</a:t>
            </a:r>
            <a:r>
              <a:rPr sz="2000" spc="-29" dirty="0" smtClean="0">
                <a:latin typeface="Calibri"/>
                <a:cs typeface="Calibri"/>
              </a:rPr>
              <a:t>y</a:t>
            </a:r>
            <a:r>
              <a:rPr sz="2000" spc="0" dirty="0" smtClean="0">
                <a:latin typeface="Calibri"/>
                <a:cs typeface="Calibri"/>
              </a:rPr>
              <a:t>aan</a:t>
            </a:r>
            <a:r>
              <a:rPr sz="2000" spc="-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s</a:t>
            </a:r>
            <a:r>
              <a:rPr sz="2000" spc="-4" dirty="0" smtClean="0">
                <a:latin typeface="Calibri"/>
                <a:cs typeface="Calibri"/>
              </a:rPr>
              <a:t>e</a:t>
            </a:r>
            <a:r>
              <a:rPr sz="2000" spc="-25" dirty="0" smtClean="0">
                <a:latin typeface="Calibri"/>
                <a:cs typeface="Calibri"/>
              </a:rPr>
              <a:t>n</a:t>
            </a:r>
            <a:r>
              <a:rPr sz="2000" spc="0" dirty="0" smtClean="0">
                <a:latin typeface="Calibri"/>
                <a:cs typeface="Calibri"/>
              </a:rPr>
              <a:t>t</a:t>
            </a:r>
            <a:r>
              <a:rPr sz="2000" spc="-39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al</a:t>
            </a:r>
            <a:r>
              <a:rPr sz="2000" spc="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apa</a:t>
            </a:r>
            <a:endParaRPr sz="2000">
              <a:latin typeface="Calibri"/>
              <a:cs typeface="Calibri"/>
            </a:endParaRPr>
          </a:p>
          <a:p>
            <a:pPr marL="12700" marR="46508">
              <a:lnSpc>
                <a:spcPts val="2400"/>
              </a:lnSpc>
              <a:spcBef>
                <a:spcPts val="120"/>
              </a:spcBef>
            </a:pPr>
            <a:r>
              <a:rPr sz="3000" spc="-29" baseline="1365" dirty="0" smtClean="0">
                <a:latin typeface="Calibri"/>
                <a:cs typeface="Calibri"/>
              </a:rPr>
              <a:t>y</a:t>
            </a:r>
            <a:r>
              <a:rPr sz="3000" spc="0" baseline="1365" dirty="0" smtClean="0">
                <a:latin typeface="Calibri"/>
                <a:cs typeface="Calibri"/>
              </a:rPr>
              <a:t>ang</a:t>
            </a:r>
            <a:r>
              <a:rPr sz="3000" spc="-14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harus</a:t>
            </a:r>
            <a:r>
              <a:rPr sz="3000" spc="-9" baseline="1365" dirty="0" smtClean="0">
                <a:latin typeface="Calibri"/>
                <a:cs typeface="Calibri"/>
              </a:rPr>
              <a:t> </a:t>
            </a:r>
            <a:r>
              <a:rPr sz="3000" spc="0" baseline="1365" dirty="0" smtClean="0">
                <a:latin typeface="Calibri"/>
                <a:cs typeface="Calibri"/>
              </a:rPr>
              <a:t>dituju ol</a:t>
            </a:r>
            <a:r>
              <a:rPr sz="3000" spc="-4" baseline="1365" dirty="0" smtClean="0">
                <a:latin typeface="Calibri"/>
                <a:cs typeface="Calibri"/>
              </a:rPr>
              <a:t>e</a:t>
            </a:r>
            <a:r>
              <a:rPr sz="3000" spc="0" baseline="1365" dirty="0" smtClean="0">
                <a:latin typeface="Calibri"/>
                <a:cs typeface="Calibri"/>
              </a:rPr>
              <a:t>h </a:t>
            </a:r>
            <a:r>
              <a:rPr sz="3000" spc="-14" baseline="1365" dirty="0" smtClean="0">
                <a:latin typeface="Calibri"/>
                <a:cs typeface="Calibri"/>
              </a:rPr>
              <a:t>e</a:t>
            </a:r>
            <a:r>
              <a:rPr sz="3000" spc="-29" baseline="1365" dirty="0" smtClean="0">
                <a:latin typeface="Calibri"/>
                <a:cs typeface="Calibri"/>
              </a:rPr>
              <a:t>v</a:t>
            </a:r>
            <a:r>
              <a:rPr sz="3000" spc="0" baseline="1365" dirty="0" smtClean="0">
                <a:latin typeface="Calibri"/>
                <a:cs typeface="Calibri"/>
              </a:rPr>
              <a:t>aluas</a:t>
            </a:r>
            <a:r>
              <a:rPr sz="3000" spc="-9" baseline="1365" dirty="0" smtClean="0">
                <a:latin typeface="Calibri"/>
                <a:cs typeface="Calibri"/>
              </a:rPr>
              <a:t>i</a:t>
            </a:r>
            <a:r>
              <a:rPr sz="3000" spc="0" baseline="1365" dirty="0" smtClean="0">
                <a:latin typeface="Calibri"/>
                <a:cs typeface="Calibri"/>
              </a:rPr>
              <a:t>.</a:t>
            </a:r>
            <a:endParaRPr sz="2000">
              <a:latin typeface="Calibri"/>
              <a:cs typeface="Calibri"/>
            </a:endParaRPr>
          </a:p>
          <a:p>
            <a:pPr marL="12700" marR="389690">
              <a:lnSpc>
                <a:spcPct val="99995"/>
              </a:lnSpc>
              <a:spcBef>
                <a:spcPts val="350"/>
              </a:spcBef>
            </a:pPr>
            <a:r>
              <a:rPr sz="2000" spc="-1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uj</a:t>
            </a:r>
            <a:r>
              <a:rPr sz="2000" spc="4" dirty="0" smtClean="0">
                <a:latin typeface="Calibri"/>
                <a:cs typeface="Calibri"/>
              </a:rPr>
              <a:t>u</a:t>
            </a:r>
            <a:r>
              <a:rPr sz="2000" spc="0" dirty="0" smtClean="0">
                <a:latin typeface="Calibri"/>
                <a:cs typeface="Calibri"/>
              </a:rPr>
              <a:t>an</a:t>
            </a:r>
            <a:r>
              <a:rPr sz="2000" spc="-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kh</a:t>
            </a:r>
            <a:r>
              <a:rPr sz="2000" spc="4" dirty="0" smtClean="0">
                <a:latin typeface="Calibri"/>
                <a:cs typeface="Calibri"/>
              </a:rPr>
              <a:t>u</a:t>
            </a:r>
            <a:r>
              <a:rPr sz="2000" spc="0" dirty="0" smtClean="0">
                <a:latin typeface="Calibri"/>
                <a:cs typeface="Calibri"/>
              </a:rPr>
              <a:t>sus:</a:t>
            </a:r>
            <a:r>
              <a:rPr sz="2000" spc="-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Bidan</a:t>
            </a:r>
            <a:r>
              <a:rPr sz="2000" spc="14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-bida</a:t>
            </a:r>
            <a:r>
              <a:rPr sz="2000" spc="4" dirty="0" smtClean="0">
                <a:latin typeface="Calibri"/>
                <a:cs typeface="Calibri"/>
              </a:rPr>
              <a:t>n</a:t>
            </a:r>
            <a:r>
              <a:rPr sz="2000" spc="0" dirty="0" smtClean="0">
                <a:latin typeface="Calibri"/>
                <a:cs typeface="Calibri"/>
              </a:rPr>
              <a:t>g</a:t>
            </a:r>
            <a:r>
              <a:rPr sz="2000" spc="-3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kh</a:t>
            </a:r>
            <a:r>
              <a:rPr sz="2000" spc="4" dirty="0" smtClean="0">
                <a:latin typeface="Calibri"/>
                <a:cs typeface="Calibri"/>
              </a:rPr>
              <a:t>u</a:t>
            </a:r>
            <a:r>
              <a:rPr sz="2000" spc="0" dirty="0" smtClean="0">
                <a:latin typeface="Calibri"/>
                <a:cs typeface="Calibri"/>
              </a:rPr>
              <a:t>sus apa, i</a:t>
            </a:r>
            <a:r>
              <a:rPr sz="2000" spc="-25" dirty="0" smtClean="0">
                <a:latin typeface="Calibri"/>
                <a:cs typeface="Calibri"/>
              </a:rPr>
              <a:t>nt</a:t>
            </a:r>
            <a:r>
              <a:rPr sz="2000" spc="0" dirty="0" smtClean="0">
                <a:latin typeface="Calibri"/>
                <a:cs typeface="Calibri"/>
              </a:rPr>
              <a:t>ernal</a:t>
            </a:r>
            <a:r>
              <a:rPr sz="2000" spc="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da</a:t>
            </a:r>
            <a:r>
              <a:rPr sz="2000" spc="4" dirty="0" smtClean="0">
                <a:latin typeface="Calibri"/>
                <a:cs typeface="Calibri"/>
              </a:rPr>
              <a:t>n</a:t>
            </a:r>
            <a:r>
              <a:rPr sz="2000" spc="-29" dirty="0" smtClean="0">
                <a:latin typeface="Calibri"/>
                <a:cs typeface="Calibri"/>
              </a:rPr>
              <a:t>/</a:t>
            </a:r>
            <a:r>
              <a:rPr sz="2000" spc="-25" dirty="0" smtClean="0">
                <a:latin typeface="Calibri"/>
                <a:cs typeface="Calibri"/>
              </a:rPr>
              <a:t>at</a:t>
            </a:r>
            <a:r>
              <a:rPr sz="2000" spc="0" dirty="0" smtClean="0">
                <a:latin typeface="Calibri"/>
                <a:cs typeface="Calibri"/>
              </a:rPr>
              <a:t>au </a:t>
            </a:r>
            <a:r>
              <a:rPr sz="2000" spc="-4" dirty="0" smtClean="0">
                <a:latin typeface="Calibri"/>
                <a:cs typeface="Calibri"/>
              </a:rPr>
              <a:t>e</a:t>
            </a:r>
            <a:r>
              <a:rPr sz="2000" spc="-25" dirty="0" smtClean="0">
                <a:latin typeface="Calibri"/>
                <a:cs typeface="Calibri"/>
              </a:rPr>
              <a:t>k</a:t>
            </a:r>
            <a:r>
              <a:rPr sz="2000" spc="-29" dirty="0" smtClean="0">
                <a:latin typeface="Calibri"/>
                <a:cs typeface="Calibri"/>
              </a:rPr>
              <a:t>s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erna</a:t>
            </a:r>
            <a:r>
              <a:rPr sz="2000" spc="-4" dirty="0" smtClean="0">
                <a:latin typeface="Calibri"/>
                <a:cs typeface="Calibri"/>
              </a:rPr>
              <a:t>l</a:t>
            </a:r>
            <a:r>
              <a:rPr sz="2000" spc="0" dirty="0" smtClean="0">
                <a:latin typeface="Calibri"/>
                <a:cs typeface="Calibri"/>
              </a:rPr>
              <a:t>, </a:t>
            </a:r>
            <a:r>
              <a:rPr sz="2000" spc="-29" dirty="0" smtClean="0">
                <a:latin typeface="Calibri"/>
                <a:cs typeface="Calibri"/>
              </a:rPr>
              <a:t>y</a:t>
            </a:r>
            <a:r>
              <a:rPr sz="2000" spc="0" dirty="0" smtClean="0">
                <a:latin typeface="Calibri"/>
                <a:cs typeface="Calibri"/>
              </a:rPr>
              <a:t>ang</a:t>
            </a:r>
            <a:r>
              <a:rPr sz="2000" spc="-1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ki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a in</a:t>
            </a:r>
            <a:r>
              <a:rPr sz="2000" spc="4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in</a:t>
            </a:r>
            <a:r>
              <a:rPr sz="2000" spc="-3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 dituju</a:t>
            </a:r>
            <a:r>
              <a:rPr sz="2000" spc="-1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ol</a:t>
            </a:r>
            <a:r>
              <a:rPr sz="2000" spc="-4" dirty="0" smtClean="0">
                <a:latin typeface="Calibri"/>
                <a:cs typeface="Calibri"/>
              </a:rPr>
              <a:t>e</a:t>
            </a:r>
            <a:r>
              <a:rPr sz="2000" spc="0" dirty="0" smtClean="0">
                <a:latin typeface="Calibri"/>
                <a:cs typeface="Calibri"/>
              </a:rPr>
              <a:t>h </a:t>
            </a:r>
            <a:r>
              <a:rPr sz="2000" spc="-14" dirty="0" smtClean="0">
                <a:latin typeface="Calibri"/>
                <a:cs typeface="Calibri"/>
              </a:rPr>
              <a:t>e</a:t>
            </a:r>
            <a:r>
              <a:rPr sz="2000" spc="-29" dirty="0" smtClean="0">
                <a:latin typeface="Calibri"/>
                <a:cs typeface="Calibri"/>
              </a:rPr>
              <a:t>v</a:t>
            </a:r>
            <a:r>
              <a:rPr sz="2000" spc="0" dirty="0" smtClean="0">
                <a:latin typeface="Calibri"/>
                <a:cs typeface="Calibri"/>
              </a:rPr>
              <a:t>aluas</a:t>
            </a:r>
            <a:r>
              <a:rPr sz="2000" spc="-9" dirty="0" smtClean="0">
                <a:latin typeface="Calibri"/>
                <a:cs typeface="Calibri"/>
              </a:rPr>
              <a:t>i</a:t>
            </a:r>
            <a:r>
              <a:rPr sz="2000" spc="0" dirty="0" smtClean="0">
                <a:latin typeface="Calibri"/>
                <a:cs typeface="Calibri"/>
              </a:rPr>
              <a:t>.</a:t>
            </a:r>
            <a:r>
              <a:rPr sz="2000" spc="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Se</a:t>
            </a:r>
            <a:r>
              <a:rPr sz="2000" spc="4" dirty="0" smtClean="0">
                <a:latin typeface="Calibri"/>
                <a:cs typeface="Calibri"/>
              </a:rPr>
              <a:t>b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29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ai</a:t>
            </a:r>
            <a:r>
              <a:rPr sz="2000" spc="-9" dirty="0" smtClean="0">
                <a:latin typeface="Calibri"/>
                <a:cs typeface="Calibri"/>
              </a:rPr>
              <a:t> c</a:t>
            </a:r>
            <a:r>
              <a:rPr sz="2000" spc="0" dirty="0" smtClean="0">
                <a:latin typeface="Calibri"/>
                <a:cs typeface="Calibri"/>
              </a:rPr>
              <a:t>o</a:t>
            </a:r>
            <a:r>
              <a:rPr sz="2000" spc="-19" dirty="0" smtClean="0">
                <a:latin typeface="Calibri"/>
                <a:cs typeface="Calibri"/>
              </a:rPr>
              <a:t>n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oh,</a:t>
            </a:r>
            <a:r>
              <a:rPr sz="2000" spc="-1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ki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a in</a:t>
            </a:r>
            <a:r>
              <a:rPr sz="2000" spc="4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in</a:t>
            </a:r>
            <a:r>
              <a:rPr sz="2000" spc="-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29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ar </a:t>
            </a:r>
            <a:r>
              <a:rPr sz="2000" spc="-14" dirty="0" smtClean="0">
                <a:latin typeface="Calibri"/>
                <a:cs typeface="Calibri"/>
              </a:rPr>
              <a:t>e</a:t>
            </a:r>
            <a:r>
              <a:rPr sz="2000" spc="-29" dirty="0" smtClean="0">
                <a:latin typeface="Calibri"/>
                <a:cs typeface="Calibri"/>
              </a:rPr>
              <a:t>v</a:t>
            </a:r>
            <a:r>
              <a:rPr sz="2000" spc="0" dirty="0" smtClean="0">
                <a:latin typeface="Calibri"/>
                <a:cs typeface="Calibri"/>
              </a:rPr>
              <a:t>aluasi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m</a:t>
            </a:r>
            <a:r>
              <a:rPr sz="2000" spc="-4" dirty="0" smtClean="0">
                <a:latin typeface="Calibri"/>
                <a:cs typeface="Calibri"/>
              </a:rPr>
              <a:t>e</a:t>
            </a:r>
            <a:r>
              <a:rPr sz="2000" spc="0" dirty="0" smtClean="0">
                <a:latin typeface="Calibri"/>
                <a:cs typeface="Calibri"/>
              </a:rPr>
              <a:t>ma</a:t>
            </a:r>
            <a:r>
              <a:rPr sz="2000" spc="-9" dirty="0" smtClean="0">
                <a:latin typeface="Calibri"/>
                <a:cs typeface="Calibri"/>
              </a:rPr>
              <a:t>s</a:t>
            </a:r>
            <a:r>
              <a:rPr sz="2000" spc="0" dirty="0" smtClean="0">
                <a:latin typeface="Calibri"/>
                <a:cs typeface="Calibri"/>
              </a:rPr>
              <a:t>uk</a:t>
            </a:r>
            <a:r>
              <a:rPr sz="2000" spc="-2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</a:t>
            </a:r>
            <a:r>
              <a:rPr sz="2000" spc="1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su</a:t>
            </a:r>
            <a:r>
              <a:rPr sz="2000" spc="-25" dirty="0" smtClean="0">
                <a:latin typeface="Calibri"/>
                <a:cs typeface="Calibri"/>
              </a:rPr>
              <a:t>a</a:t>
            </a:r>
            <a:r>
              <a:rPr sz="2000" spc="0" dirty="0" smtClean="0">
                <a:latin typeface="Calibri"/>
                <a:cs typeface="Calibri"/>
              </a:rPr>
              <a:t>tu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tinjauan </a:t>
            </a:r>
            <a:r>
              <a:rPr sz="2000" spc="-5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euan</a:t>
            </a:r>
            <a:r>
              <a:rPr sz="2000" spc="-25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an,</a:t>
            </a:r>
            <a:r>
              <a:rPr sz="2000" spc="-25" dirty="0" smtClean="0">
                <a:latin typeface="Calibri"/>
                <a:cs typeface="Calibri"/>
              </a:rPr>
              <a:t> at</a:t>
            </a:r>
            <a:r>
              <a:rPr sz="2000" spc="0" dirty="0" smtClean="0">
                <a:latin typeface="Calibri"/>
                <a:cs typeface="Calibri"/>
              </a:rPr>
              <a:t>au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m</a:t>
            </a:r>
            <a:r>
              <a:rPr sz="2000" spc="-4" dirty="0" smtClean="0">
                <a:latin typeface="Calibri"/>
                <a:cs typeface="Calibri"/>
              </a:rPr>
              <a:t>e</a:t>
            </a:r>
            <a:r>
              <a:rPr sz="2000" spc="0" dirty="0" smtClean="0">
                <a:latin typeface="Calibri"/>
                <a:cs typeface="Calibri"/>
              </a:rPr>
              <a:t>ma</a:t>
            </a:r>
            <a:r>
              <a:rPr sz="2000" spc="-9" dirty="0" smtClean="0">
                <a:latin typeface="Calibri"/>
                <a:cs typeface="Calibri"/>
              </a:rPr>
              <a:t>s</a:t>
            </a:r>
            <a:r>
              <a:rPr sz="2000" spc="0" dirty="0" smtClean="0">
                <a:latin typeface="Calibri"/>
                <a:cs typeface="Calibri"/>
              </a:rPr>
              <a:t>uk</a:t>
            </a:r>
            <a:r>
              <a:rPr sz="2000" spc="-2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 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-4" dirty="0" smtClean="0">
                <a:latin typeface="Calibri"/>
                <a:cs typeface="Calibri"/>
              </a:rPr>
              <a:t>m</a:t>
            </a:r>
            <a:r>
              <a:rPr sz="2000" spc="0" dirty="0" smtClean="0">
                <a:latin typeface="Calibri"/>
                <a:cs typeface="Calibri"/>
              </a:rPr>
              <a:t>p</a:t>
            </a:r>
            <a:r>
              <a:rPr sz="2000" spc="-19" dirty="0" smtClean="0">
                <a:latin typeface="Calibri"/>
                <a:cs typeface="Calibri"/>
              </a:rPr>
              <a:t>a</a:t>
            </a:r>
            <a:r>
              <a:rPr sz="2000" spc="4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-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-4" dirty="0" smtClean="0">
                <a:latin typeface="Calibri"/>
                <a:cs typeface="Calibri"/>
              </a:rPr>
              <a:t>m</a:t>
            </a:r>
            <a:r>
              <a:rPr sz="2000" spc="0" dirty="0" smtClean="0">
                <a:latin typeface="Calibri"/>
                <a:cs typeface="Calibri"/>
              </a:rPr>
              <a:t>p</a:t>
            </a:r>
            <a:r>
              <a:rPr sz="2000" spc="-19" dirty="0" smtClean="0">
                <a:latin typeface="Calibri"/>
                <a:cs typeface="Calibri"/>
              </a:rPr>
              <a:t>a</a:t>
            </a:r>
            <a:r>
              <a:rPr sz="2000" spc="0" dirty="0" smtClean="0">
                <a:latin typeface="Calibri"/>
                <a:cs typeface="Calibri"/>
              </a:rPr>
              <a:t>t</a:t>
            </a:r>
            <a:r>
              <a:rPr sz="2000" spc="3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p</a:t>
            </a:r>
            <a:r>
              <a:rPr sz="2000" spc="-34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og</a:t>
            </a:r>
            <a:r>
              <a:rPr sz="2000" spc="-34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am</a:t>
            </a:r>
            <a:r>
              <a:rPr sz="2000" spc="-2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kh</a:t>
            </a:r>
            <a:r>
              <a:rPr sz="2000" spc="4" dirty="0" smtClean="0">
                <a:latin typeface="Calibri"/>
                <a:cs typeface="Calibri"/>
              </a:rPr>
              <a:t>u</a:t>
            </a:r>
            <a:r>
              <a:rPr sz="2000" spc="0" dirty="0" smtClean="0">
                <a:latin typeface="Calibri"/>
                <a:cs typeface="Calibri"/>
              </a:rPr>
              <a:t>sus.</a:t>
            </a:r>
            <a:endParaRPr sz="2000">
              <a:latin typeface="Calibri"/>
              <a:cs typeface="Calibri"/>
            </a:endParaRPr>
          </a:p>
          <a:p>
            <a:pPr marL="12700" marR="172314">
              <a:lnSpc>
                <a:spcPts val="2400"/>
              </a:lnSpc>
              <a:spcBef>
                <a:spcPts val="550"/>
              </a:spcBef>
            </a:pPr>
            <a:r>
              <a:rPr sz="2000" spc="0" dirty="0" smtClean="0">
                <a:latin typeface="Calibri"/>
                <a:cs typeface="Calibri"/>
              </a:rPr>
              <a:t>M</a:t>
            </a:r>
            <a:r>
              <a:rPr sz="2000" spc="-9" dirty="0" smtClean="0">
                <a:latin typeface="Calibri"/>
                <a:cs typeface="Calibri"/>
              </a:rPr>
              <a:t>e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odologi:</a:t>
            </a:r>
            <a:r>
              <a:rPr sz="2000" spc="-1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Di</a:t>
            </a:r>
            <a:r>
              <a:rPr sz="2000" spc="-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s</a:t>
            </a:r>
            <a:r>
              <a:rPr sz="2000" spc="-4" dirty="0" smtClean="0">
                <a:latin typeface="Calibri"/>
                <a:cs typeface="Calibri"/>
              </a:rPr>
              <a:t>i</a:t>
            </a:r>
            <a:r>
              <a:rPr sz="2000" spc="0" dirty="0" smtClean="0">
                <a:latin typeface="Calibri"/>
                <a:cs typeface="Calibri"/>
              </a:rPr>
              <a:t>ni</a:t>
            </a:r>
            <a:r>
              <a:rPr sz="2000" spc="1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ki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1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mun</a:t>
            </a:r>
            <a:r>
              <a:rPr sz="2000" spc="4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kin</a:t>
            </a:r>
            <a:r>
              <a:rPr sz="2000" spc="-1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m</a:t>
            </a:r>
            <a:r>
              <a:rPr sz="2000" spc="-4" dirty="0" smtClean="0">
                <a:latin typeface="Calibri"/>
                <a:cs typeface="Calibri"/>
              </a:rPr>
              <a:t>e</a:t>
            </a:r>
            <a:r>
              <a:rPr sz="2000" spc="0" dirty="0" smtClean="0">
                <a:latin typeface="Calibri"/>
                <a:cs typeface="Calibri"/>
              </a:rPr>
              <a:t>mbe</a:t>
            </a:r>
            <a:r>
              <a:rPr sz="2000" spc="-4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i</a:t>
            </a:r>
            <a:r>
              <a:rPr sz="2000" spc="-3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</a:t>
            </a:r>
            <a:r>
              <a:rPr sz="2000" spc="1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pa</a:t>
            </a:r>
            <a:r>
              <a:rPr sz="2000" spc="-34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am</a:t>
            </a:r>
            <a:r>
              <a:rPr sz="2000" spc="-19" dirty="0" smtClean="0">
                <a:latin typeface="Calibri"/>
                <a:cs typeface="Calibri"/>
              </a:rPr>
              <a:t>e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14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-pa</a:t>
            </a:r>
            <a:r>
              <a:rPr sz="2000" spc="-34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am</a:t>
            </a:r>
            <a:r>
              <a:rPr sz="2000" spc="-19" dirty="0" smtClean="0">
                <a:latin typeface="Calibri"/>
                <a:cs typeface="Calibri"/>
              </a:rPr>
              <a:t>e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er</a:t>
            </a:r>
            <a:r>
              <a:rPr sz="2000" spc="3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luas dari jenis</a:t>
            </a:r>
            <a:r>
              <a:rPr sz="2000" spc="-4" dirty="0" smtClean="0">
                <a:latin typeface="Calibri"/>
                <a:cs typeface="Calibri"/>
              </a:rPr>
              <a:t> </a:t>
            </a:r>
            <a:r>
              <a:rPr sz="2000" spc="4" dirty="0" smtClean="0">
                <a:latin typeface="Calibri"/>
                <a:cs typeface="Calibri"/>
              </a:rPr>
              <a:t>p</a:t>
            </a:r>
            <a:r>
              <a:rPr sz="2000" spc="0" dirty="0" smtClean="0">
                <a:latin typeface="Calibri"/>
                <a:cs typeface="Calibri"/>
              </a:rPr>
              <a:t>ende</a:t>
            </a:r>
            <a:r>
              <a:rPr sz="2000" spc="-29" dirty="0" smtClean="0">
                <a:latin typeface="Calibri"/>
                <a:cs typeface="Calibri"/>
              </a:rPr>
              <a:t>k</a:t>
            </a:r>
            <a:r>
              <a:rPr sz="2000" spc="-25" dirty="0" smtClean="0">
                <a:latin typeface="Calibri"/>
                <a:cs typeface="Calibri"/>
              </a:rPr>
              <a:t>at</a:t>
            </a:r>
            <a:r>
              <a:rPr sz="2000" spc="0" dirty="0" smtClean="0">
                <a:latin typeface="Calibri"/>
                <a:cs typeface="Calibri"/>
              </a:rPr>
              <a:t>an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-29" dirty="0" smtClean="0">
                <a:latin typeface="Calibri"/>
                <a:cs typeface="Calibri"/>
              </a:rPr>
              <a:t>y</a:t>
            </a:r>
            <a:r>
              <a:rPr sz="2000" spc="0" dirty="0" smtClean="0">
                <a:latin typeface="Calibri"/>
                <a:cs typeface="Calibri"/>
              </a:rPr>
              <a:t>ang</a:t>
            </a:r>
            <a:r>
              <a:rPr sz="2000" spc="-2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ki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1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pil</a:t>
            </a:r>
            <a:r>
              <a:rPr sz="2000" spc="-9" dirty="0" smtClean="0">
                <a:latin typeface="Calibri"/>
                <a:cs typeface="Calibri"/>
              </a:rPr>
              <a:t>i</a:t>
            </a:r>
            <a:r>
              <a:rPr sz="2000" spc="0" dirty="0" smtClean="0">
                <a:latin typeface="Calibri"/>
                <a:cs typeface="Calibri"/>
              </a:rPr>
              <a:t>h dalam</a:t>
            </a:r>
            <a:r>
              <a:rPr sz="2000" spc="-4" dirty="0" smtClean="0">
                <a:latin typeface="Calibri"/>
                <a:cs typeface="Calibri"/>
              </a:rPr>
              <a:t> </a:t>
            </a:r>
            <a:r>
              <a:rPr sz="2000" spc="-9" dirty="0" smtClean="0">
                <a:latin typeface="Calibri"/>
                <a:cs typeface="Calibri"/>
              </a:rPr>
              <a:t>e</a:t>
            </a:r>
            <a:r>
              <a:rPr sz="2000" spc="-29" dirty="0" smtClean="0">
                <a:latin typeface="Calibri"/>
                <a:cs typeface="Calibri"/>
              </a:rPr>
              <a:t>v</a:t>
            </a:r>
            <a:r>
              <a:rPr sz="2000" spc="0" dirty="0" smtClean="0">
                <a:latin typeface="Calibri"/>
                <a:cs typeface="Calibri"/>
              </a:rPr>
              <a:t>aluas</a:t>
            </a:r>
            <a:r>
              <a:rPr sz="2000" spc="-9" dirty="0" smtClean="0">
                <a:latin typeface="Calibri"/>
                <a:cs typeface="Calibri"/>
              </a:rPr>
              <a:t>i</a:t>
            </a:r>
            <a:r>
              <a:rPr sz="2000" spc="0" dirty="0" smtClean="0">
                <a:latin typeface="Calibri"/>
                <a:cs typeface="Calibri"/>
              </a:rPr>
              <a:t>.</a:t>
            </a:r>
            <a:r>
              <a:rPr sz="2000" spc="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Ki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a munkin ju</a:t>
            </a:r>
            <a:r>
              <a:rPr sz="2000" spc="-29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a m</a:t>
            </a:r>
            <a:r>
              <a:rPr sz="2000" spc="-4" dirty="0" smtClean="0">
                <a:latin typeface="Calibri"/>
                <a:cs typeface="Calibri"/>
              </a:rPr>
              <a:t>e</a:t>
            </a:r>
            <a:r>
              <a:rPr sz="2000" spc="-34" dirty="0" smtClean="0">
                <a:latin typeface="Calibri"/>
                <a:cs typeface="Calibri"/>
              </a:rPr>
              <a:t>n</a:t>
            </a:r>
            <a:r>
              <a:rPr sz="2000" spc="-29" dirty="0" smtClean="0">
                <a:latin typeface="Calibri"/>
                <a:cs typeface="Calibri"/>
              </a:rPr>
              <a:t>y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39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an</a:t>
            </a:r>
            <a:r>
              <a:rPr sz="2000" spc="-2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 jen</a:t>
            </a:r>
            <a:r>
              <a:rPr sz="2000" spc="-4" dirty="0" smtClean="0">
                <a:latin typeface="Calibri"/>
                <a:cs typeface="Calibri"/>
              </a:rPr>
              <a:t>i</a:t>
            </a:r>
            <a:r>
              <a:rPr sz="2000" spc="0" dirty="0" smtClean="0">
                <a:latin typeface="Calibri"/>
                <a:cs typeface="Calibri"/>
              </a:rPr>
              <a:t>s-jenis</a:t>
            </a:r>
            <a:r>
              <a:rPr sz="2000" spc="9" dirty="0" smtClean="0">
                <a:latin typeface="Calibri"/>
                <a:cs typeface="Calibri"/>
              </a:rPr>
              <a:t> 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eknik </a:t>
            </a:r>
            <a:r>
              <a:rPr sz="2000" spc="-29" dirty="0" smtClean="0">
                <a:latin typeface="Calibri"/>
                <a:cs typeface="Calibri"/>
              </a:rPr>
              <a:t>y</a:t>
            </a:r>
            <a:r>
              <a:rPr sz="2000" spc="0" dirty="0" smtClean="0">
                <a:latin typeface="Calibri"/>
                <a:cs typeface="Calibri"/>
              </a:rPr>
              <a:t>ang</a:t>
            </a:r>
            <a:r>
              <a:rPr sz="2000" spc="-1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3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 digun</a:t>
            </a:r>
            <a:r>
              <a:rPr sz="2000" spc="4" dirty="0" smtClean="0">
                <a:latin typeface="Calibri"/>
                <a:cs typeface="Calibri"/>
              </a:rPr>
              <a:t>a</a:t>
            </a:r>
            <a:r>
              <a:rPr sz="2000" spc="-3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</a:t>
            </a:r>
            <a:r>
              <a:rPr sz="2000" spc="-1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ol</a:t>
            </a:r>
            <a:r>
              <a:rPr sz="2000" spc="-4" dirty="0" smtClean="0">
                <a:latin typeface="Calibri"/>
                <a:cs typeface="Calibri"/>
              </a:rPr>
              <a:t>e</a:t>
            </a:r>
            <a:r>
              <a:rPr sz="2000" spc="0" dirty="0" smtClean="0">
                <a:latin typeface="Calibri"/>
                <a:cs typeface="Calibri"/>
              </a:rPr>
              <a:t>h tim</a:t>
            </a:r>
            <a:r>
              <a:rPr sz="2000" spc="-9" dirty="0" smtClean="0">
                <a:latin typeface="Calibri"/>
                <a:cs typeface="Calibri"/>
              </a:rPr>
              <a:t> e</a:t>
            </a:r>
            <a:r>
              <a:rPr sz="2000" spc="-29" dirty="0" smtClean="0">
                <a:latin typeface="Calibri"/>
                <a:cs typeface="Calibri"/>
              </a:rPr>
              <a:t>v</a:t>
            </a:r>
            <a:r>
              <a:rPr sz="2000" spc="0" dirty="0" smtClean="0">
                <a:latin typeface="Calibri"/>
                <a:cs typeface="Calibri"/>
              </a:rPr>
              <a:t>aluas</a:t>
            </a:r>
            <a:r>
              <a:rPr sz="2000" spc="-9" dirty="0" smtClean="0">
                <a:latin typeface="Calibri"/>
                <a:cs typeface="Calibri"/>
              </a:rPr>
              <a:t>i</a:t>
            </a:r>
            <a:r>
              <a:rPr sz="2000" spc="0" dirty="0" smtClean="0">
                <a:latin typeface="Calibri"/>
                <a:cs typeface="Calibri"/>
              </a:rPr>
              <a:t>.</a:t>
            </a:r>
            <a:endParaRPr sz="2000">
              <a:latin typeface="Calibri"/>
              <a:cs typeface="Calibri"/>
            </a:endParaRPr>
          </a:p>
          <a:p>
            <a:pPr marL="12700" marR="46508">
              <a:lnSpc>
                <a:spcPct val="101725"/>
              </a:lnSpc>
              <a:spcBef>
                <a:spcPts val="375"/>
              </a:spcBef>
            </a:pPr>
            <a:r>
              <a:rPr sz="2000" spc="0" dirty="0" smtClean="0">
                <a:latin typeface="Calibri"/>
                <a:cs typeface="Calibri"/>
              </a:rPr>
              <a:t>Mas</a:t>
            </a:r>
            <a:r>
              <a:rPr sz="2000" spc="-4" dirty="0" smtClean="0">
                <a:latin typeface="Calibri"/>
                <a:cs typeface="Calibri"/>
              </a:rPr>
              <a:t>a</a:t>
            </a:r>
            <a:r>
              <a:rPr sz="2000" spc="0" dirty="0" smtClean="0">
                <a:latin typeface="Calibri"/>
                <a:cs typeface="Calibri"/>
              </a:rPr>
              <a:t>l</a:t>
            </a:r>
            <a:r>
              <a:rPr sz="2000" spc="-4" dirty="0" smtClean="0">
                <a:latin typeface="Calibri"/>
                <a:cs typeface="Calibri"/>
              </a:rPr>
              <a:t>a</a:t>
            </a:r>
            <a:r>
              <a:rPr sz="2000" spc="0" dirty="0" smtClean="0">
                <a:latin typeface="Calibri"/>
                <a:cs typeface="Calibri"/>
              </a:rPr>
              <a:t>h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l</a:t>
            </a:r>
            <a:r>
              <a:rPr sz="2000" spc="-4" dirty="0" smtClean="0">
                <a:latin typeface="Calibri"/>
                <a:cs typeface="Calibri"/>
              </a:rPr>
              <a:t>o</a:t>
            </a:r>
            <a:r>
              <a:rPr sz="2000" spc="0" dirty="0" smtClean="0">
                <a:latin typeface="Calibri"/>
                <a:cs typeface="Calibri"/>
              </a:rPr>
              <a:t>gi</a:t>
            </a:r>
            <a:r>
              <a:rPr sz="2000" spc="-29" dirty="0" smtClean="0">
                <a:latin typeface="Calibri"/>
                <a:cs typeface="Calibri"/>
              </a:rPr>
              <a:t>s</a:t>
            </a:r>
            <a:r>
              <a:rPr sz="2000" spc="0" dirty="0" smtClean="0">
                <a:latin typeface="Calibri"/>
                <a:cs typeface="Calibri"/>
              </a:rPr>
              <a:t>ti</a:t>
            </a:r>
            <a:r>
              <a:rPr sz="2000" spc="-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:</a:t>
            </a:r>
            <a:r>
              <a:rPr sz="2000" spc="1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Mas</a:t>
            </a:r>
            <a:r>
              <a:rPr sz="2000" spc="-4" dirty="0" smtClean="0">
                <a:latin typeface="Calibri"/>
                <a:cs typeface="Calibri"/>
              </a:rPr>
              <a:t>a</a:t>
            </a:r>
            <a:r>
              <a:rPr sz="2000" spc="0" dirty="0" smtClean="0">
                <a:latin typeface="Calibri"/>
                <a:cs typeface="Calibri"/>
              </a:rPr>
              <a:t>l</a:t>
            </a:r>
            <a:r>
              <a:rPr sz="2000" spc="-4" dirty="0" smtClean="0">
                <a:latin typeface="Calibri"/>
                <a:cs typeface="Calibri"/>
              </a:rPr>
              <a:t>a</a:t>
            </a:r>
            <a:r>
              <a:rPr sz="2000" spc="4" dirty="0" smtClean="0">
                <a:latin typeface="Calibri"/>
                <a:cs typeface="Calibri"/>
              </a:rPr>
              <a:t>h</a:t>
            </a:r>
            <a:r>
              <a:rPr sz="2000" spc="0" dirty="0" smtClean="0">
                <a:latin typeface="Calibri"/>
                <a:cs typeface="Calibri"/>
              </a:rPr>
              <a:t>-</a:t>
            </a:r>
            <a:r>
              <a:rPr sz="2000" spc="-9" dirty="0" smtClean="0">
                <a:latin typeface="Calibri"/>
                <a:cs typeface="Calibri"/>
              </a:rPr>
              <a:t>m</a:t>
            </a:r>
            <a:r>
              <a:rPr sz="2000" spc="0" dirty="0" smtClean="0">
                <a:latin typeface="Calibri"/>
                <a:cs typeface="Calibri"/>
              </a:rPr>
              <a:t>as</a:t>
            </a:r>
            <a:r>
              <a:rPr sz="2000" spc="-4" dirty="0" smtClean="0">
                <a:latin typeface="Calibri"/>
                <a:cs typeface="Calibri"/>
              </a:rPr>
              <a:t>a</a:t>
            </a:r>
            <a:r>
              <a:rPr sz="2000" spc="0" dirty="0" smtClean="0">
                <a:latin typeface="Calibri"/>
                <a:cs typeface="Calibri"/>
              </a:rPr>
              <a:t>l</a:t>
            </a:r>
            <a:r>
              <a:rPr sz="2000" spc="-4" dirty="0" smtClean="0">
                <a:latin typeface="Calibri"/>
                <a:cs typeface="Calibri"/>
              </a:rPr>
              <a:t>a</a:t>
            </a:r>
            <a:r>
              <a:rPr sz="2000" spc="0" dirty="0" smtClean="0">
                <a:latin typeface="Calibri"/>
                <a:cs typeface="Calibri"/>
              </a:rPr>
              <a:t>h</a:t>
            </a:r>
            <a:r>
              <a:rPr sz="2000" spc="2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ini</a:t>
            </a:r>
            <a:r>
              <a:rPr sz="2000" spc="-4" dirty="0" smtClean="0">
                <a:latin typeface="Calibri"/>
                <a:cs typeface="Calibri"/>
              </a:rPr>
              <a:t> </a:t>
            </a:r>
            <a:r>
              <a:rPr sz="2000" spc="-19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-4" dirty="0" smtClean="0">
                <a:latin typeface="Calibri"/>
                <a:cs typeface="Calibri"/>
              </a:rPr>
              <a:t>r</a:t>
            </a:r>
            <a:r>
              <a:rPr sz="2000" spc="-9" dirty="0" smtClean="0">
                <a:latin typeface="Calibri"/>
                <a:cs typeface="Calibri"/>
              </a:rPr>
              <a:t>m</a:t>
            </a:r>
            <a:r>
              <a:rPr sz="2000" spc="0" dirty="0" smtClean="0">
                <a:latin typeface="Calibri"/>
                <a:cs typeface="Calibri"/>
              </a:rPr>
              <a:t>asuk</a:t>
            </a:r>
            <a:r>
              <a:rPr sz="2000" spc="19" dirty="0" smtClean="0">
                <a:latin typeface="Calibri"/>
                <a:cs typeface="Calibri"/>
              </a:rPr>
              <a:t> </a:t>
            </a:r>
            <a:r>
              <a:rPr sz="2000" spc="-29" dirty="0" smtClean="0">
                <a:latin typeface="Calibri"/>
                <a:cs typeface="Calibri"/>
              </a:rPr>
              <a:t>w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1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tu, be</a:t>
            </a:r>
            <a:r>
              <a:rPr sz="2000" spc="-39" dirty="0" smtClean="0">
                <a:latin typeface="Calibri"/>
                <a:cs typeface="Calibri"/>
              </a:rPr>
              <a:t>a</a:t>
            </a:r>
            <a:r>
              <a:rPr sz="2000" spc="-29" dirty="0" smtClean="0">
                <a:latin typeface="Calibri"/>
                <a:cs typeface="Calibri"/>
              </a:rPr>
              <a:t>y</a:t>
            </a:r>
            <a:r>
              <a:rPr sz="2000" spc="0" dirty="0" smtClean="0">
                <a:latin typeface="Calibri"/>
                <a:cs typeface="Calibri"/>
              </a:rPr>
              <a:t>a,</a:t>
            </a:r>
            <a:r>
              <a:rPr sz="2000" spc="-4" dirty="0" smtClean="0">
                <a:latin typeface="Calibri"/>
                <a:cs typeface="Calibri"/>
              </a:rPr>
              <a:t> </a:t>
            </a:r>
            <a:r>
              <a:rPr sz="2000" spc="-39" dirty="0" smtClean="0">
                <a:latin typeface="Calibri"/>
                <a:cs typeface="Calibri"/>
              </a:rPr>
              <a:t>s</a:t>
            </a:r>
            <a:r>
              <a:rPr sz="2000" spc="-29" dirty="0" smtClean="0">
                <a:latin typeface="Calibri"/>
                <a:cs typeface="Calibri"/>
              </a:rPr>
              <a:t>y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39" dirty="0" smtClean="0">
                <a:latin typeface="Calibri"/>
                <a:cs typeface="Calibri"/>
              </a:rPr>
              <a:t>r</a:t>
            </a:r>
            <a:r>
              <a:rPr sz="2000" spc="-25" dirty="0" smtClean="0">
                <a:latin typeface="Calibri"/>
                <a:cs typeface="Calibri"/>
              </a:rPr>
              <a:t>a</a:t>
            </a:r>
            <a:r>
              <a:rPr sz="2000" spc="9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-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35940" y="921909"/>
            <a:ext cx="152654" cy="27990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50"/>
              </a:lnSpc>
              <a:spcBef>
                <a:spcPts val="107"/>
              </a:spcBef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35940" y="2202450"/>
            <a:ext cx="152654" cy="27990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50"/>
              </a:lnSpc>
              <a:spcBef>
                <a:spcPts val="107"/>
              </a:spcBef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35940" y="2873017"/>
            <a:ext cx="152806" cy="28021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50"/>
              </a:lnSpc>
              <a:spcBef>
                <a:spcPts val="107"/>
              </a:spcBef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35940" y="3543824"/>
            <a:ext cx="152654" cy="27990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50"/>
              </a:lnSpc>
              <a:spcBef>
                <a:spcPts val="107"/>
              </a:spcBef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35940" y="4824238"/>
            <a:ext cx="152654" cy="2799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50"/>
              </a:lnSpc>
              <a:spcBef>
                <a:spcPts val="107"/>
              </a:spcBef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35940" y="5799707"/>
            <a:ext cx="152806" cy="28021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50"/>
              </a:lnSpc>
              <a:spcBef>
                <a:spcPts val="107"/>
              </a:spcBef>
            </a:pPr>
            <a:r>
              <a:rPr sz="2000" spc="0" dirty="0" smtClean="0">
                <a:latin typeface="Arial"/>
                <a:cs typeface="Arial"/>
              </a:rPr>
              <a:t>•</a:t>
            </a:r>
            <a:endParaRPr sz="20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78840" y="6120104"/>
            <a:ext cx="3877491" cy="27990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40"/>
              </a:lnSpc>
              <a:spcBef>
                <a:spcPts val="107"/>
              </a:spcBef>
            </a:pPr>
            <a:r>
              <a:rPr sz="3000" spc="-39" baseline="2730" dirty="0" smtClean="0">
                <a:latin typeface="Calibri"/>
                <a:cs typeface="Calibri"/>
              </a:rPr>
              <a:t>s</a:t>
            </a:r>
            <a:r>
              <a:rPr sz="3000" spc="-29" baseline="2730" dirty="0" smtClean="0">
                <a:latin typeface="Calibri"/>
                <a:cs typeface="Calibri"/>
              </a:rPr>
              <a:t>y</a:t>
            </a:r>
            <a:r>
              <a:rPr sz="3000" spc="0" baseline="2730" dirty="0" smtClean="0">
                <a:latin typeface="Calibri"/>
                <a:cs typeface="Calibri"/>
              </a:rPr>
              <a:t>a</a:t>
            </a:r>
            <a:r>
              <a:rPr sz="3000" spc="-39" baseline="2730" dirty="0" smtClean="0">
                <a:latin typeface="Calibri"/>
                <a:cs typeface="Calibri"/>
              </a:rPr>
              <a:t>r</a:t>
            </a:r>
            <a:r>
              <a:rPr sz="3000" spc="-25" baseline="2730" dirty="0" smtClean="0">
                <a:latin typeface="Calibri"/>
                <a:cs typeface="Calibri"/>
              </a:rPr>
              <a:t>a</a:t>
            </a:r>
            <a:r>
              <a:rPr sz="3000" spc="0" baseline="2730" dirty="0" smtClean="0">
                <a:latin typeface="Calibri"/>
                <a:cs typeface="Calibri"/>
              </a:rPr>
              <a:t>t</a:t>
            </a:r>
            <a:r>
              <a:rPr sz="3000" spc="14" baseline="2730" dirty="0" smtClean="0">
                <a:latin typeface="Calibri"/>
                <a:cs typeface="Calibri"/>
              </a:rPr>
              <a:t> </a:t>
            </a:r>
            <a:r>
              <a:rPr sz="3000" spc="-69" baseline="2730" dirty="0" smtClean="0">
                <a:latin typeface="Calibri"/>
                <a:cs typeface="Calibri"/>
              </a:rPr>
              <a:t>k</a:t>
            </a:r>
            <a:r>
              <a:rPr sz="3000" spc="0" baseline="2730" dirty="0" smtClean="0">
                <a:latin typeface="Calibri"/>
                <a:cs typeface="Calibri"/>
              </a:rPr>
              <a:t>ompos</a:t>
            </a:r>
            <a:r>
              <a:rPr sz="3000" spc="-9" baseline="2730" dirty="0" smtClean="0">
                <a:latin typeface="Calibri"/>
                <a:cs typeface="Calibri"/>
              </a:rPr>
              <a:t>i</a:t>
            </a:r>
            <a:r>
              <a:rPr sz="3000" spc="0" baseline="2730" dirty="0" smtClean="0">
                <a:latin typeface="Calibri"/>
                <a:cs typeface="Calibri"/>
              </a:rPr>
              <a:t>si</a:t>
            </a:r>
            <a:r>
              <a:rPr sz="3000" spc="9" baseline="2730" dirty="0" smtClean="0">
                <a:latin typeface="Calibri"/>
                <a:cs typeface="Calibri"/>
              </a:rPr>
              <a:t> </a:t>
            </a:r>
            <a:r>
              <a:rPr sz="3000" spc="0" baseline="2730" dirty="0" smtClean="0">
                <a:latin typeface="Calibri"/>
                <a:cs typeface="Calibri"/>
              </a:rPr>
              <a:t>tim</a:t>
            </a:r>
            <a:r>
              <a:rPr sz="3000" spc="-9" baseline="2730" dirty="0" smtClean="0">
                <a:latin typeface="Calibri"/>
                <a:cs typeface="Calibri"/>
              </a:rPr>
              <a:t> </a:t>
            </a:r>
            <a:r>
              <a:rPr sz="3000" spc="4" baseline="2730" dirty="0" smtClean="0">
                <a:latin typeface="Calibri"/>
                <a:cs typeface="Calibri"/>
              </a:rPr>
              <a:t>d</a:t>
            </a:r>
            <a:r>
              <a:rPr sz="3000" spc="0" baseline="2730" dirty="0" smtClean="0">
                <a:latin typeface="Calibri"/>
                <a:cs typeface="Calibri"/>
              </a:rPr>
              <a:t>an </a:t>
            </a:r>
            <a:r>
              <a:rPr sz="3000" spc="-9" baseline="2730" dirty="0" smtClean="0">
                <a:latin typeface="Calibri"/>
                <a:cs typeface="Calibri"/>
              </a:rPr>
              <a:t>s</a:t>
            </a:r>
            <a:r>
              <a:rPr sz="3000" spc="0" baseline="2730" dirty="0" smtClean="0">
                <a:latin typeface="Calibri"/>
                <a:cs typeface="Calibri"/>
              </a:rPr>
              <a:t>eba</a:t>
            </a:r>
            <a:r>
              <a:rPr sz="3000" spc="-29" baseline="2730" dirty="0" smtClean="0">
                <a:latin typeface="Calibri"/>
                <a:cs typeface="Calibri"/>
              </a:rPr>
              <a:t>g</a:t>
            </a:r>
            <a:r>
              <a:rPr sz="3000" spc="0" baseline="2730" dirty="0" smtClean="0">
                <a:latin typeface="Calibri"/>
                <a:cs typeface="Calibri"/>
              </a:rPr>
              <a:t>ai</a:t>
            </a:r>
            <a:r>
              <a:rPr sz="3000" spc="-34" baseline="2730" dirty="0" smtClean="0">
                <a:latin typeface="Calibri"/>
                <a:cs typeface="Calibri"/>
              </a:rPr>
              <a:t>n</a:t>
            </a:r>
            <a:r>
              <a:rPr sz="3000" spc="-29" baseline="2730" dirty="0" smtClean="0">
                <a:latin typeface="Calibri"/>
                <a:cs typeface="Calibri"/>
              </a:rPr>
              <a:t>y</a:t>
            </a:r>
            <a:r>
              <a:rPr sz="3000" spc="0" baseline="2730" dirty="0" smtClean="0">
                <a:latin typeface="Calibri"/>
                <a:cs typeface="Calibri"/>
              </a:rPr>
              <a:t>a.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7973695" y="6118454"/>
            <a:ext cx="352169" cy="254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64"/>
              </a:lnSpc>
              <a:spcBef>
                <a:spcPts val="98"/>
              </a:spcBef>
            </a:pPr>
            <a:r>
              <a:rPr sz="1800" b="1" spc="4" dirty="0" smtClean="0">
                <a:solidFill>
                  <a:srgbClr val="FFFFFF"/>
                </a:solidFill>
                <a:latin typeface="Tahoma"/>
                <a:cs typeface="Tahoma"/>
              </a:rPr>
              <a:t>36</a:t>
            </a:r>
            <a:endParaRPr sz="1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 txBox="1"/>
          <p:nvPr/>
        </p:nvSpPr>
        <p:spPr>
          <a:xfrm>
            <a:off x="1079398" y="318795"/>
            <a:ext cx="7023232" cy="114272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ts val="4175"/>
              </a:lnSpc>
              <a:spcBef>
                <a:spcPts val="208"/>
              </a:spcBef>
            </a:pPr>
            <a:r>
              <a:rPr sz="6000" b="1" spc="-34" baseline="3413" dirty="0" smtClean="0">
                <a:latin typeface="Calibri"/>
                <a:cs typeface="Calibri"/>
              </a:rPr>
              <a:t>B</a:t>
            </a:r>
            <a:r>
              <a:rPr sz="6000" b="1" spc="-50" baseline="3413" dirty="0" smtClean="0">
                <a:latin typeface="Calibri"/>
                <a:cs typeface="Calibri"/>
              </a:rPr>
              <a:t>A</a:t>
            </a:r>
            <a:r>
              <a:rPr sz="6000" b="1" spc="0" baseline="3413" dirty="0" smtClean="0">
                <a:latin typeface="Calibri"/>
                <a:cs typeface="Calibri"/>
              </a:rPr>
              <a:t>GAIMANA KI</a:t>
            </a:r>
            <a:r>
              <a:rPr sz="6000" b="1" spc="-314" baseline="3413" dirty="0" smtClean="0">
                <a:latin typeface="Calibri"/>
                <a:cs typeface="Calibri"/>
              </a:rPr>
              <a:t>T</a:t>
            </a:r>
            <a:r>
              <a:rPr sz="6000" b="1" spc="0" baseline="3413" dirty="0" smtClean="0">
                <a:latin typeface="Calibri"/>
                <a:cs typeface="Calibri"/>
              </a:rPr>
              <a:t>A</a:t>
            </a:r>
            <a:r>
              <a:rPr sz="6000" b="1" spc="-34" baseline="3413" dirty="0" smtClean="0">
                <a:latin typeface="Calibri"/>
                <a:cs typeface="Calibri"/>
              </a:rPr>
              <a:t> </a:t>
            </a:r>
            <a:r>
              <a:rPr sz="6000" b="1" spc="0" baseline="3413" dirty="0" smtClean="0">
                <a:latin typeface="Calibri"/>
                <a:cs typeface="Calibri"/>
              </a:rPr>
              <a:t>ME</a:t>
            </a:r>
            <a:r>
              <a:rPr sz="6000" b="1" spc="-9" baseline="3413" dirty="0" smtClean="0">
                <a:latin typeface="Calibri"/>
                <a:cs typeface="Calibri"/>
              </a:rPr>
              <a:t>M</a:t>
            </a:r>
            <a:r>
              <a:rPr sz="6000" b="1" spc="0" baseline="3413" dirty="0" smtClean="0">
                <a:latin typeface="Calibri"/>
                <a:cs typeface="Calibri"/>
              </a:rPr>
              <a:t>PE</a:t>
            </a:r>
            <a:r>
              <a:rPr sz="6000" b="1" spc="-50" baseline="3413" dirty="0" smtClean="0">
                <a:latin typeface="Calibri"/>
                <a:cs typeface="Calibri"/>
              </a:rPr>
              <a:t>R</a:t>
            </a:r>
            <a:r>
              <a:rPr sz="6000" b="1" spc="0" baseline="3413" dirty="0" smtClean="0">
                <a:latin typeface="Calibri"/>
                <a:cs typeface="Calibri"/>
              </a:rPr>
              <a:t>OLEH</a:t>
            </a:r>
            <a:endParaRPr sz="4000">
              <a:latin typeface="Calibri"/>
              <a:cs typeface="Calibri"/>
            </a:endParaRPr>
          </a:p>
          <a:p>
            <a:pPr marL="2097417" marR="2134646" algn="ctr">
              <a:lnSpc>
                <a:spcPts val="4800"/>
              </a:lnSpc>
              <a:spcBef>
                <a:spcPts val="31"/>
              </a:spcBef>
            </a:pPr>
            <a:r>
              <a:rPr sz="6000" b="1" baseline="1365" dirty="0" smtClean="0">
                <a:latin typeface="Calibri"/>
                <a:cs typeface="Calibri"/>
              </a:rPr>
              <a:t>IN</a:t>
            </a:r>
            <a:r>
              <a:rPr sz="6000" b="1" spc="-25" baseline="1365" dirty="0" smtClean="0">
                <a:latin typeface="Calibri"/>
                <a:cs typeface="Calibri"/>
              </a:rPr>
              <a:t>F</a:t>
            </a:r>
            <a:r>
              <a:rPr sz="6000" b="1" spc="0" baseline="1365" dirty="0" smtClean="0">
                <a:latin typeface="Calibri"/>
                <a:cs typeface="Calibri"/>
              </a:rPr>
              <a:t>ORMASI?</a:t>
            </a:r>
            <a:endParaRPr sz="40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35940" y="2014119"/>
            <a:ext cx="197002" cy="160298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860"/>
              </a:lnSpc>
              <a:spcBef>
                <a:spcPts val="143"/>
              </a:spcBef>
            </a:pPr>
            <a:r>
              <a:rPr sz="2700" spc="0" dirty="0" smtClean="0">
                <a:latin typeface="Arial"/>
                <a:cs typeface="Arial"/>
              </a:rPr>
              <a:t>•</a:t>
            </a:r>
            <a:endParaRPr sz="2700">
              <a:latin typeface="Arial"/>
              <a:cs typeface="Arial"/>
            </a:endParaRPr>
          </a:p>
          <a:p>
            <a:pPr marL="12700" marR="152">
              <a:lnSpc>
                <a:spcPct val="95825"/>
              </a:lnSpc>
            </a:pPr>
            <a:r>
              <a:rPr sz="2700" spc="0" dirty="0" smtClean="0">
                <a:latin typeface="Arial"/>
                <a:cs typeface="Arial"/>
              </a:rPr>
              <a:t>•</a:t>
            </a:r>
            <a:endParaRPr sz="2700">
              <a:latin typeface="Arial"/>
              <a:cs typeface="Arial"/>
            </a:endParaRPr>
          </a:p>
          <a:p>
            <a:pPr marL="12700" marR="152">
              <a:lnSpc>
                <a:spcPct val="95825"/>
              </a:lnSpc>
              <a:spcBef>
                <a:spcPts val="135"/>
              </a:spcBef>
            </a:pPr>
            <a:r>
              <a:rPr sz="2700" spc="0" dirty="0" smtClean="0">
                <a:latin typeface="Arial"/>
                <a:cs typeface="Arial"/>
              </a:rPr>
              <a:t>•</a:t>
            </a:r>
            <a:endParaRPr sz="2700">
              <a:latin typeface="Arial"/>
              <a:cs typeface="Arial"/>
            </a:endParaRPr>
          </a:p>
          <a:p>
            <a:pPr marL="12700" marR="152">
              <a:lnSpc>
                <a:spcPct val="95825"/>
              </a:lnSpc>
              <a:spcBef>
                <a:spcPts val="135"/>
              </a:spcBef>
            </a:pPr>
            <a:r>
              <a:rPr sz="2700" spc="0" dirty="0" smtClean="0">
                <a:latin typeface="Arial"/>
                <a:cs typeface="Arial"/>
              </a:rPr>
              <a:t>•</a:t>
            </a:r>
            <a:endParaRPr sz="27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78840" y="2034819"/>
            <a:ext cx="5783604" cy="399013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50086">
              <a:lnSpc>
                <a:spcPts val="2850"/>
              </a:lnSpc>
              <a:spcBef>
                <a:spcPts val="142"/>
              </a:spcBef>
            </a:pPr>
            <a:r>
              <a:rPr sz="4050" spc="0" baseline="3034" dirty="0" smtClean="0">
                <a:latin typeface="Calibri"/>
                <a:cs typeface="Calibri"/>
              </a:rPr>
              <a:t>S</a:t>
            </a:r>
            <a:r>
              <a:rPr sz="4050" spc="-9" baseline="3034" dirty="0" smtClean="0">
                <a:latin typeface="Calibri"/>
                <a:cs typeface="Calibri"/>
              </a:rPr>
              <a:t>t</a:t>
            </a:r>
            <a:r>
              <a:rPr sz="4050" spc="0" baseline="3034" dirty="0" smtClean="0">
                <a:latin typeface="Calibri"/>
                <a:cs typeface="Calibri"/>
              </a:rPr>
              <a:t>udi </a:t>
            </a:r>
            <a:r>
              <a:rPr sz="4050" spc="-54" baseline="3034" dirty="0" smtClean="0">
                <a:latin typeface="Calibri"/>
                <a:cs typeface="Calibri"/>
              </a:rPr>
              <a:t>k</a:t>
            </a:r>
            <a:r>
              <a:rPr sz="4050" spc="0" baseline="3034" dirty="0" smtClean="0">
                <a:latin typeface="Calibri"/>
                <a:cs typeface="Calibri"/>
              </a:rPr>
              <a:t>asus</a:t>
            </a:r>
            <a:endParaRPr sz="2700">
              <a:latin typeface="Calibri"/>
              <a:cs typeface="Calibri"/>
            </a:endParaRPr>
          </a:p>
          <a:p>
            <a:pPr marL="12700" marR="50086">
              <a:lnSpc>
                <a:spcPts val="3240"/>
              </a:lnSpc>
              <a:spcBef>
                <a:spcPts val="19"/>
              </a:spcBef>
            </a:pPr>
            <a:r>
              <a:rPr sz="4050" spc="-50" baseline="2022" dirty="0" smtClean="0">
                <a:latin typeface="Calibri"/>
                <a:cs typeface="Calibri"/>
              </a:rPr>
              <a:t>R</a:t>
            </a:r>
            <a:r>
              <a:rPr sz="4050" spc="0" baseline="2022" dirty="0" smtClean="0">
                <a:latin typeface="Calibri"/>
                <a:cs typeface="Calibri"/>
              </a:rPr>
              <a:t>e</a:t>
            </a:r>
            <a:r>
              <a:rPr sz="4050" spc="-50" baseline="2022" dirty="0" smtClean="0">
                <a:latin typeface="Calibri"/>
                <a:cs typeface="Calibri"/>
              </a:rPr>
              <a:t>k</a:t>
            </a:r>
            <a:r>
              <a:rPr sz="4050" spc="0" baseline="2022" dirty="0" smtClean="0">
                <a:latin typeface="Calibri"/>
                <a:cs typeface="Calibri"/>
              </a:rPr>
              <a:t>am</a:t>
            </a:r>
            <a:r>
              <a:rPr sz="4050" spc="4" baseline="2022" dirty="0" smtClean="0">
                <a:latin typeface="Calibri"/>
                <a:cs typeface="Calibri"/>
              </a:rPr>
              <a:t>a</a:t>
            </a:r>
            <a:r>
              <a:rPr sz="4050" spc="0" baseline="2022" dirty="0" smtClean="0">
                <a:latin typeface="Calibri"/>
                <a:cs typeface="Calibri"/>
              </a:rPr>
              <a:t>n</a:t>
            </a:r>
            <a:r>
              <a:rPr sz="4050" spc="-19" baseline="2022" dirty="0" smtClean="0">
                <a:latin typeface="Calibri"/>
                <a:cs typeface="Calibri"/>
              </a:rPr>
              <a:t> </a:t>
            </a:r>
            <a:r>
              <a:rPr sz="4050" spc="0" baseline="2022" dirty="0" smtClean="0">
                <a:latin typeface="Calibri"/>
                <a:cs typeface="Calibri"/>
              </a:rPr>
              <a:t>o</a:t>
            </a:r>
            <a:r>
              <a:rPr sz="4050" spc="-9" baseline="2022" dirty="0" smtClean="0">
                <a:latin typeface="Calibri"/>
                <a:cs typeface="Calibri"/>
              </a:rPr>
              <a:t>b</a:t>
            </a:r>
            <a:r>
              <a:rPr sz="4050" spc="0" baseline="2022" dirty="0" smtClean="0">
                <a:latin typeface="Calibri"/>
                <a:cs typeface="Calibri"/>
              </a:rPr>
              <a:t>se</a:t>
            </a:r>
            <a:r>
              <a:rPr sz="4050" spc="14" baseline="2022" dirty="0" smtClean="0">
                <a:latin typeface="Calibri"/>
                <a:cs typeface="Calibri"/>
              </a:rPr>
              <a:t>r</a:t>
            </a:r>
            <a:r>
              <a:rPr sz="4050" spc="-29" baseline="2022" dirty="0" smtClean="0">
                <a:latin typeface="Calibri"/>
                <a:cs typeface="Calibri"/>
              </a:rPr>
              <a:t>v</a:t>
            </a:r>
            <a:r>
              <a:rPr sz="4050" spc="0" baseline="2022" dirty="0" smtClean="0">
                <a:latin typeface="Calibri"/>
                <a:cs typeface="Calibri"/>
              </a:rPr>
              <a:t>asi</a:t>
            </a:r>
            <a:endParaRPr sz="2700">
              <a:latin typeface="Calibri"/>
              <a:cs typeface="Calibri"/>
            </a:endParaRPr>
          </a:p>
          <a:p>
            <a:pPr marL="12700" marR="50086">
              <a:lnSpc>
                <a:spcPts val="3240"/>
              </a:lnSpc>
            </a:pPr>
            <a:r>
              <a:rPr sz="4050" spc="0" baseline="2022" dirty="0" smtClean="0">
                <a:latin typeface="Calibri"/>
                <a:cs typeface="Calibri"/>
              </a:rPr>
              <a:t>Bu</a:t>
            </a:r>
            <a:r>
              <a:rPr sz="4050" spc="-44" baseline="2022" dirty="0" smtClean="0">
                <a:latin typeface="Calibri"/>
                <a:cs typeface="Calibri"/>
              </a:rPr>
              <a:t>k</a:t>
            </a:r>
            <a:r>
              <a:rPr sz="4050" spc="0" baseline="2022" dirty="0" smtClean="0">
                <a:latin typeface="Calibri"/>
                <a:cs typeface="Calibri"/>
              </a:rPr>
              <a:t>u harian</a:t>
            </a:r>
            <a:endParaRPr sz="2700">
              <a:latin typeface="Calibri"/>
              <a:cs typeface="Calibri"/>
            </a:endParaRPr>
          </a:p>
          <a:p>
            <a:pPr marL="12700">
              <a:lnSpc>
                <a:spcPts val="3295"/>
              </a:lnSpc>
              <a:spcBef>
                <a:spcPts val="77"/>
              </a:spcBef>
            </a:pPr>
            <a:r>
              <a:rPr sz="2700" spc="-50" dirty="0" smtClean="0">
                <a:latin typeface="Calibri"/>
                <a:cs typeface="Calibri"/>
              </a:rPr>
              <a:t>R</a:t>
            </a:r>
            <a:r>
              <a:rPr sz="2700" spc="0" dirty="0" smtClean="0">
                <a:latin typeface="Calibri"/>
                <a:cs typeface="Calibri"/>
              </a:rPr>
              <a:t>e</a:t>
            </a:r>
            <a:r>
              <a:rPr sz="2700" spc="-50" dirty="0" smtClean="0">
                <a:latin typeface="Calibri"/>
                <a:cs typeface="Calibri"/>
              </a:rPr>
              <a:t>k</a:t>
            </a:r>
            <a:r>
              <a:rPr sz="2700" spc="0" dirty="0" smtClean="0">
                <a:latin typeface="Calibri"/>
                <a:cs typeface="Calibri"/>
              </a:rPr>
              <a:t>am</a:t>
            </a:r>
            <a:r>
              <a:rPr sz="2700" spc="4" dirty="0" smtClean="0">
                <a:latin typeface="Calibri"/>
                <a:cs typeface="Calibri"/>
              </a:rPr>
              <a:t>a</a:t>
            </a:r>
            <a:r>
              <a:rPr sz="2700" spc="0" dirty="0" smtClean="0">
                <a:latin typeface="Calibri"/>
                <a:cs typeface="Calibri"/>
              </a:rPr>
              <a:t>n</a:t>
            </a:r>
            <a:r>
              <a:rPr sz="2700" spc="-19" dirty="0" smtClean="0">
                <a:latin typeface="Calibri"/>
                <a:cs typeface="Calibri"/>
              </a:rPr>
              <a:t> </a:t>
            </a:r>
            <a:r>
              <a:rPr sz="2700" spc="0" dirty="0" smtClean="0">
                <a:latin typeface="Calibri"/>
                <a:cs typeface="Calibri"/>
              </a:rPr>
              <a:t>dan</a:t>
            </a:r>
            <a:r>
              <a:rPr sz="2700" spc="-14" dirty="0" smtClean="0">
                <a:latin typeface="Calibri"/>
                <a:cs typeface="Calibri"/>
              </a:rPr>
              <a:t> </a:t>
            </a:r>
            <a:r>
              <a:rPr sz="2700" spc="0" dirty="0" smtClean="0">
                <a:latin typeface="Calibri"/>
                <a:cs typeface="Calibri"/>
              </a:rPr>
              <a:t>anal</a:t>
            </a:r>
            <a:r>
              <a:rPr sz="2700" spc="9" dirty="0" smtClean="0">
                <a:latin typeface="Calibri"/>
                <a:cs typeface="Calibri"/>
              </a:rPr>
              <a:t>i</a:t>
            </a:r>
            <a:r>
              <a:rPr sz="2700" spc="0" dirty="0" smtClean="0">
                <a:latin typeface="Calibri"/>
                <a:cs typeface="Calibri"/>
              </a:rPr>
              <a:t>sis</a:t>
            </a:r>
            <a:r>
              <a:rPr sz="2700" spc="-19" dirty="0" smtClean="0">
                <a:latin typeface="Calibri"/>
                <a:cs typeface="Calibri"/>
              </a:rPr>
              <a:t> </a:t>
            </a:r>
            <a:r>
              <a:rPr sz="2700" spc="0" dirty="0" smtClean="0">
                <a:latin typeface="Calibri"/>
                <a:cs typeface="Calibri"/>
              </a:rPr>
              <a:t>pe</a:t>
            </a:r>
            <a:r>
              <a:rPr sz="2700" spc="-4" dirty="0" smtClean="0">
                <a:latin typeface="Calibri"/>
                <a:cs typeface="Calibri"/>
              </a:rPr>
              <a:t>r</a:t>
            </a:r>
            <a:r>
              <a:rPr sz="2700" spc="0" dirty="0" smtClean="0">
                <a:latin typeface="Calibri"/>
                <a:cs typeface="Calibri"/>
              </a:rPr>
              <a:t>i</a:t>
            </a:r>
            <a:r>
              <a:rPr sz="2700" spc="-29" dirty="0" smtClean="0">
                <a:latin typeface="Calibri"/>
                <a:cs typeface="Calibri"/>
              </a:rPr>
              <a:t>s</a:t>
            </a:r>
            <a:r>
              <a:rPr sz="2700" spc="0" dirty="0" smtClean="0">
                <a:latin typeface="Calibri"/>
                <a:cs typeface="Calibri"/>
              </a:rPr>
              <a:t>ti</a:t>
            </a:r>
            <a:r>
              <a:rPr sz="2700" spc="-34" dirty="0" smtClean="0">
                <a:latin typeface="Calibri"/>
                <a:cs typeface="Calibri"/>
              </a:rPr>
              <a:t>w</a:t>
            </a:r>
            <a:r>
              <a:rPr sz="2700" spc="9" dirty="0" smtClean="0">
                <a:latin typeface="Calibri"/>
                <a:cs typeface="Calibri"/>
              </a:rPr>
              <a:t>a</a:t>
            </a:r>
            <a:r>
              <a:rPr sz="2700" spc="0" dirty="0" smtClean="0">
                <a:latin typeface="Calibri"/>
                <a:cs typeface="Calibri"/>
              </a:rPr>
              <a:t>-pe</a:t>
            </a:r>
            <a:r>
              <a:rPr sz="2700" spc="-4" dirty="0" smtClean="0">
                <a:latin typeface="Calibri"/>
                <a:cs typeface="Calibri"/>
              </a:rPr>
              <a:t>r</a:t>
            </a:r>
            <a:r>
              <a:rPr sz="2700" spc="0" dirty="0" smtClean="0">
                <a:latin typeface="Calibri"/>
                <a:cs typeface="Calibri"/>
              </a:rPr>
              <a:t>i</a:t>
            </a:r>
            <a:r>
              <a:rPr sz="2700" spc="-29" dirty="0" smtClean="0">
                <a:latin typeface="Calibri"/>
                <a:cs typeface="Calibri"/>
              </a:rPr>
              <a:t>s</a:t>
            </a:r>
            <a:r>
              <a:rPr sz="2700" spc="0" dirty="0" smtClean="0">
                <a:latin typeface="Calibri"/>
                <a:cs typeface="Calibri"/>
              </a:rPr>
              <a:t>ti</a:t>
            </a:r>
            <a:r>
              <a:rPr sz="2700" spc="-34" dirty="0" smtClean="0">
                <a:latin typeface="Calibri"/>
                <a:cs typeface="Calibri"/>
              </a:rPr>
              <a:t>w</a:t>
            </a:r>
            <a:r>
              <a:rPr sz="2700" spc="0" dirty="0" smtClean="0">
                <a:latin typeface="Calibri"/>
                <a:cs typeface="Calibri"/>
              </a:rPr>
              <a:t>a </a:t>
            </a:r>
            <a:endParaRPr sz="2700">
              <a:latin typeface="Calibri"/>
              <a:cs typeface="Calibri"/>
            </a:endParaRPr>
          </a:p>
          <a:p>
            <a:pPr marL="12700">
              <a:lnSpc>
                <a:spcPts val="3295"/>
              </a:lnSpc>
            </a:pPr>
            <a:r>
              <a:rPr sz="2700" spc="0" dirty="0" smtClean="0">
                <a:latin typeface="Calibri"/>
                <a:cs typeface="Calibri"/>
              </a:rPr>
              <a:t>(disebut</a:t>
            </a:r>
            <a:r>
              <a:rPr sz="2700" spc="-29" dirty="0" smtClean="0">
                <a:latin typeface="Calibri"/>
                <a:cs typeface="Calibri"/>
              </a:rPr>
              <a:t> </a:t>
            </a:r>
            <a:r>
              <a:rPr sz="2700" spc="-59" dirty="0" smtClean="0">
                <a:latin typeface="Calibri"/>
                <a:cs typeface="Calibri"/>
              </a:rPr>
              <a:t>“</a:t>
            </a:r>
            <a:r>
              <a:rPr sz="2700" spc="0" dirty="0" smtClean="0">
                <a:latin typeface="Calibri"/>
                <a:cs typeface="Calibri"/>
              </a:rPr>
              <a:t>anal</a:t>
            </a:r>
            <a:r>
              <a:rPr sz="2700" spc="9" dirty="0" smtClean="0">
                <a:latin typeface="Calibri"/>
                <a:cs typeface="Calibri"/>
              </a:rPr>
              <a:t>i</a:t>
            </a:r>
            <a:r>
              <a:rPr sz="2700" spc="0" dirty="0" smtClean="0">
                <a:latin typeface="Calibri"/>
                <a:cs typeface="Calibri"/>
              </a:rPr>
              <a:t>sis</a:t>
            </a:r>
            <a:r>
              <a:rPr sz="2700" spc="-29" dirty="0" smtClean="0">
                <a:latin typeface="Calibri"/>
                <a:cs typeface="Calibri"/>
              </a:rPr>
              <a:t> </a:t>
            </a:r>
            <a:r>
              <a:rPr sz="2700" spc="0" dirty="0" smtClean="0">
                <a:latin typeface="Calibri"/>
                <a:cs typeface="Calibri"/>
              </a:rPr>
              <a:t>pe</a:t>
            </a:r>
            <a:r>
              <a:rPr sz="2700" spc="-9" dirty="0" smtClean="0">
                <a:latin typeface="Calibri"/>
                <a:cs typeface="Calibri"/>
              </a:rPr>
              <a:t>r</a:t>
            </a:r>
            <a:r>
              <a:rPr sz="2700" spc="0" dirty="0" smtClean="0">
                <a:latin typeface="Calibri"/>
                <a:cs typeface="Calibri"/>
              </a:rPr>
              <a:t>i</a:t>
            </a:r>
            <a:r>
              <a:rPr sz="2700" spc="-29" dirty="0" smtClean="0">
                <a:latin typeface="Calibri"/>
                <a:cs typeface="Calibri"/>
              </a:rPr>
              <a:t>s</a:t>
            </a:r>
            <a:r>
              <a:rPr sz="2700" spc="0" dirty="0" smtClean="0">
                <a:latin typeface="Calibri"/>
                <a:cs typeface="Calibri"/>
              </a:rPr>
              <a:t>ti</a:t>
            </a:r>
            <a:r>
              <a:rPr sz="2700" spc="-34" dirty="0" smtClean="0">
                <a:latin typeface="Calibri"/>
                <a:cs typeface="Calibri"/>
              </a:rPr>
              <a:t>w</a:t>
            </a:r>
            <a:r>
              <a:rPr sz="2700" spc="0" dirty="0" smtClean="0">
                <a:latin typeface="Calibri"/>
                <a:cs typeface="Calibri"/>
              </a:rPr>
              <a:t>a</a:t>
            </a:r>
            <a:r>
              <a:rPr sz="2700" spc="-19" dirty="0" smtClean="0">
                <a:latin typeface="Calibri"/>
                <a:cs typeface="Calibri"/>
              </a:rPr>
              <a:t> </a:t>
            </a:r>
            <a:r>
              <a:rPr sz="2700" spc="0" dirty="0" smtClean="0">
                <a:latin typeface="Calibri"/>
                <a:cs typeface="Calibri"/>
              </a:rPr>
              <a:t>k</a:t>
            </a:r>
            <a:r>
              <a:rPr sz="2700" spc="-9" dirty="0" smtClean="0">
                <a:latin typeface="Calibri"/>
                <a:cs typeface="Calibri"/>
              </a:rPr>
              <a:t>r</a:t>
            </a:r>
            <a:r>
              <a:rPr sz="2700" spc="0" dirty="0" smtClean="0">
                <a:latin typeface="Calibri"/>
                <a:cs typeface="Calibri"/>
              </a:rPr>
              <a:t>itis”) </a:t>
            </a:r>
            <a:endParaRPr sz="2700">
              <a:latin typeface="Calibri"/>
              <a:cs typeface="Calibri"/>
            </a:endParaRPr>
          </a:p>
          <a:p>
            <a:pPr marL="12700">
              <a:lnSpc>
                <a:spcPts val="3295"/>
              </a:lnSpc>
            </a:pPr>
            <a:r>
              <a:rPr sz="2700" spc="-34" dirty="0" smtClean="0">
                <a:latin typeface="Calibri"/>
                <a:cs typeface="Calibri"/>
              </a:rPr>
              <a:t>K</a:t>
            </a:r>
            <a:r>
              <a:rPr sz="2700" spc="0" dirty="0" smtClean="0">
                <a:latin typeface="Calibri"/>
                <a:cs typeface="Calibri"/>
              </a:rPr>
              <a:t>uisener</a:t>
            </a:r>
            <a:r>
              <a:rPr sz="2700" spc="-39" dirty="0" smtClean="0">
                <a:latin typeface="Calibri"/>
                <a:cs typeface="Calibri"/>
              </a:rPr>
              <a:t> </a:t>
            </a:r>
            <a:r>
              <a:rPr sz="2700" spc="-29" dirty="0" smtClean="0">
                <a:latin typeface="Calibri"/>
                <a:cs typeface="Calibri"/>
              </a:rPr>
              <a:t>t</a:t>
            </a:r>
            <a:r>
              <a:rPr sz="2700" spc="0" dirty="0" smtClean="0">
                <a:latin typeface="Calibri"/>
                <a:cs typeface="Calibri"/>
              </a:rPr>
              <a:t>e</a:t>
            </a:r>
            <a:r>
              <a:rPr sz="2700" spc="-50" dirty="0" smtClean="0">
                <a:latin typeface="Calibri"/>
                <a:cs typeface="Calibri"/>
              </a:rPr>
              <a:t>r</a:t>
            </a:r>
            <a:r>
              <a:rPr sz="2700" spc="-34" dirty="0" smtClean="0">
                <a:latin typeface="Calibri"/>
                <a:cs typeface="Calibri"/>
              </a:rPr>
              <a:t>s</a:t>
            </a:r>
            <a:r>
              <a:rPr sz="2700" spc="0" dirty="0" smtClean="0">
                <a:latin typeface="Calibri"/>
                <a:cs typeface="Calibri"/>
              </a:rPr>
              <a:t>t</a:t>
            </a:r>
            <a:r>
              <a:rPr sz="2700" spc="-9" dirty="0" smtClean="0">
                <a:latin typeface="Calibri"/>
                <a:cs typeface="Calibri"/>
              </a:rPr>
              <a:t>r</a:t>
            </a:r>
            <a:r>
              <a:rPr sz="2700" spc="0" dirty="0" smtClean="0">
                <a:latin typeface="Calibri"/>
                <a:cs typeface="Calibri"/>
              </a:rPr>
              <a:t>u</a:t>
            </a:r>
            <a:r>
              <a:rPr sz="2700" spc="-19" dirty="0" smtClean="0">
                <a:latin typeface="Calibri"/>
                <a:cs typeface="Calibri"/>
              </a:rPr>
              <a:t>k</a:t>
            </a:r>
            <a:r>
              <a:rPr sz="2700" spc="0" dirty="0" smtClean="0">
                <a:latin typeface="Calibri"/>
                <a:cs typeface="Calibri"/>
              </a:rPr>
              <a:t>tur</a:t>
            </a:r>
            <a:endParaRPr sz="2700">
              <a:latin typeface="Calibri"/>
              <a:cs typeface="Calibri"/>
            </a:endParaRPr>
          </a:p>
          <a:p>
            <a:pPr marL="12700" marR="1997548">
              <a:lnSpc>
                <a:spcPct val="99995"/>
              </a:lnSpc>
            </a:pPr>
            <a:r>
              <a:rPr sz="2700" spc="-100" dirty="0" smtClean="0">
                <a:latin typeface="Calibri"/>
                <a:cs typeface="Calibri"/>
              </a:rPr>
              <a:t>W</a:t>
            </a:r>
            <a:r>
              <a:rPr sz="2700" spc="-19" dirty="0" smtClean="0">
                <a:latin typeface="Calibri"/>
                <a:cs typeface="Calibri"/>
              </a:rPr>
              <a:t>a</a:t>
            </a:r>
            <a:r>
              <a:rPr sz="2700" spc="-34" dirty="0" smtClean="0">
                <a:latin typeface="Calibri"/>
                <a:cs typeface="Calibri"/>
              </a:rPr>
              <a:t>w</a:t>
            </a:r>
            <a:r>
              <a:rPr sz="2700" spc="0" dirty="0" smtClean="0">
                <a:latin typeface="Calibri"/>
                <a:cs typeface="Calibri"/>
              </a:rPr>
              <a:t>an</a:t>
            </a:r>
            <a:r>
              <a:rPr sz="2700" spc="-25" dirty="0" smtClean="0">
                <a:latin typeface="Calibri"/>
                <a:cs typeface="Calibri"/>
              </a:rPr>
              <a:t>c</a:t>
            </a:r>
            <a:r>
              <a:rPr sz="2700" spc="0" dirty="0" smtClean="0">
                <a:latin typeface="Calibri"/>
                <a:cs typeface="Calibri"/>
              </a:rPr>
              <a:t>a</a:t>
            </a:r>
            <a:r>
              <a:rPr sz="2700" spc="-64" dirty="0" smtClean="0">
                <a:latin typeface="Calibri"/>
                <a:cs typeface="Calibri"/>
              </a:rPr>
              <a:t>r</a:t>
            </a:r>
            <a:r>
              <a:rPr sz="2700" spc="0" dirty="0" smtClean="0">
                <a:latin typeface="Calibri"/>
                <a:cs typeface="Calibri"/>
              </a:rPr>
              <a:t>a</a:t>
            </a:r>
            <a:r>
              <a:rPr sz="2700" spc="-14" dirty="0" smtClean="0">
                <a:latin typeface="Calibri"/>
                <a:cs typeface="Calibri"/>
              </a:rPr>
              <a:t> </a:t>
            </a:r>
            <a:r>
              <a:rPr sz="2700" spc="0" dirty="0" smtClean="0">
                <a:latin typeface="Calibri"/>
                <a:cs typeface="Calibri"/>
              </a:rPr>
              <a:t>s</a:t>
            </a:r>
            <a:r>
              <a:rPr sz="2700" spc="-19" dirty="0" smtClean="0">
                <a:latin typeface="Calibri"/>
                <a:cs typeface="Calibri"/>
              </a:rPr>
              <a:t>a</a:t>
            </a:r>
            <a:r>
              <a:rPr sz="2700" spc="0" dirty="0" smtClean="0">
                <a:latin typeface="Calibri"/>
                <a:cs typeface="Calibri"/>
              </a:rPr>
              <a:t>t</a:t>
            </a:r>
            <a:r>
              <a:rPr sz="2700" spc="-4" dirty="0" smtClean="0">
                <a:latin typeface="Calibri"/>
                <a:cs typeface="Calibri"/>
              </a:rPr>
              <a:t>u</a:t>
            </a:r>
            <a:r>
              <a:rPr sz="2700" spc="0" dirty="0" smtClean="0">
                <a:latin typeface="Calibri"/>
                <a:cs typeface="Calibri"/>
              </a:rPr>
              <a:t>-pe</a:t>
            </a:r>
            <a:r>
              <a:rPr sz="2700" spc="-4" dirty="0" smtClean="0">
                <a:latin typeface="Calibri"/>
                <a:cs typeface="Calibri"/>
              </a:rPr>
              <a:t>r</a:t>
            </a:r>
            <a:r>
              <a:rPr sz="2700" spc="0" dirty="0" smtClean="0">
                <a:latin typeface="Calibri"/>
                <a:cs typeface="Calibri"/>
              </a:rPr>
              <a:t>-s</a:t>
            </a:r>
            <a:r>
              <a:rPr sz="2700" spc="-34" dirty="0" smtClean="0">
                <a:latin typeface="Calibri"/>
                <a:cs typeface="Calibri"/>
              </a:rPr>
              <a:t>a</a:t>
            </a:r>
            <a:r>
              <a:rPr sz="2700" spc="0" dirty="0" smtClean="0">
                <a:latin typeface="Calibri"/>
                <a:cs typeface="Calibri"/>
              </a:rPr>
              <a:t>tu </a:t>
            </a:r>
            <a:r>
              <a:rPr sz="2700" spc="-44" dirty="0" smtClean="0">
                <a:latin typeface="Calibri"/>
                <a:cs typeface="Calibri"/>
              </a:rPr>
              <a:t>K</a:t>
            </a:r>
            <a:r>
              <a:rPr sz="2700" spc="0" dirty="0" smtClean="0">
                <a:latin typeface="Calibri"/>
                <a:cs typeface="Calibri"/>
              </a:rPr>
              <a:t>elompo</a:t>
            </a:r>
            <a:r>
              <a:rPr sz="2700" spc="4" dirty="0" smtClean="0">
                <a:latin typeface="Calibri"/>
                <a:cs typeface="Calibri"/>
              </a:rPr>
              <a:t>k</a:t>
            </a:r>
            <a:r>
              <a:rPr sz="2700" spc="0" dirty="0" smtClean="0">
                <a:latin typeface="Calibri"/>
                <a:cs typeface="Calibri"/>
              </a:rPr>
              <a:t>-</a:t>
            </a:r>
            <a:r>
              <a:rPr sz="2700" spc="-89" dirty="0" smtClean="0">
                <a:latin typeface="Calibri"/>
                <a:cs typeface="Calibri"/>
              </a:rPr>
              <a:t>k</a:t>
            </a:r>
            <a:r>
              <a:rPr sz="2700" spc="0" dirty="0" smtClean="0">
                <a:latin typeface="Calibri"/>
                <a:cs typeface="Calibri"/>
              </a:rPr>
              <a:t>elompok</a:t>
            </a:r>
            <a:r>
              <a:rPr sz="2700" spc="-29" dirty="0" smtClean="0">
                <a:latin typeface="Calibri"/>
                <a:cs typeface="Calibri"/>
              </a:rPr>
              <a:t> </a:t>
            </a:r>
            <a:r>
              <a:rPr sz="2700" spc="0" dirty="0" smtClean="0">
                <a:latin typeface="Calibri"/>
                <a:cs typeface="Calibri"/>
              </a:rPr>
              <a:t>pus</a:t>
            </a:r>
            <a:r>
              <a:rPr sz="2700" spc="-29" dirty="0" smtClean="0">
                <a:latin typeface="Calibri"/>
                <a:cs typeface="Calibri"/>
              </a:rPr>
              <a:t>a</a:t>
            </a:r>
            <a:r>
              <a:rPr sz="2700" spc="0" dirty="0" smtClean="0">
                <a:latin typeface="Calibri"/>
                <a:cs typeface="Calibri"/>
              </a:rPr>
              <a:t>t Su</a:t>
            </a:r>
            <a:r>
              <a:rPr sz="2700" spc="9" dirty="0" smtClean="0">
                <a:latin typeface="Calibri"/>
                <a:cs typeface="Calibri"/>
              </a:rPr>
              <a:t>r</a:t>
            </a:r>
            <a:r>
              <a:rPr sz="2700" spc="-19" dirty="0" smtClean="0">
                <a:latin typeface="Calibri"/>
                <a:cs typeface="Calibri"/>
              </a:rPr>
              <a:t>v</a:t>
            </a:r>
            <a:r>
              <a:rPr sz="2700" spc="0" dirty="0" smtClean="0">
                <a:latin typeface="Calibri"/>
                <a:cs typeface="Calibri"/>
              </a:rPr>
              <a:t>ei sampel</a:t>
            </a:r>
            <a:endParaRPr sz="2700">
              <a:latin typeface="Calibri"/>
              <a:cs typeface="Calibri"/>
            </a:endParaRPr>
          </a:p>
          <a:p>
            <a:pPr marL="12700" marR="50086">
              <a:lnSpc>
                <a:spcPts val="3250"/>
              </a:lnSpc>
              <a:spcBef>
                <a:spcPts val="162"/>
              </a:spcBef>
            </a:pPr>
            <a:r>
              <a:rPr sz="4050" spc="0" baseline="2022" dirty="0" smtClean="0">
                <a:latin typeface="Calibri"/>
                <a:cs typeface="Calibri"/>
              </a:rPr>
              <a:t>Rang</a:t>
            </a:r>
            <a:r>
              <a:rPr sz="4050" spc="-39" baseline="2022" dirty="0" smtClean="0">
                <a:latin typeface="Calibri"/>
                <a:cs typeface="Calibri"/>
              </a:rPr>
              <a:t>k</a:t>
            </a:r>
            <a:r>
              <a:rPr sz="4050" spc="0" baseline="2022" dirty="0" smtClean="0">
                <a:latin typeface="Calibri"/>
                <a:cs typeface="Calibri"/>
              </a:rPr>
              <a:t>uman</a:t>
            </a:r>
            <a:r>
              <a:rPr sz="4050" spc="-19" baseline="2022" dirty="0" smtClean="0">
                <a:latin typeface="Calibri"/>
                <a:cs typeface="Calibri"/>
              </a:rPr>
              <a:t> </a:t>
            </a:r>
            <a:r>
              <a:rPr sz="4050" spc="0" baseline="2022" dirty="0" smtClean="0">
                <a:latin typeface="Calibri"/>
                <a:cs typeface="Calibri"/>
              </a:rPr>
              <a:t>si</a:t>
            </a:r>
            <a:r>
              <a:rPr sz="4050" spc="-29" baseline="2022" dirty="0" smtClean="0">
                <a:latin typeface="Calibri"/>
                <a:cs typeface="Calibri"/>
              </a:rPr>
              <a:t>st</a:t>
            </a:r>
            <a:r>
              <a:rPr sz="4050" spc="0" baseline="2022" dirty="0" smtClean="0">
                <a:latin typeface="Calibri"/>
                <a:cs typeface="Calibri"/>
              </a:rPr>
              <a:t>em</a:t>
            </a:r>
            <a:r>
              <a:rPr sz="4050" spc="-14" baseline="2022" dirty="0" smtClean="0">
                <a:latin typeface="Calibri"/>
                <a:cs typeface="Calibri"/>
              </a:rPr>
              <a:t>a</a:t>
            </a:r>
            <a:r>
              <a:rPr sz="4050" spc="0" baseline="2022" dirty="0" smtClean="0">
                <a:latin typeface="Calibri"/>
                <a:cs typeface="Calibri"/>
              </a:rPr>
              <a:t>tik</a:t>
            </a:r>
            <a:r>
              <a:rPr sz="4050" spc="-14" baseline="2022" dirty="0" smtClean="0">
                <a:latin typeface="Calibri"/>
                <a:cs typeface="Calibri"/>
              </a:rPr>
              <a:t> </a:t>
            </a:r>
            <a:r>
              <a:rPr sz="4050" spc="0" baseline="2022" dirty="0" smtClean="0">
                <a:latin typeface="Calibri"/>
                <a:cs typeface="Calibri"/>
              </a:rPr>
              <a:t>dari</a:t>
            </a:r>
            <a:r>
              <a:rPr sz="4050" spc="-9" baseline="2022" dirty="0" smtClean="0">
                <a:latin typeface="Calibri"/>
                <a:cs typeface="Calibri"/>
              </a:rPr>
              <a:t> </a:t>
            </a:r>
            <a:r>
              <a:rPr sz="4050" spc="0" baseline="2022" dirty="0" smtClean="0">
                <a:latin typeface="Calibri"/>
                <a:cs typeface="Calibri"/>
              </a:rPr>
              <a:t>bi</a:t>
            </a:r>
            <a:r>
              <a:rPr sz="4050" spc="-54" baseline="2022" dirty="0" smtClean="0">
                <a:latin typeface="Calibri"/>
                <a:cs typeface="Calibri"/>
              </a:rPr>
              <a:t>r</a:t>
            </a:r>
            <a:r>
              <a:rPr sz="4050" spc="0" baseline="2022" dirty="0" smtClean="0">
                <a:latin typeface="Calibri"/>
                <a:cs typeface="Calibri"/>
              </a:rPr>
              <a:t>o </a:t>
            </a:r>
            <a:r>
              <a:rPr sz="4050" spc="-29" baseline="2022" dirty="0" smtClean="0">
                <a:latin typeface="Calibri"/>
                <a:cs typeface="Calibri"/>
              </a:rPr>
              <a:t>s</a:t>
            </a:r>
            <a:r>
              <a:rPr sz="4050" spc="-39" baseline="2022" dirty="0" smtClean="0">
                <a:latin typeface="Calibri"/>
                <a:cs typeface="Calibri"/>
              </a:rPr>
              <a:t>t</a:t>
            </a:r>
            <a:r>
              <a:rPr sz="4050" spc="-19" baseline="2022" dirty="0" smtClean="0">
                <a:latin typeface="Calibri"/>
                <a:cs typeface="Calibri"/>
              </a:rPr>
              <a:t>a</a:t>
            </a:r>
            <a:r>
              <a:rPr sz="4050" spc="0" baseline="2022" dirty="0" smtClean="0">
                <a:latin typeface="Calibri"/>
                <a:cs typeface="Calibri"/>
              </a:rPr>
              <a:t>ti</a:t>
            </a:r>
            <a:r>
              <a:rPr sz="4050" spc="-34" baseline="2022" dirty="0" smtClean="0">
                <a:latin typeface="Calibri"/>
                <a:cs typeface="Calibri"/>
              </a:rPr>
              <a:t>s</a:t>
            </a:r>
            <a:r>
              <a:rPr sz="4050" spc="0" baseline="2022" dirty="0" smtClean="0">
                <a:latin typeface="Calibri"/>
                <a:cs typeface="Calibri"/>
              </a:rPr>
              <a:t>ti</a:t>
            </a:r>
            <a:r>
              <a:rPr sz="4050" spc="9" baseline="2022" dirty="0" smtClean="0">
                <a:latin typeface="Calibri"/>
                <a:cs typeface="Calibri"/>
              </a:rPr>
              <a:t>k</a:t>
            </a:r>
            <a:r>
              <a:rPr sz="4050" spc="0" baseline="2022" dirty="0" smtClean="0">
                <a:latin typeface="Calibri"/>
                <a:cs typeface="Calibri"/>
              </a:rPr>
              <a:t>.</a:t>
            </a:r>
            <a:endParaRPr sz="27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658965" y="3269488"/>
            <a:ext cx="1139326" cy="3683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850"/>
              </a:lnSpc>
              <a:spcBef>
                <a:spcPts val="142"/>
              </a:spcBef>
            </a:pPr>
            <a:r>
              <a:rPr sz="4050" spc="0" baseline="3034" dirty="0" smtClean="0">
                <a:latin typeface="Calibri"/>
                <a:cs typeface="Calibri"/>
              </a:rPr>
              <a:t>pe</a:t>
            </a:r>
            <a:r>
              <a:rPr sz="4050" spc="-29" baseline="3034" dirty="0" smtClean="0">
                <a:latin typeface="Calibri"/>
                <a:cs typeface="Calibri"/>
              </a:rPr>
              <a:t>n</a:t>
            </a:r>
            <a:r>
              <a:rPr sz="4050" spc="0" baseline="3034" dirty="0" smtClean="0">
                <a:latin typeface="Calibri"/>
                <a:cs typeface="Calibri"/>
              </a:rPr>
              <a:t>ting</a:t>
            </a:r>
            <a:endParaRPr sz="2700">
              <a:latin typeface="Calibri"/>
              <a:cs typeface="Calibri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535940" y="3989724"/>
            <a:ext cx="197002" cy="20145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152">
              <a:lnSpc>
                <a:spcPts val="2860"/>
              </a:lnSpc>
              <a:spcBef>
                <a:spcPts val="143"/>
              </a:spcBef>
            </a:pPr>
            <a:r>
              <a:rPr sz="2700" spc="0" dirty="0" smtClean="0">
                <a:latin typeface="Arial"/>
                <a:cs typeface="Arial"/>
              </a:rPr>
              <a:t>•</a:t>
            </a:r>
            <a:endParaRPr sz="2700">
              <a:latin typeface="Arial"/>
              <a:cs typeface="Arial"/>
            </a:endParaRPr>
          </a:p>
          <a:p>
            <a:pPr marL="12700" marR="152">
              <a:lnSpc>
                <a:spcPct val="95825"/>
              </a:lnSpc>
            </a:pPr>
            <a:r>
              <a:rPr sz="2700" spc="0" dirty="0" smtClean="0">
                <a:latin typeface="Arial"/>
                <a:cs typeface="Arial"/>
              </a:rPr>
              <a:t>•</a:t>
            </a:r>
            <a:endParaRPr sz="2700">
              <a:latin typeface="Arial"/>
              <a:cs typeface="Arial"/>
            </a:endParaRPr>
          </a:p>
          <a:p>
            <a:pPr marL="12700">
              <a:lnSpc>
                <a:spcPct val="95825"/>
              </a:lnSpc>
              <a:spcBef>
                <a:spcPts val="135"/>
              </a:spcBef>
            </a:pPr>
            <a:r>
              <a:rPr sz="2700" spc="0" dirty="0" smtClean="0">
                <a:latin typeface="Arial"/>
                <a:cs typeface="Arial"/>
              </a:rPr>
              <a:t>•</a:t>
            </a:r>
            <a:endParaRPr sz="2700">
              <a:latin typeface="Arial"/>
              <a:cs typeface="Arial"/>
            </a:endParaRPr>
          </a:p>
          <a:p>
            <a:pPr marL="12700" marR="152">
              <a:lnSpc>
                <a:spcPct val="95825"/>
              </a:lnSpc>
              <a:spcBef>
                <a:spcPts val="135"/>
              </a:spcBef>
            </a:pPr>
            <a:r>
              <a:rPr sz="2700" spc="0" dirty="0" smtClean="0">
                <a:latin typeface="Arial"/>
                <a:cs typeface="Arial"/>
              </a:rPr>
              <a:t>•</a:t>
            </a:r>
            <a:endParaRPr sz="2700">
              <a:latin typeface="Arial"/>
              <a:cs typeface="Arial"/>
            </a:endParaRPr>
          </a:p>
          <a:p>
            <a:pPr marL="12700" marR="152">
              <a:lnSpc>
                <a:spcPct val="95825"/>
              </a:lnSpc>
              <a:spcBef>
                <a:spcPts val="135"/>
              </a:spcBef>
            </a:pPr>
            <a:r>
              <a:rPr sz="2700" spc="0" dirty="0" smtClean="0">
                <a:latin typeface="Arial"/>
                <a:cs typeface="Arial"/>
              </a:rPr>
              <a:t>•</a:t>
            </a:r>
            <a:endParaRPr sz="27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285724" y="222783"/>
            <a:ext cx="8679434" cy="649236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572375" y="6000762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1852" y="247350"/>
                </a:lnTo>
                <a:lnTo>
                  <a:pt x="7313" y="265682"/>
                </a:lnTo>
                <a:lnTo>
                  <a:pt x="28488" y="300859"/>
                </a:lnTo>
                <a:lnTo>
                  <a:pt x="62373" y="333659"/>
                </a:lnTo>
                <a:lnTo>
                  <a:pt x="107817" y="363612"/>
                </a:lnTo>
                <a:lnTo>
                  <a:pt x="163671" y="390248"/>
                </a:lnTo>
                <a:lnTo>
                  <a:pt x="228782" y="413096"/>
                </a:lnTo>
                <a:lnTo>
                  <a:pt x="302002" y="431686"/>
                </a:lnTo>
                <a:lnTo>
                  <a:pt x="341292" y="439237"/>
                </a:lnTo>
                <a:lnTo>
                  <a:pt x="382178" y="445546"/>
                </a:lnTo>
                <a:lnTo>
                  <a:pt x="424516" y="450556"/>
                </a:lnTo>
                <a:lnTo>
                  <a:pt x="468161" y="454208"/>
                </a:lnTo>
                <a:lnTo>
                  <a:pt x="512970" y="456442"/>
                </a:lnTo>
                <a:lnTo>
                  <a:pt x="558800" y="457200"/>
                </a:lnTo>
                <a:lnTo>
                  <a:pt x="604629" y="456442"/>
                </a:lnTo>
                <a:lnTo>
                  <a:pt x="649438" y="454208"/>
                </a:lnTo>
                <a:lnTo>
                  <a:pt x="693083" y="450556"/>
                </a:lnTo>
                <a:lnTo>
                  <a:pt x="735421" y="445546"/>
                </a:lnTo>
                <a:lnTo>
                  <a:pt x="776307" y="439237"/>
                </a:lnTo>
                <a:lnTo>
                  <a:pt x="815597" y="431686"/>
                </a:lnTo>
                <a:lnTo>
                  <a:pt x="853149" y="422953"/>
                </a:lnTo>
                <a:lnTo>
                  <a:pt x="922458" y="402175"/>
                </a:lnTo>
                <a:lnTo>
                  <a:pt x="983084" y="377374"/>
                </a:lnTo>
                <a:lnTo>
                  <a:pt x="1033877" y="349021"/>
                </a:lnTo>
                <a:lnTo>
                  <a:pt x="1073685" y="317586"/>
                </a:lnTo>
                <a:lnTo>
                  <a:pt x="1101359" y="283538"/>
                </a:lnTo>
                <a:lnTo>
                  <a:pt x="1115747" y="247350"/>
                </a:lnTo>
                <a:lnTo>
                  <a:pt x="1117600" y="228600"/>
                </a:lnTo>
                <a:lnTo>
                  <a:pt x="1115747" y="209851"/>
                </a:lnTo>
                <a:lnTo>
                  <a:pt x="1101359" y="173665"/>
                </a:lnTo>
                <a:lnTo>
                  <a:pt x="1073685" y="139619"/>
                </a:lnTo>
                <a:lnTo>
                  <a:pt x="1033877" y="108183"/>
                </a:lnTo>
                <a:lnTo>
                  <a:pt x="983084" y="79830"/>
                </a:lnTo>
                <a:lnTo>
                  <a:pt x="922458" y="55028"/>
                </a:lnTo>
                <a:lnTo>
                  <a:pt x="853149" y="34249"/>
                </a:lnTo>
                <a:lnTo>
                  <a:pt x="815597" y="25516"/>
                </a:lnTo>
                <a:lnTo>
                  <a:pt x="776307" y="17964"/>
                </a:lnTo>
                <a:lnTo>
                  <a:pt x="735421" y="11654"/>
                </a:lnTo>
                <a:lnTo>
                  <a:pt x="693083" y="6643"/>
                </a:lnTo>
                <a:lnTo>
                  <a:pt x="649438" y="2992"/>
                </a:lnTo>
                <a:lnTo>
                  <a:pt x="604629" y="757"/>
                </a:lnTo>
                <a:lnTo>
                  <a:pt x="558800" y="0"/>
                </a:lnTo>
                <a:lnTo>
                  <a:pt x="512970" y="757"/>
                </a:lnTo>
                <a:lnTo>
                  <a:pt x="468161" y="2992"/>
                </a:lnTo>
                <a:lnTo>
                  <a:pt x="424516" y="6643"/>
                </a:lnTo>
                <a:lnTo>
                  <a:pt x="382178" y="11654"/>
                </a:lnTo>
                <a:lnTo>
                  <a:pt x="341292" y="17964"/>
                </a:lnTo>
                <a:lnTo>
                  <a:pt x="302002" y="25516"/>
                </a:lnTo>
                <a:lnTo>
                  <a:pt x="264450" y="34249"/>
                </a:lnTo>
                <a:lnTo>
                  <a:pt x="195141" y="55028"/>
                </a:lnTo>
                <a:lnTo>
                  <a:pt x="134515" y="79830"/>
                </a:lnTo>
                <a:lnTo>
                  <a:pt x="83722" y="108183"/>
                </a:lnTo>
                <a:lnTo>
                  <a:pt x="43914" y="139619"/>
                </a:lnTo>
                <a:lnTo>
                  <a:pt x="16240" y="173665"/>
                </a:lnTo>
                <a:lnTo>
                  <a:pt x="1852" y="209851"/>
                </a:lnTo>
                <a:lnTo>
                  <a:pt x="0" y="228600"/>
                </a:lnTo>
                <a:close/>
              </a:path>
            </a:pathLst>
          </a:custGeom>
          <a:solidFill>
            <a:srgbClr val="0000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572375" y="6000762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7313" y="191520"/>
                </a:lnTo>
                <a:lnTo>
                  <a:pt x="28488" y="156345"/>
                </a:lnTo>
                <a:lnTo>
                  <a:pt x="62373" y="123545"/>
                </a:lnTo>
                <a:lnTo>
                  <a:pt x="107817" y="93592"/>
                </a:lnTo>
                <a:lnTo>
                  <a:pt x="163671" y="66955"/>
                </a:lnTo>
                <a:lnTo>
                  <a:pt x="228782" y="44106"/>
                </a:lnTo>
                <a:lnTo>
                  <a:pt x="302002" y="25516"/>
                </a:lnTo>
                <a:lnTo>
                  <a:pt x="341292" y="17964"/>
                </a:lnTo>
                <a:lnTo>
                  <a:pt x="382178" y="11654"/>
                </a:lnTo>
                <a:lnTo>
                  <a:pt x="424516" y="6643"/>
                </a:lnTo>
                <a:lnTo>
                  <a:pt x="468161" y="2992"/>
                </a:lnTo>
                <a:lnTo>
                  <a:pt x="512970" y="757"/>
                </a:lnTo>
                <a:lnTo>
                  <a:pt x="558800" y="0"/>
                </a:lnTo>
                <a:lnTo>
                  <a:pt x="604629" y="757"/>
                </a:lnTo>
                <a:lnTo>
                  <a:pt x="649438" y="2992"/>
                </a:lnTo>
                <a:lnTo>
                  <a:pt x="693083" y="6643"/>
                </a:lnTo>
                <a:lnTo>
                  <a:pt x="735421" y="11654"/>
                </a:lnTo>
                <a:lnTo>
                  <a:pt x="776307" y="17964"/>
                </a:lnTo>
                <a:lnTo>
                  <a:pt x="815597" y="25516"/>
                </a:lnTo>
                <a:lnTo>
                  <a:pt x="853149" y="34249"/>
                </a:lnTo>
                <a:lnTo>
                  <a:pt x="922458" y="55028"/>
                </a:lnTo>
                <a:lnTo>
                  <a:pt x="983084" y="79830"/>
                </a:lnTo>
                <a:lnTo>
                  <a:pt x="1033877" y="108183"/>
                </a:lnTo>
                <a:lnTo>
                  <a:pt x="1073685" y="139619"/>
                </a:lnTo>
                <a:lnTo>
                  <a:pt x="1101359" y="173665"/>
                </a:lnTo>
                <a:lnTo>
                  <a:pt x="1115747" y="209851"/>
                </a:lnTo>
                <a:lnTo>
                  <a:pt x="1117600" y="228600"/>
                </a:lnTo>
                <a:lnTo>
                  <a:pt x="1115747" y="247350"/>
                </a:lnTo>
                <a:lnTo>
                  <a:pt x="1101359" y="283538"/>
                </a:lnTo>
                <a:lnTo>
                  <a:pt x="1073685" y="317586"/>
                </a:lnTo>
                <a:lnTo>
                  <a:pt x="1033877" y="349021"/>
                </a:lnTo>
                <a:lnTo>
                  <a:pt x="983084" y="377374"/>
                </a:lnTo>
                <a:lnTo>
                  <a:pt x="922458" y="402175"/>
                </a:lnTo>
                <a:lnTo>
                  <a:pt x="853149" y="422953"/>
                </a:lnTo>
                <a:lnTo>
                  <a:pt x="815597" y="431686"/>
                </a:lnTo>
                <a:lnTo>
                  <a:pt x="776307" y="439237"/>
                </a:lnTo>
                <a:lnTo>
                  <a:pt x="735421" y="445546"/>
                </a:lnTo>
                <a:lnTo>
                  <a:pt x="693083" y="450556"/>
                </a:lnTo>
                <a:lnTo>
                  <a:pt x="649438" y="454208"/>
                </a:lnTo>
                <a:lnTo>
                  <a:pt x="604629" y="456442"/>
                </a:lnTo>
                <a:lnTo>
                  <a:pt x="558800" y="457200"/>
                </a:lnTo>
                <a:lnTo>
                  <a:pt x="512970" y="456442"/>
                </a:lnTo>
                <a:lnTo>
                  <a:pt x="468161" y="454208"/>
                </a:lnTo>
                <a:lnTo>
                  <a:pt x="424516" y="450556"/>
                </a:lnTo>
                <a:lnTo>
                  <a:pt x="382178" y="445546"/>
                </a:lnTo>
                <a:lnTo>
                  <a:pt x="341292" y="439237"/>
                </a:lnTo>
                <a:lnTo>
                  <a:pt x="302002" y="431686"/>
                </a:lnTo>
                <a:lnTo>
                  <a:pt x="264450" y="422953"/>
                </a:lnTo>
                <a:lnTo>
                  <a:pt x="195141" y="402175"/>
                </a:lnTo>
                <a:lnTo>
                  <a:pt x="134515" y="377374"/>
                </a:lnTo>
                <a:lnTo>
                  <a:pt x="83722" y="349021"/>
                </a:lnTo>
                <a:lnTo>
                  <a:pt x="43914" y="317586"/>
                </a:lnTo>
                <a:lnTo>
                  <a:pt x="16240" y="283538"/>
                </a:lnTo>
                <a:lnTo>
                  <a:pt x="1852" y="247350"/>
                </a:lnTo>
                <a:lnTo>
                  <a:pt x="0" y="228600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840980" y="6016752"/>
            <a:ext cx="600455" cy="5135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133588" y="6016752"/>
            <a:ext cx="374903" cy="51358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7973695" y="6118454"/>
            <a:ext cx="352169" cy="254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64"/>
              </a:lnSpc>
              <a:spcBef>
                <a:spcPts val="98"/>
              </a:spcBef>
            </a:pPr>
            <a:r>
              <a:rPr sz="1800" b="1" spc="4" dirty="0" smtClean="0">
                <a:solidFill>
                  <a:srgbClr val="FFFFFF"/>
                </a:solidFill>
                <a:latin typeface="Tahoma"/>
                <a:cs typeface="Tahoma"/>
              </a:rPr>
              <a:t>38</a:t>
            </a:r>
            <a:endParaRPr sz="1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0"/>
          <p:cNvSpPr/>
          <p:nvPr/>
        </p:nvSpPr>
        <p:spPr>
          <a:xfrm>
            <a:off x="7572375" y="6000762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1852" y="247350"/>
                </a:lnTo>
                <a:lnTo>
                  <a:pt x="7313" y="265682"/>
                </a:lnTo>
                <a:lnTo>
                  <a:pt x="28488" y="300859"/>
                </a:lnTo>
                <a:lnTo>
                  <a:pt x="62373" y="333659"/>
                </a:lnTo>
                <a:lnTo>
                  <a:pt x="107817" y="363612"/>
                </a:lnTo>
                <a:lnTo>
                  <a:pt x="163671" y="390248"/>
                </a:lnTo>
                <a:lnTo>
                  <a:pt x="228782" y="413096"/>
                </a:lnTo>
                <a:lnTo>
                  <a:pt x="302002" y="431686"/>
                </a:lnTo>
                <a:lnTo>
                  <a:pt x="341292" y="439237"/>
                </a:lnTo>
                <a:lnTo>
                  <a:pt x="382178" y="445546"/>
                </a:lnTo>
                <a:lnTo>
                  <a:pt x="424516" y="450556"/>
                </a:lnTo>
                <a:lnTo>
                  <a:pt x="468161" y="454208"/>
                </a:lnTo>
                <a:lnTo>
                  <a:pt x="512970" y="456442"/>
                </a:lnTo>
                <a:lnTo>
                  <a:pt x="558800" y="457200"/>
                </a:lnTo>
                <a:lnTo>
                  <a:pt x="604629" y="456442"/>
                </a:lnTo>
                <a:lnTo>
                  <a:pt x="649438" y="454208"/>
                </a:lnTo>
                <a:lnTo>
                  <a:pt x="693083" y="450556"/>
                </a:lnTo>
                <a:lnTo>
                  <a:pt x="735421" y="445546"/>
                </a:lnTo>
                <a:lnTo>
                  <a:pt x="776307" y="439237"/>
                </a:lnTo>
                <a:lnTo>
                  <a:pt x="815597" y="431686"/>
                </a:lnTo>
                <a:lnTo>
                  <a:pt x="853149" y="422953"/>
                </a:lnTo>
                <a:lnTo>
                  <a:pt x="922458" y="402175"/>
                </a:lnTo>
                <a:lnTo>
                  <a:pt x="983084" y="377374"/>
                </a:lnTo>
                <a:lnTo>
                  <a:pt x="1033877" y="349021"/>
                </a:lnTo>
                <a:lnTo>
                  <a:pt x="1073685" y="317586"/>
                </a:lnTo>
                <a:lnTo>
                  <a:pt x="1101359" y="283538"/>
                </a:lnTo>
                <a:lnTo>
                  <a:pt x="1115747" y="247350"/>
                </a:lnTo>
                <a:lnTo>
                  <a:pt x="1117600" y="228600"/>
                </a:lnTo>
                <a:lnTo>
                  <a:pt x="1115747" y="209851"/>
                </a:lnTo>
                <a:lnTo>
                  <a:pt x="1101359" y="173665"/>
                </a:lnTo>
                <a:lnTo>
                  <a:pt x="1073685" y="139619"/>
                </a:lnTo>
                <a:lnTo>
                  <a:pt x="1033877" y="108183"/>
                </a:lnTo>
                <a:lnTo>
                  <a:pt x="983084" y="79830"/>
                </a:lnTo>
                <a:lnTo>
                  <a:pt x="922458" y="55028"/>
                </a:lnTo>
                <a:lnTo>
                  <a:pt x="853149" y="34249"/>
                </a:lnTo>
                <a:lnTo>
                  <a:pt x="815597" y="25516"/>
                </a:lnTo>
                <a:lnTo>
                  <a:pt x="776307" y="17964"/>
                </a:lnTo>
                <a:lnTo>
                  <a:pt x="735421" y="11654"/>
                </a:lnTo>
                <a:lnTo>
                  <a:pt x="693083" y="6643"/>
                </a:lnTo>
                <a:lnTo>
                  <a:pt x="649438" y="2992"/>
                </a:lnTo>
                <a:lnTo>
                  <a:pt x="604629" y="757"/>
                </a:lnTo>
                <a:lnTo>
                  <a:pt x="558800" y="0"/>
                </a:lnTo>
                <a:lnTo>
                  <a:pt x="512970" y="757"/>
                </a:lnTo>
                <a:lnTo>
                  <a:pt x="468161" y="2992"/>
                </a:lnTo>
                <a:lnTo>
                  <a:pt x="424516" y="6643"/>
                </a:lnTo>
                <a:lnTo>
                  <a:pt x="382178" y="11654"/>
                </a:lnTo>
                <a:lnTo>
                  <a:pt x="341292" y="17964"/>
                </a:lnTo>
                <a:lnTo>
                  <a:pt x="302002" y="25516"/>
                </a:lnTo>
                <a:lnTo>
                  <a:pt x="264450" y="34249"/>
                </a:lnTo>
                <a:lnTo>
                  <a:pt x="195141" y="55028"/>
                </a:lnTo>
                <a:lnTo>
                  <a:pt x="134515" y="79830"/>
                </a:lnTo>
                <a:lnTo>
                  <a:pt x="83722" y="108183"/>
                </a:lnTo>
                <a:lnTo>
                  <a:pt x="43914" y="139619"/>
                </a:lnTo>
                <a:lnTo>
                  <a:pt x="16240" y="173665"/>
                </a:lnTo>
                <a:lnTo>
                  <a:pt x="1852" y="209851"/>
                </a:lnTo>
                <a:lnTo>
                  <a:pt x="0" y="228600"/>
                </a:lnTo>
                <a:close/>
              </a:path>
            </a:pathLst>
          </a:custGeom>
          <a:solidFill>
            <a:srgbClr val="0000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572375" y="6000762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7313" y="191520"/>
                </a:lnTo>
                <a:lnTo>
                  <a:pt x="28488" y="156345"/>
                </a:lnTo>
                <a:lnTo>
                  <a:pt x="62373" y="123545"/>
                </a:lnTo>
                <a:lnTo>
                  <a:pt x="107817" y="93592"/>
                </a:lnTo>
                <a:lnTo>
                  <a:pt x="163671" y="66955"/>
                </a:lnTo>
                <a:lnTo>
                  <a:pt x="228782" y="44106"/>
                </a:lnTo>
                <a:lnTo>
                  <a:pt x="302002" y="25516"/>
                </a:lnTo>
                <a:lnTo>
                  <a:pt x="341292" y="17964"/>
                </a:lnTo>
                <a:lnTo>
                  <a:pt x="382178" y="11654"/>
                </a:lnTo>
                <a:lnTo>
                  <a:pt x="424516" y="6643"/>
                </a:lnTo>
                <a:lnTo>
                  <a:pt x="468161" y="2992"/>
                </a:lnTo>
                <a:lnTo>
                  <a:pt x="512970" y="757"/>
                </a:lnTo>
                <a:lnTo>
                  <a:pt x="558800" y="0"/>
                </a:lnTo>
                <a:lnTo>
                  <a:pt x="604629" y="757"/>
                </a:lnTo>
                <a:lnTo>
                  <a:pt x="649438" y="2992"/>
                </a:lnTo>
                <a:lnTo>
                  <a:pt x="693083" y="6643"/>
                </a:lnTo>
                <a:lnTo>
                  <a:pt x="735421" y="11654"/>
                </a:lnTo>
                <a:lnTo>
                  <a:pt x="776307" y="17964"/>
                </a:lnTo>
                <a:lnTo>
                  <a:pt x="815597" y="25516"/>
                </a:lnTo>
                <a:lnTo>
                  <a:pt x="853149" y="34249"/>
                </a:lnTo>
                <a:lnTo>
                  <a:pt x="922458" y="55028"/>
                </a:lnTo>
                <a:lnTo>
                  <a:pt x="983084" y="79830"/>
                </a:lnTo>
                <a:lnTo>
                  <a:pt x="1033877" y="108183"/>
                </a:lnTo>
                <a:lnTo>
                  <a:pt x="1073685" y="139619"/>
                </a:lnTo>
                <a:lnTo>
                  <a:pt x="1101359" y="173665"/>
                </a:lnTo>
                <a:lnTo>
                  <a:pt x="1115747" y="209851"/>
                </a:lnTo>
                <a:lnTo>
                  <a:pt x="1117600" y="228600"/>
                </a:lnTo>
                <a:lnTo>
                  <a:pt x="1115747" y="247350"/>
                </a:lnTo>
                <a:lnTo>
                  <a:pt x="1101359" y="283538"/>
                </a:lnTo>
                <a:lnTo>
                  <a:pt x="1073685" y="317586"/>
                </a:lnTo>
                <a:lnTo>
                  <a:pt x="1033877" y="349021"/>
                </a:lnTo>
                <a:lnTo>
                  <a:pt x="983084" y="377374"/>
                </a:lnTo>
                <a:lnTo>
                  <a:pt x="922458" y="402175"/>
                </a:lnTo>
                <a:lnTo>
                  <a:pt x="853149" y="422953"/>
                </a:lnTo>
                <a:lnTo>
                  <a:pt x="815597" y="431686"/>
                </a:lnTo>
                <a:lnTo>
                  <a:pt x="776307" y="439237"/>
                </a:lnTo>
                <a:lnTo>
                  <a:pt x="735421" y="445546"/>
                </a:lnTo>
                <a:lnTo>
                  <a:pt x="693083" y="450556"/>
                </a:lnTo>
                <a:lnTo>
                  <a:pt x="649438" y="454208"/>
                </a:lnTo>
                <a:lnTo>
                  <a:pt x="604629" y="456442"/>
                </a:lnTo>
                <a:lnTo>
                  <a:pt x="558800" y="457200"/>
                </a:lnTo>
                <a:lnTo>
                  <a:pt x="512970" y="456442"/>
                </a:lnTo>
                <a:lnTo>
                  <a:pt x="468161" y="454208"/>
                </a:lnTo>
                <a:lnTo>
                  <a:pt x="424516" y="450556"/>
                </a:lnTo>
                <a:lnTo>
                  <a:pt x="382178" y="445546"/>
                </a:lnTo>
                <a:lnTo>
                  <a:pt x="341292" y="439237"/>
                </a:lnTo>
                <a:lnTo>
                  <a:pt x="302002" y="431686"/>
                </a:lnTo>
                <a:lnTo>
                  <a:pt x="264450" y="422953"/>
                </a:lnTo>
                <a:lnTo>
                  <a:pt x="195141" y="402175"/>
                </a:lnTo>
                <a:lnTo>
                  <a:pt x="134515" y="377374"/>
                </a:lnTo>
                <a:lnTo>
                  <a:pt x="83722" y="349021"/>
                </a:lnTo>
                <a:lnTo>
                  <a:pt x="43914" y="317586"/>
                </a:lnTo>
                <a:lnTo>
                  <a:pt x="16240" y="283538"/>
                </a:lnTo>
                <a:lnTo>
                  <a:pt x="1852" y="247350"/>
                </a:lnTo>
                <a:lnTo>
                  <a:pt x="0" y="228600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840980" y="6016752"/>
            <a:ext cx="600455" cy="5135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133588" y="6016752"/>
            <a:ext cx="374903" cy="5135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3621786" y="601497"/>
            <a:ext cx="1985317" cy="58501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4585"/>
              </a:lnSpc>
              <a:spcBef>
                <a:spcPts val="229"/>
              </a:spcBef>
            </a:pPr>
            <a:r>
              <a:rPr sz="6600" b="1" spc="0" baseline="3103" dirty="0" smtClean="0">
                <a:latin typeface="Calibri"/>
                <a:cs typeface="Calibri"/>
              </a:rPr>
              <a:t>Lapo</a:t>
            </a:r>
            <a:r>
              <a:rPr sz="6600" b="1" spc="-109" baseline="3103" dirty="0" smtClean="0">
                <a:latin typeface="Calibri"/>
                <a:cs typeface="Calibri"/>
              </a:rPr>
              <a:t>r</a:t>
            </a:r>
            <a:r>
              <a:rPr sz="6600" b="1" spc="0" baseline="3103" dirty="0" smtClean="0">
                <a:latin typeface="Calibri"/>
                <a:cs typeface="Calibri"/>
              </a:rPr>
              <a:t>an</a:t>
            </a:r>
            <a:endParaRPr sz="44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35940" y="2014119"/>
            <a:ext cx="197002" cy="366097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860"/>
              </a:lnSpc>
              <a:spcBef>
                <a:spcPts val="143"/>
              </a:spcBef>
            </a:pPr>
            <a:r>
              <a:rPr sz="2700" spc="0" dirty="0" smtClean="0">
                <a:latin typeface="Arial"/>
                <a:cs typeface="Arial"/>
              </a:rPr>
              <a:t>•</a:t>
            </a:r>
            <a:endParaRPr sz="2700">
              <a:latin typeface="Arial"/>
              <a:cs typeface="Arial"/>
            </a:endParaRPr>
          </a:p>
          <a:p>
            <a:pPr marL="12700" marR="152">
              <a:lnSpc>
                <a:spcPct val="95825"/>
              </a:lnSpc>
            </a:pPr>
            <a:r>
              <a:rPr sz="2700" spc="0" dirty="0" smtClean="0">
                <a:latin typeface="Arial"/>
                <a:cs typeface="Arial"/>
              </a:rPr>
              <a:t>•</a:t>
            </a:r>
            <a:endParaRPr sz="2700">
              <a:latin typeface="Arial"/>
              <a:cs typeface="Arial"/>
            </a:endParaRPr>
          </a:p>
          <a:p>
            <a:pPr marL="12700" marR="152">
              <a:lnSpc>
                <a:spcPct val="95825"/>
              </a:lnSpc>
              <a:spcBef>
                <a:spcPts val="135"/>
              </a:spcBef>
            </a:pPr>
            <a:r>
              <a:rPr sz="2700" spc="0" dirty="0" smtClean="0">
                <a:latin typeface="Arial"/>
                <a:cs typeface="Arial"/>
              </a:rPr>
              <a:t>•</a:t>
            </a:r>
            <a:endParaRPr sz="2700">
              <a:latin typeface="Arial"/>
              <a:cs typeface="Arial"/>
            </a:endParaRPr>
          </a:p>
          <a:p>
            <a:pPr marL="12700" marR="152">
              <a:lnSpc>
                <a:spcPct val="95825"/>
              </a:lnSpc>
              <a:spcBef>
                <a:spcPts val="135"/>
              </a:spcBef>
            </a:pPr>
            <a:r>
              <a:rPr sz="2700" spc="0" dirty="0" smtClean="0">
                <a:latin typeface="Arial"/>
                <a:cs typeface="Arial"/>
              </a:rPr>
              <a:t>•</a:t>
            </a:r>
            <a:endParaRPr sz="2700">
              <a:latin typeface="Arial"/>
              <a:cs typeface="Arial"/>
            </a:endParaRPr>
          </a:p>
          <a:p>
            <a:pPr marL="12700" marR="152">
              <a:lnSpc>
                <a:spcPct val="95825"/>
              </a:lnSpc>
              <a:spcBef>
                <a:spcPts val="135"/>
              </a:spcBef>
            </a:pPr>
            <a:r>
              <a:rPr sz="2700" spc="0" dirty="0" smtClean="0">
                <a:latin typeface="Arial"/>
                <a:cs typeface="Arial"/>
              </a:rPr>
              <a:t>•</a:t>
            </a:r>
            <a:endParaRPr sz="2700">
              <a:latin typeface="Arial"/>
              <a:cs typeface="Arial"/>
            </a:endParaRPr>
          </a:p>
          <a:p>
            <a:pPr marL="12700" marR="152">
              <a:lnSpc>
                <a:spcPct val="95825"/>
              </a:lnSpc>
              <a:spcBef>
                <a:spcPts val="135"/>
              </a:spcBef>
            </a:pPr>
            <a:r>
              <a:rPr sz="2700" spc="0" dirty="0" smtClean="0">
                <a:latin typeface="Arial"/>
                <a:cs typeface="Arial"/>
              </a:rPr>
              <a:t>•</a:t>
            </a:r>
            <a:endParaRPr sz="2700">
              <a:latin typeface="Arial"/>
              <a:cs typeface="Arial"/>
            </a:endParaRPr>
          </a:p>
          <a:p>
            <a:pPr marL="12700" marR="152">
              <a:lnSpc>
                <a:spcPct val="95825"/>
              </a:lnSpc>
              <a:spcBef>
                <a:spcPts val="135"/>
              </a:spcBef>
            </a:pPr>
            <a:r>
              <a:rPr sz="2700" spc="0" dirty="0" smtClean="0">
                <a:latin typeface="Arial"/>
                <a:cs typeface="Arial"/>
              </a:rPr>
              <a:t>•</a:t>
            </a:r>
            <a:endParaRPr sz="2700">
              <a:latin typeface="Arial"/>
              <a:cs typeface="Arial"/>
            </a:endParaRPr>
          </a:p>
          <a:p>
            <a:pPr marL="12700">
              <a:lnSpc>
                <a:spcPct val="95825"/>
              </a:lnSpc>
              <a:spcBef>
                <a:spcPts val="135"/>
              </a:spcBef>
            </a:pPr>
            <a:r>
              <a:rPr sz="2700" spc="0" dirty="0" smtClean="0">
                <a:latin typeface="Arial"/>
                <a:cs typeface="Arial"/>
              </a:rPr>
              <a:t>•</a:t>
            </a:r>
            <a:endParaRPr sz="2700">
              <a:latin typeface="Arial"/>
              <a:cs typeface="Arial"/>
            </a:endParaRPr>
          </a:p>
          <a:p>
            <a:pPr marL="12700" marR="152">
              <a:lnSpc>
                <a:spcPct val="95825"/>
              </a:lnSpc>
              <a:spcBef>
                <a:spcPts val="135"/>
              </a:spcBef>
            </a:pPr>
            <a:r>
              <a:rPr sz="2700" spc="0" dirty="0" smtClean="0">
                <a:latin typeface="Arial"/>
                <a:cs typeface="Arial"/>
              </a:rPr>
              <a:t>•</a:t>
            </a:r>
            <a:endParaRPr sz="27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78840" y="2034819"/>
            <a:ext cx="3647739" cy="201470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850"/>
              </a:lnSpc>
              <a:spcBef>
                <a:spcPts val="142"/>
              </a:spcBef>
            </a:pPr>
            <a:r>
              <a:rPr sz="4050" spc="0" baseline="3034" dirty="0" smtClean="0">
                <a:latin typeface="Calibri"/>
                <a:cs typeface="Calibri"/>
              </a:rPr>
              <a:t>RA</a:t>
            </a:r>
            <a:r>
              <a:rPr sz="4050" spc="-9" baseline="3034" dirty="0" smtClean="0">
                <a:latin typeface="Calibri"/>
                <a:cs typeface="Calibri"/>
              </a:rPr>
              <a:t>N</a:t>
            </a:r>
            <a:r>
              <a:rPr sz="4050" spc="0" baseline="3034" dirty="0" smtClean="0">
                <a:latin typeface="Calibri"/>
                <a:cs typeface="Calibri"/>
              </a:rPr>
              <a:t>G</a:t>
            </a:r>
            <a:r>
              <a:rPr sz="4050" spc="-34" baseline="3034" dirty="0" smtClean="0">
                <a:latin typeface="Calibri"/>
                <a:cs typeface="Calibri"/>
              </a:rPr>
              <a:t>K</a:t>
            </a:r>
            <a:r>
              <a:rPr sz="4050" spc="0" baseline="3034" dirty="0" smtClean="0">
                <a:latin typeface="Calibri"/>
                <a:cs typeface="Calibri"/>
              </a:rPr>
              <a:t>U</a:t>
            </a:r>
            <a:r>
              <a:rPr sz="4050" spc="-9" baseline="3034" dirty="0" smtClean="0">
                <a:latin typeface="Calibri"/>
                <a:cs typeface="Calibri"/>
              </a:rPr>
              <a:t>M</a:t>
            </a:r>
            <a:r>
              <a:rPr sz="4050" spc="0" baseline="3034" dirty="0" smtClean="0">
                <a:latin typeface="Calibri"/>
                <a:cs typeface="Calibri"/>
              </a:rPr>
              <a:t>AN</a:t>
            </a:r>
            <a:r>
              <a:rPr sz="4050" spc="9" baseline="3034" dirty="0" smtClean="0">
                <a:latin typeface="Calibri"/>
                <a:cs typeface="Calibri"/>
              </a:rPr>
              <a:t> </a:t>
            </a:r>
            <a:r>
              <a:rPr sz="4050" spc="0" baseline="3034" dirty="0" smtClean="0">
                <a:latin typeface="Calibri"/>
                <a:cs typeface="Calibri"/>
              </a:rPr>
              <a:t>E</a:t>
            </a:r>
            <a:r>
              <a:rPr sz="4050" spc="-25" baseline="3034" dirty="0" smtClean="0">
                <a:latin typeface="Calibri"/>
                <a:cs typeface="Calibri"/>
              </a:rPr>
              <a:t>K</a:t>
            </a:r>
            <a:r>
              <a:rPr sz="4050" spc="0" baseline="3034" dirty="0" smtClean="0">
                <a:latin typeface="Calibri"/>
                <a:cs typeface="Calibri"/>
              </a:rPr>
              <a:t>SE</a:t>
            </a:r>
            <a:r>
              <a:rPr sz="4050" spc="-39" baseline="3034" dirty="0" smtClean="0">
                <a:latin typeface="Calibri"/>
                <a:cs typeface="Calibri"/>
              </a:rPr>
              <a:t>K</a:t>
            </a:r>
            <a:r>
              <a:rPr sz="4050" spc="0" baseline="3034" dirty="0" smtClean="0">
                <a:latin typeface="Calibri"/>
                <a:cs typeface="Calibri"/>
              </a:rPr>
              <a:t>UTIF:</a:t>
            </a:r>
            <a:endParaRPr sz="2700">
              <a:latin typeface="Calibri"/>
              <a:cs typeface="Calibri"/>
            </a:endParaRPr>
          </a:p>
          <a:p>
            <a:pPr marL="12700" marR="51480">
              <a:lnSpc>
                <a:spcPts val="3240"/>
              </a:lnSpc>
              <a:spcBef>
                <a:spcPts val="19"/>
              </a:spcBef>
            </a:pPr>
            <a:r>
              <a:rPr sz="4050" spc="0" baseline="2022" dirty="0" smtClean="0">
                <a:latin typeface="Calibri"/>
                <a:cs typeface="Calibri"/>
              </a:rPr>
              <a:t>PENG</a:t>
            </a:r>
            <a:r>
              <a:rPr sz="4050" spc="-4" baseline="2022" dirty="0" smtClean="0">
                <a:latin typeface="Calibri"/>
                <a:cs typeface="Calibri"/>
              </a:rPr>
              <a:t>A</a:t>
            </a:r>
            <a:r>
              <a:rPr sz="4050" spc="0" baseline="2022" dirty="0" smtClean="0">
                <a:latin typeface="Calibri"/>
                <a:cs typeface="Calibri"/>
              </a:rPr>
              <a:t>N</a:t>
            </a:r>
            <a:r>
              <a:rPr sz="4050" spc="-214" baseline="2022" dirty="0" smtClean="0">
                <a:latin typeface="Calibri"/>
                <a:cs typeface="Calibri"/>
              </a:rPr>
              <a:t>T</a:t>
            </a:r>
            <a:r>
              <a:rPr sz="4050" spc="0" baseline="2022" dirty="0" smtClean="0">
                <a:latin typeface="Calibri"/>
                <a:cs typeface="Calibri"/>
              </a:rPr>
              <a:t>AR:</a:t>
            </a:r>
            <a:endParaRPr sz="2700">
              <a:latin typeface="Calibri"/>
              <a:cs typeface="Calibri"/>
            </a:endParaRPr>
          </a:p>
          <a:p>
            <a:pPr marL="12700" marR="51480">
              <a:lnSpc>
                <a:spcPts val="3240"/>
              </a:lnSpc>
            </a:pPr>
            <a:r>
              <a:rPr sz="4050" spc="-39" baseline="2022" dirty="0" smtClean="0">
                <a:latin typeface="Calibri"/>
                <a:cs typeface="Calibri"/>
              </a:rPr>
              <a:t>D</a:t>
            </a:r>
            <a:r>
              <a:rPr sz="4050" spc="0" baseline="2022" dirty="0" smtClean="0">
                <a:latin typeface="Calibri"/>
                <a:cs typeface="Calibri"/>
              </a:rPr>
              <a:t>AF</a:t>
            </a:r>
            <a:r>
              <a:rPr sz="4050" spc="-219" baseline="2022" dirty="0" smtClean="0">
                <a:latin typeface="Calibri"/>
                <a:cs typeface="Calibri"/>
              </a:rPr>
              <a:t>T</a:t>
            </a:r>
            <a:r>
              <a:rPr sz="4050" spc="0" baseline="2022" dirty="0" smtClean="0">
                <a:latin typeface="Calibri"/>
                <a:cs typeface="Calibri"/>
              </a:rPr>
              <a:t>AR ISI</a:t>
            </a:r>
            <a:endParaRPr sz="2700">
              <a:latin typeface="Calibri"/>
              <a:cs typeface="Calibri"/>
            </a:endParaRPr>
          </a:p>
          <a:p>
            <a:pPr marL="12700" marR="51480">
              <a:lnSpc>
                <a:spcPts val="3240"/>
              </a:lnSpc>
            </a:pPr>
            <a:r>
              <a:rPr sz="4050" spc="-29" baseline="2022" dirty="0" smtClean="0">
                <a:latin typeface="Calibri"/>
                <a:cs typeface="Calibri"/>
              </a:rPr>
              <a:t>B</a:t>
            </a:r>
            <a:r>
              <a:rPr sz="4050" spc="-25" baseline="2022" dirty="0" smtClean="0">
                <a:latin typeface="Calibri"/>
                <a:cs typeface="Calibri"/>
              </a:rPr>
              <a:t>A</a:t>
            </a:r>
            <a:r>
              <a:rPr sz="4050" spc="0" baseline="2022" dirty="0" smtClean="0">
                <a:latin typeface="Calibri"/>
                <a:cs typeface="Calibri"/>
              </a:rPr>
              <a:t>GIAN</a:t>
            </a:r>
            <a:r>
              <a:rPr sz="4050" spc="-9" baseline="2022" dirty="0" smtClean="0">
                <a:latin typeface="Calibri"/>
                <a:cs typeface="Calibri"/>
              </a:rPr>
              <a:t> </a:t>
            </a:r>
            <a:r>
              <a:rPr sz="4050" spc="0" baseline="2022" dirty="0" smtClean="0">
                <a:latin typeface="Calibri"/>
                <a:cs typeface="Calibri"/>
              </a:rPr>
              <a:t>1:</a:t>
            </a:r>
            <a:endParaRPr sz="2700">
              <a:latin typeface="Calibri"/>
              <a:cs typeface="Calibri"/>
            </a:endParaRPr>
          </a:p>
          <a:p>
            <a:pPr marL="12700" marR="51480">
              <a:lnSpc>
                <a:spcPts val="3240"/>
              </a:lnSpc>
            </a:pPr>
            <a:r>
              <a:rPr sz="4050" spc="0" baseline="2022" dirty="0" smtClean="0">
                <a:latin typeface="Calibri"/>
                <a:cs typeface="Calibri"/>
              </a:rPr>
              <a:t>PEN</a:t>
            </a:r>
            <a:r>
              <a:rPr sz="4050" spc="-44" baseline="2022" dirty="0" smtClean="0">
                <a:latin typeface="Calibri"/>
                <a:cs typeface="Calibri"/>
              </a:rPr>
              <a:t>D</a:t>
            </a:r>
            <a:r>
              <a:rPr sz="4050" spc="0" baseline="2022" dirty="0" smtClean="0">
                <a:latin typeface="Calibri"/>
                <a:cs typeface="Calibri"/>
              </a:rPr>
              <a:t>AH</a:t>
            </a:r>
            <a:r>
              <a:rPr sz="4050" spc="-9" baseline="2022" dirty="0" smtClean="0">
                <a:latin typeface="Calibri"/>
                <a:cs typeface="Calibri"/>
              </a:rPr>
              <a:t>U</a:t>
            </a:r>
            <a:r>
              <a:rPr sz="4050" spc="-54" baseline="2022" dirty="0" smtClean="0">
                <a:latin typeface="Calibri"/>
                <a:cs typeface="Calibri"/>
              </a:rPr>
              <a:t>L</a:t>
            </a:r>
            <a:r>
              <a:rPr sz="4050" spc="-64" baseline="2022" dirty="0" smtClean="0">
                <a:latin typeface="Calibri"/>
                <a:cs typeface="Calibri"/>
              </a:rPr>
              <a:t>U</a:t>
            </a:r>
            <a:r>
              <a:rPr sz="4050" spc="0" baseline="2022" dirty="0" smtClean="0">
                <a:latin typeface="Calibri"/>
                <a:cs typeface="Calibri"/>
              </a:rPr>
              <a:t>AN</a:t>
            </a:r>
            <a:endParaRPr sz="27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78840" y="4092702"/>
            <a:ext cx="1177858" cy="119171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680">
              <a:lnSpc>
                <a:spcPts val="2850"/>
              </a:lnSpc>
              <a:spcBef>
                <a:spcPts val="142"/>
              </a:spcBef>
            </a:pPr>
            <a:r>
              <a:rPr sz="4050" spc="-29" baseline="3034" dirty="0" smtClean="0">
                <a:latin typeface="Calibri"/>
                <a:cs typeface="Calibri"/>
              </a:rPr>
              <a:t>B</a:t>
            </a:r>
            <a:r>
              <a:rPr sz="4050" spc="-25" baseline="3034" dirty="0" smtClean="0">
                <a:latin typeface="Calibri"/>
                <a:cs typeface="Calibri"/>
              </a:rPr>
              <a:t>A</a:t>
            </a:r>
            <a:r>
              <a:rPr sz="4050" spc="0" baseline="3034" dirty="0" smtClean="0">
                <a:latin typeface="Calibri"/>
                <a:cs typeface="Calibri"/>
              </a:rPr>
              <a:t>GIAN</a:t>
            </a:r>
            <a:endParaRPr sz="2700">
              <a:latin typeface="Calibri"/>
              <a:cs typeface="Calibri"/>
            </a:endParaRPr>
          </a:p>
          <a:p>
            <a:pPr marL="12700" marR="680">
              <a:lnSpc>
                <a:spcPts val="3240"/>
              </a:lnSpc>
              <a:spcBef>
                <a:spcPts val="19"/>
              </a:spcBef>
            </a:pPr>
            <a:r>
              <a:rPr sz="4050" spc="-29" baseline="2022" dirty="0" smtClean="0">
                <a:latin typeface="Calibri"/>
                <a:cs typeface="Calibri"/>
              </a:rPr>
              <a:t>B</a:t>
            </a:r>
            <a:r>
              <a:rPr sz="4050" spc="-25" baseline="2022" dirty="0" smtClean="0">
                <a:latin typeface="Calibri"/>
                <a:cs typeface="Calibri"/>
              </a:rPr>
              <a:t>A</a:t>
            </a:r>
            <a:r>
              <a:rPr sz="4050" spc="0" baseline="2022" dirty="0" smtClean="0">
                <a:latin typeface="Calibri"/>
                <a:cs typeface="Calibri"/>
              </a:rPr>
              <a:t>GIAN</a:t>
            </a:r>
            <a:endParaRPr sz="2700">
              <a:latin typeface="Calibri"/>
              <a:cs typeface="Calibri"/>
            </a:endParaRPr>
          </a:p>
          <a:p>
            <a:pPr marL="12700">
              <a:lnSpc>
                <a:spcPts val="3245"/>
              </a:lnSpc>
              <a:spcBef>
                <a:spcPts val="0"/>
              </a:spcBef>
            </a:pPr>
            <a:r>
              <a:rPr sz="4050" spc="-29" baseline="2022" dirty="0" smtClean="0">
                <a:latin typeface="Calibri"/>
                <a:cs typeface="Calibri"/>
              </a:rPr>
              <a:t>BA</a:t>
            </a:r>
            <a:r>
              <a:rPr sz="4050" spc="0" baseline="2022" dirty="0" smtClean="0">
                <a:latin typeface="Calibri"/>
                <a:cs typeface="Calibri"/>
              </a:rPr>
              <a:t>GIAN</a:t>
            </a:r>
            <a:endParaRPr sz="27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055622" y="4092702"/>
            <a:ext cx="342663" cy="119171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281">
              <a:lnSpc>
                <a:spcPts val="2850"/>
              </a:lnSpc>
              <a:spcBef>
                <a:spcPts val="142"/>
              </a:spcBef>
            </a:pPr>
            <a:r>
              <a:rPr sz="4050" spc="0" baseline="3034" dirty="0" smtClean="0">
                <a:latin typeface="Calibri"/>
                <a:cs typeface="Calibri"/>
              </a:rPr>
              <a:t>2:</a:t>
            </a:r>
            <a:endParaRPr sz="2700">
              <a:latin typeface="Calibri"/>
              <a:cs typeface="Calibri"/>
            </a:endParaRPr>
          </a:p>
          <a:p>
            <a:pPr marL="12700" marR="281">
              <a:lnSpc>
                <a:spcPts val="3240"/>
              </a:lnSpc>
              <a:spcBef>
                <a:spcPts val="19"/>
              </a:spcBef>
            </a:pPr>
            <a:r>
              <a:rPr sz="4050" spc="0" baseline="2022" dirty="0" smtClean="0">
                <a:latin typeface="Calibri"/>
                <a:cs typeface="Calibri"/>
              </a:rPr>
              <a:t>3:</a:t>
            </a:r>
            <a:endParaRPr sz="2700">
              <a:latin typeface="Calibri"/>
              <a:cs typeface="Calibri"/>
            </a:endParaRPr>
          </a:p>
          <a:p>
            <a:pPr marL="12700">
              <a:lnSpc>
                <a:spcPts val="3245"/>
              </a:lnSpc>
              <a:spcBef>
                <a:spcPts val="0"/>
              </a:spcBef>
            </a:pPr>
            <a:r>
              <a:rPr sz="4050" spc="0" baseline="2022" dirty="0" smtClean="0">
                <a:latin typeface="Calibri"/>
                <a:cs typeface="Calibri"/>
              </a:rPr>
              <a:t>4:</a:t>
            </a:r>
            <a:endParaRPr sz="27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398522" y="4092702"/>
            <a:ext cx="2147723" cy="119171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3042" marR="51480">
              <a:lnSpc>
                <a:spcPts val="2850"/>
              </a:lnSpc>
              <a:spcBef>
                <a:spcPts val="142"/>
              </a:spcBef>
            </a:pPr>
            <a:r>
              <a:rPr sz="4050" spc="0" baseline="3034" dirty="0" smtClean="0">
                <a:latin typeface="Calibri"/>
                <a:cs typeface="Calibri"/>
              </a:rPr>
              <a:t>TEM</a:t>
            </a:r>
            <a:r>
              <a:rPr sz="4050" spc="-64" baseline="3034" dirty="0" smtClean="0">
                <a:latin typeface="Calibri"/>
                <a:cs typeface="Calibri"/>
              </a:rPr>
              <a:t>U</a:t>
            </a:r>
            <a:r>
              <a:rPr sz="4050" spc="0" baseline="3034" dirty="0" smtClean="0">
                <a:latin typeface="Calibri"/>
                <a:cs typeface="Calibri"/>
              </a:rPr>
              <a:t>AN</a:t>
            </a:r>
            <a:endParaRPr sz="2700">
              <a:latin typeface="Calibri"/>
              <a:cs typeface="Calibri"/>
            </a:endParaRPr>
          </a:p>
          <a:p>
            <a:pPr marL="12700" marR="51480">
              <a:lnSpc>
                <a:spcPts val="3240"/>
              </a:lnSpc>
              <a:spcBef>
                <a:spcPts val="19"/>
              </a:spcBef>
            </a:pPr>
            <a:r>
              <a:rPr sz="4050" b="1" spc="0" baseline="2022" dirty="0" smtClean="0">
                <a:latin typeface="Calibri"/>
                <a:cs typeface="Calibri"/>
              </a:rPr>
              <a:t>K</a:t>
            </a:r>
            <a:r>
              <a:rPr sz="4050" b="1" spc="-19" baseline="2022" dirty="0" smtClean="0">
                <a:latin typeface="Calibri"/>
                <a:cs typeface="Calibri"/>
              </a:rPr>
              <a:t>E</a:t>
            </a:r>
            <a:r>
              <a:rPr sz="4050" b="1" spc="0" baseline="2022" dirty="0" smtClean="0">
                <a:latin typeface="Calibri"/>
                <a:cs typeface="Calibri"/>
              </a:rPr>
              <a:t>SIMPULAN</a:t>
            </a:r>
            <a:endParaRPr sz="2700">
              <a:latin typeface="Calibri"/>
              <a:cs typeface="Calibri"/>
            </a:endParaRPr>
          </a:p>
          <a:p>
            <a:pPr marL="13348">
              <a:lnSpc>
                <a:spcPts val="3245"/>
              </a:lnSpc>
              <a:spcBef>
                <a:spcPts val="0"/>
              </a:spcBef>
            </a:pPr>
            <a:r>
              <a:rPr sz="4050" spc="-9" baseline="2022" dirty="0" smtClean="0">
                <a:latin typeface="Calibri"/>
                <a:cs typeface="Calibri"/>
              </a:rPr>
              <a:t>R</a:t>
            </a:r>
            <a:r>
              <a:rPr sz="4050" spc="0" baseline="2022" dirty="0" smtClean="0">
                <a:latin typeface="Calibri"/>
                <a:cs typeface="Calibri"/>
              </a:rPr>
              <a:t>E</a:t>
            </a:r>
            <a:r>
              <a:rPr sz="4050" spc="-129" baseline="2022" dirty="0" smtClean="0">
                <a:latin typeface="Calibri"/>
                <a:cs typeface="Calibri"/>
              </a:rPr>
              <a:t>K</a:t>
            </a:r>
            <a:r>
              <a:rPr sz="4050" spc="0" baseline="2022" dirty="0" smtClean="0">
                <a:latin typeface="Calibri"/>
                <a:cs typeface="Calibri"/>
              </a:rPr>
              <a:t>OME</a:t>
            </a:r>
            <a:r>
              <a:rPr sz="4050" spc="-9" baseline="2022" dirty="0" smtClean="0">
                <a:latin typeface="Calibri"/>
                <a:cs typeface="Calibri"/>
              </a:rPr>
              <a:t>N</a:t>
            </a:r>
            <a:r>
              <a:rPr sz="4050" spc="-44" baseline="2022" dirty="0" smtClean="0">
                <a:latin typeface="Calibri"/>
                <a:cs typeface="Calibri"/>
              </a:rPr>
              <a:t>D</a:t>
            </a:r>
            <a:r>
              <a:rPr sz="4050" spc="0" baseline="2022" dirty="0" smtClean="0">
                <a:latin typeface="Calibri"/>
                <a:cs typeface="Calibri"/>
              </a:rPr>
              <a:t>A</a:t>
            </a:r>
            <a:r>
              <a:rPr sz="4050" spc="-9" baseline="2022" dirty="0" smtClean="0">
                <a:latin typeface="Calibri"/>
                <a:cs typeface="Calibri"/>
              </a:rPr>
              <a:t>S</a:t>
            </a:r>
            <a:r>
              <a:rPr sz="4050" spc="0" baseline="2022" dirty="0" smtClean="0">
                <a:latin typeface="Calibri"/>
                <a:cs typeface="Calibri"/>
              </a:rPr>
              <a:t>I</a:t>
            </a:r>
            <a:endParaRPr sz="27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78840" y="5327472"/>
            <a:ext cx="1582045" cy="3683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850"/>
              </a:lnSpc>
              <a:spcBef>
                <a:spcPts val="142"/>
              </a:spcBef>
            </a:pPr>
            <a:r>
              <a:rPr sz="4050" spc="0" baseline="3034" dirty="0" smtClean="0">
                <a:latin typeface="Calibri"/>
                <a:cs typeface="Calibri"/>
              </a:rPr>
              <a:t>LAMPIRAN</a:t>
            </a:r>
            <a:endParaRPr sz="2700">
              <a:latin typeface="Calibri"/>
              <a:cs typeface="Calibri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7973695" y="6118454"/>
            <a:ext cx="352169" cy="254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64"/>
              </a:lnSpc>
              <a:spcBef>
                <a:spcPts val="98"/>
              </a:spcBef>
            </a:pPr>
            <a:r>
              <a:rPr sz="1800" b="1" spc="4" dirty="0" smtClean="0">
                <a:solidFill>
                  <a:srgbClr val="FFFFFF"/>
                </a:solidFill>
                <a:latin typeface="Tahoma"/>
                <a:cs typeface="Tahoma"/>
              </a:rPr>
              <a:t>39</a:t>
            </a:r>
            <a:endParaRPr sz="1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7572375" y="6000762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1852" y="247350"/>
                </a:lnTo>
                <a:lnTo>
                  <a:pt x="7313" y="265682"/>
                </a:lnTo>
                <a:lnTo>
                  <a:pt x="28488" y="300859"/>
                </a:lnTo>
                <a:lnTo>
                  <a:pt x="62373" y="333659"/>
                </a:lnTo>
                <a:lnTo>
                  <a:pt x="107817" y="363612"/>
                </a:lnTo>
                <a:lnTo>
                  <a:pt x="163671" y="390248"/>
                </a:lnTo>
                <a:lnTo>
                  <a:pt x="228782" y="413096"/>
                </a:lnTo>
                <a:lnTo>
                  <a:pt x="302002" y="431686"/>
                </a:lnTo>
                <a:lnTo>
                  <a:pt x="341292" y="439237"/>
                </a:lnTo>
                <a:lnTo>
                  <a:pt x="382178" y="445546"/>
                </a:lnTo>
                <a:lnTo>
                  <a:pt x="424516" y="450556"/>
                </a:lnTo>
                <a:lnTo>
                  <a:pt x="468161" y="454208"/>
                </a:lnTo>
                <a:lnTo>
                  <a:pt x="512970" y="456442"/>
                </a:lnTo>
                <a:lnTo>
                  <a:pt x="558800" y="457200"/>
                </a:lnTo>
                <a:lnTo>
                  <a:pt x="604629" y="456442"/>
                </a:lnTo>
                <a:lnTo>
                  <a:pt x="649438" y="454208"/>
                </a:lnTo>
                <a:lnTo>
                  <a:pt x="693083" y="450556"/>
                </a:lnTo>
                <a:lnTo>
                  <a:pt x="735421" y="445546"/>
                </a:lnTo>
                <a:lnTo>
                  <a:pt x="776307" y="439237"/>
                </a:lnTo>
                <a:lnTo>
                  <a:pt x="815597" y="431686"/>
                </a:lnTo>
                <a:lnTo>
                  <a:pt x="853149" y="422953"/>
                </a:lnTo>
                <a:lnTo>
                  <a:pt x="922458" y="402175"/>
                </a:lnTo>
                <a:lnTo>
                  <a:pt x="983084" y="377374"/>
                </a:lnTo>
                <a:lnTo>
                  <a:pt x="1033877" y="349021"/>
                </a:lnTo>
                <a:lnTo>
                  <a:pt x="1073685" y="317586"/>
                </a:lnTo>
                <a:lnTo>
                  <a:pt x="1101359" y="283538"/>
                </a:lnTo>
                <a:lnTo>
                  <a:pt x="1115747" y="247350"/>
                </a:lnTo>
                <a:lnTo>
                  <a:pt x="1117600" y="228600"/>
                </a:lnTo>
                <a:lnTo>
                  <a:pt x="1115747" y="209851"/>
                </a:lnTo>
                <a:lnTo>
                  <a:pt x="1101359" y="173665"/>
                </a:lnTo>
                <a:lnTo>
                  <a:pt x="1073685" y="139619"/>
                </a:lnTo>
                <a:lnTo>
                  <a:pt x="1033877" y="108183"/>
                </a:lnTo>
                <a:lnTo>
                  <a:pt x="983084" y="79830"/>
                </a:lnTo>
                <a:lnTo>
                  <a:pt x="922458" y="55028"/>
                </a:lnTo>
                <a:lnTo>
                  <a:pt x="853149" y="34249"/>
                </a:lnTo>
                <a:lnTo>
                  <a:pt x="815597" y="25516"/>
                </a:lnTo>
                <a:lnTo>
                  <a:pt x="776307" y="17964"/>
                </a:lnTo>
                <a:lnTo>
                  <a:pt x="735421" y="11654"/>
                </a:lnTo>
                <a:lnTo>
                  <a:pt x="693083" y="6643"/>
                </a:lnTo>
                <a:lnTo>
                  <a:pt x="649438" y="2992"/>
                </a:lnTo>
                <a:lnTo>
                  <a:pt x="604629" y="757"/>
                </a:lnTo>
                <a:lnTo>
                  <a:pt x="558800" y="0"/>
                </a:lnTo>
                <a:lnTo>
                  <a:pt x="512970" y="757"/>
                </a:lnTo>
                <a:lnTo>
                  <a:pt x="468161" y="2992"/>
                </a:lnTo>
                <a:lnTo>
                  <a:pt x="424516" y="6643"/>
                </a:lnTo>
                <a:lnTo>
                  <a:pt x="382178" y="11654"/>
                </a:lnTo>
                <a:lnTo>
                  <a:pt x="341292" y="17964"/>
                </a:lnTo>
                <a:lnTo>
                  <a:pt x="302002" y="25516"/>
                </a:lnTo>
                <a:lnTo>
                  <a:pt x="264450" y="34249"/>
                </a:lnTo>
                <a:lnTo>
                  <a:pt x="195141" y="55028"/>
                </a:lnTo>
                <a:lnTo>
                  <a:pt x="134515" y="79830"/>
                </a:lnTo>
                <a:lnTo>
                  <a:pt x="83722" y="108183"/>
                </a:lnTo>
                <a:lnTo>
                  <a:pt x="43914" y="139619"/>
                </a:lnTo>
                <a:lnTo>
                  <a:pt x="16240" y="173665"/>
                </a:lnTo>
                <a:lnTo>
                  <a:pt x="1852" y="209851"/>
                </a:lnTo>
                <a:lnTo>
                  <a:pt x="0" y="228600"/>
                </a:lnTo>
                <a:close/>
              </a:path>
            </a:pathLst>
          </a:custGeom>
          <a:solidFill>
            <a:srgbClr val="0000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572375" y="6000762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7313" y="191520"/>
                </a:lnTo>
                <a:lnTo>
                  <a:pt x="28488" y="156345"/>
                </a:lnTo>
                <a:lnTo>
                  <a:pt x="62373" y="123545"/>
                </a:lnTo>
                <a:lnTo>
                  <a:pt x="107817" y="93592"/>
                </a:lnTo>
                <a:lnTo>
                  <a:pt x="163671" y="66955"/>
                </a:lnTo>
                <a:lnTo>
                  <a:pt x="228782" y="44106"/>
                </a:lnTo>
                <a:lnTo>
                  <a:pt x="302002" y="25516"/>
                </a:lnTo>
                <a:lnTo>
                  <a:pt x="341292" y="17964"/>
                </a:lnTo>
                <a:lnTo>
                  <a:pt x="382178" y="11654"/>
                </a:lnTo>
                <a:lnTo>
                  <a:pt x="424516" y="6643"/>
                </a:lnTo>
                <a:lnTo>
                  <a:pt x="468161" y="2992"/>
                </a:lnTo>
                <a:lnTo>
                  <a:pt x="512970" y="757"/>
                </a:lnTo>
                <a:lnTo>
                  <a:pt x="558800" y="0"/>
                </a:lnTo>
                <a:lnTo>
                  <a:pt x="604629" y="757"/>
                </a:lnTo>
                <a:lnTo>
                  <a:pt x="649438" y="2992"/>
                </a:lnTo>
                <a:lnTo>
                  <a:pt x="693083" y="6643"/>
                </a:lnTo>
                <a:lnTo>
                  <a:pt x="735421" y="11654"/>
                </a:lnTo>
                <a:lnTo>
                  <a:pt x="776307" y="17964"/>
                </a:lnTo>
                <a:lnTo>
                  <a:pt x="815597" y="25516"/>
                </a:lnTo>
                <a:lnTo>
                  <a:pt x="853149" y="34249"/>
                </a:lnTo>
                <a:lnTo>
                  <a:pt x="922458" y="55028"/>
                </a:lnTo>
                <a:lnTo>
                  <a:pt x="983084" y="79830"/>
                </a:lnTo>
                <a:lnTo>
                  <a:pt x="1033877" y="108183"/>
                </a:lnTo>
                <a:lnTo>
                  <a:pt x="1073685" y="139619"/>
                </a:lnTo>
                <a:lnTo>
                  <a:pt x="1101359" y="173665"/>
                </a:lnTo>
                <a:lnTo>
                  <a:pt x="1115747" y="209851"/>
                </a:lnTo>
                <a:lnTo>
                  <a:pt x="1117600" y="228600"/>
                </a:lnTo>
                <a:lnTo>
                  <a:pt x="1115747" y="247350"/>
                </a:lnTo>
                <a:lnTo>
                  <a:pt x="1101359" y="283538"/>
                </a:lnTo>
                <a:lnTo>
                  <a:pt x="1073685" y="317586"/>
                </a:lnTo>
                <a:lnTo>
                  <a:pt x="1033877" y="349021"/>
                </a:lnTo>
                <a:lnTo>
                  <a:pt x="983084" y="377374"/>
                </a:lnTo>
                <a:lnTo>
                  <a:pt x="922458" y="402175"/>
                </a:lnTo>
                <a:lnTo>
                  <a:pt x="853149" y="422953"/>
                </a:lnTo>
                <a:lnTo>
                  <a:pt x="815597" y="431686"/>
                </a:lnTo>
                <a:lnTo>
                  <a:pt x="776307" y="439237"/>
                </a:lnTo>
                <a:lnTo>
                  <a:pt x="735421" y="445546"/>
                </a:lnTo>
                <a:lnTo>
                  <a:pt x="693083" y="450556"/>
                </a:lnTo>
                <a:lnTo>
                  <a:pt x="649438" y="454208"/>
                </a:lnTo>
                <a:lnTo>
                  <a:pt x="604629" y="456442"/>
                </a:lnTo>
                <a:lnTo>
                  <a:pt x="558800" y="457200"/>
                </a:lnTo>
                <a:lnTo>
                  <a:pt x="512970" y="456442"/>
                </a:lnTo>
                <a:lnTo>
                  <a:pt x="468161" y="454208"/>
                </a:lnTo>
                <a:lnTo>
                  <a:pt x="424516" y="450556"/>
                </a:lnTo>
                <a:lnTo>
                  <a:pt x="382178" y="445546"/>
                </a:lnTo>
                <a:lnTo>
                  <a:pt x="341292" y="439237"/>
                </a:lnTo>
                <a:lnTo>
                  <a:pt x="302002" y="431686"/>
                </a:lnTo>
                <a:lnTo>
                  <a:pt x="264450" y="422953"/>
                </a:lnTo>
                <a:lnTo>
                  <a:pt x="195141" y="402175"/>
                </a:lnTo>
                <a:lnTo>
                  <a:pt x="134515" y="377374"/>
                </a:lnTo>
                <a:lnTo>
                  <a:pt x="83722" y="349021"/>
                </a:lnTo>
                <a:lnTo>
                  <a:pt x="43914" y="317586"/>
                </a:lnTo>
                <a:lnTo>
                  <a:pt x="16240" y="283538"/>
                </a:lnTo>
                <a:lnTo>
                  <a:pt x="1852" y="247350"/>
                </a:lnTo>
                <a:lnTo>
                  <a:pt x="0" y="228600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914132" y="6016752"/>
            <a:ext cx="454151" cy="5135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060435" y="6016752"/>
            <a:ext cx="374903" cy="5135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35940" y="1635640"/>
            <a:ext cx="215900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165"/>
              </a:lnSpc>
              <a:spcBef>
                <a:spcPts val="158"/>
              </a:spcBef>
            </a:pPr>
            <a:r>
              <a:rPr sz="3000" spc="0" dirty="0" smtClean="0">
                <a:latin typeface="Arial"/>
                <a:cs typeface="Arial"/>
              </a:rPr>
              <a:t>•</a:t>
            </a:r>
            <a:endParaRPr sz="30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78840" y="1658620"/>
            <a:ext cx="7570025" cy="471383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57063">
              <a:lnSpc>
                <a:spcPts val="3155"/>
              </a:lnSpc>
              <a:spcBef>
                <a:spcPts val="157"/>
              </a:spcBef>
            </a:pPr>
            <a:r>
              <a:rPr sz="4500" b="1" spc="0" baseline="2730" dirty="0" smtClean="0">
                <a:latin typeface="Calibri"/>
                <a:cs typeface="Calibri"/>
              </a:rPr>
              <a:t>Moni</a:t>
            </a:r>
            <a:r>
              <a:rPr sz="4500" b="1" spc="-25" baseline="2730" dirty="0" smtClean="0">
                <a:latin typeface="Calibri"/>
                <a:cs typeface="Calibri"/>
              </a:rPr>
              <a:t>t</a:t>
            </a:r>
            <a:r>
              <a:rPr sz="4500" b="1" spc="0" baseline="2730" dirty="0" smtClean="0">
                <a:latin typeface="Calibri"/>
                <a:cs typeface="Calibri"/>
              </a:rPr>
              <a:t>or</a:t>
            </a:r>
            <a:r>
              <a:rPr sz="4500" b="1" spc="-9" baseline="2730" dirty="0" smtClean="0">
                <a:latin typeface="Calibri"/>
                <a:cs typeface="Calibri"/>
              </a:rPr>
              <a:t>i</a:t>
            </a:r>
            <a:r>
              <a:rPr sz="4500" b="1" spc="0" baseline="2730" dirty="0" smtClean="0">
                <a:latin typeface="Calibri"/>
                <a:cs typeface="Calibri"/>
              </a:rPr>
              <a:t>ng</a:t>
            </a:r>
            <a:r>
              <a:rPr sz="4500" b="1" spc="14" baseline="2730" dirty="0" smtClean="0">
                <a:latin typeface="Calibri"/>
                <a:cs typeface="Calibri"/>
              </a:rPr>
              <a:t> </a:t>
            </a:r>
            <a:r>
              <a:rPr sz="4500" spc="0" baseline="2730" dirty="0" smtClean="0">
                <a:latin typeface="Calibri"/>
                <a:cs typeface="Calibri"/>
              </a:rPr>
              <a:t>d</a:t>
            </a:r>
            <a:r>
              <a:rPr sz="4500" spc="-9" baseline="2730" dirty="0" smtClean="0">
                <a:latin typeface="Calibri"/>
                <a:cs typeface="Calibri"/>
              </a:rPr>
              <a:t>i</a:t>
            </a:r>
            <a:r>
              <a:rPr sz="4500" spc="0" baseline="2730" dirty="0" smtClean="0">
                <a:latin typeface="Calibri"/>
                <a:cs typeface="Calibri"/>
              </a:rPr>
              <a:t>la</a:t>
            </a:r>
            <a:r>
              <a:rPr sz="4500" spc="-34" baseline="2730" dirty="0" smtClean="0">
                <a:latin typeface="Calibri"/>
                <a:cs typeface="Calibri"/>
              </a:rPr>
              <a:t>k</a:t>
            </a:r>
            <a:r>
              <a:rPr sz="4500" spc="0" baseline="2730" dirty="0" smtClean="0">
                <a:latin typeface="Calibri"/>
                <a:cs typeface="Calibri"/>
              </a:rPr>
              <a:t>u</a:t>
            </a:r>
            <a:r>
              <a:rPr sz="4500" spc="-50" baseline="2730" dirty="0" smtClean="0">
                <a:latin typeface="Calibri"/>
                <a:cs typeface="Calibri"/>
              </a:rPr>
              <a:t>k</a:t>
            </a:r>
            <a:r>
              <a:rPr sz="4500" spc="0" baseline="2730" dirty="0" smtClean="0">
                <a:latin typeface="Calibri"/>
                <a:cs typeface="Calibri"/>
              </a:rPr>
              <a:t>an </a:t>
            </a:r>
            <a:r>
              <a:rPr sz="4500" spc="-100" baseline="2730" dirty="0" smtClean="0">
                <a:latin typeface="Calibri"/>
                <a:cs typeface="Calibri"/>
              </a:rPr>
              <a:t>k</a:t>
            </a:r>
            <a:r>
              <a:rPr sz="4500" spc="-14" baseline="2730" dirty="0" smtClean="0">
                <a:latin typeface="Calibri"/>
                <a:cs typeface="Calibri"/>
              </a:rPr>
              <a:t>e</a:t>
            </a:r>
            <a:r>
              <a:rPr sz="4500" spc="0" baseline="2730" dirty="0" smtClean="0">
                <a:latin typeface="Calibri"/>
                <a:cs typeface="Calibri"/>
              </a:rPr>
              <a:t>ti</a:t>
            </a:r>
            <a:r>
              <a:rPr sz="4500" spc="-44" baseline="2730" dirty="0" smtClean="0">
                <a:latin typeface="Calibri"/>
                <a:cs typeface="Calibri"/>
              </a:rPr>
              <a:t>k</a:t>
            </a:r>
            <a:r>
              <a:rPr sz="4500" spc="0" baseline="2730" dirty="0" smtClean="0">
                <a:latin typeface="Calibri"/>
                <a:cs typeface="Calibri"/>
              </a:rPr>
              <a:t>a</a:t>
            </a:r>
            <a:r>
              <a:rPr sz="4500" spc="-25" baseline="2730" dirty="0" smtClean="0">
                <a:latin typeface="Calibri"/>
                <a:cs typeface="Calibri"/>
              </a:rPr>
              <a:t> </a:t>
            </a:r>
            <a:r>
              <a:rPr sz="4500" spc="0" baseline="2730" dirty="0" smtClean="0">
                <a:latin typeface="Calibri"/>
                <a:cs typeface="Calibri"/>
              </a:rPr>
              <a:t>sebuah</a:t>
            </a:r>
            <a:r>
              <a:rPr sz="4500" spc="-19" baseline="2730" dirty="0" smtClean="0">
                <a:latin typeface="Calibri"/>
                <a:cs typeface="Calibri"/>
              </a:rPr>
              <a:t> </a:t>
            </a:r>
            <a:r>
              <a:rPr sz="4500" spc="-89" baseline="2730" dirty="0" smtClean="0">
                <a:latin typeface="Calibri"/>
                <a:cs typeface="Calibri"/>
              </a:rPr>
              <a:t>k</a:t>
            </a:r>
            <a:r>
              <a:rPr sz="4500" spc="0" baseline="2730" dirty="0" smtClean="0">
                <a:latin typeface="Calibri"/>
                <a:cs typeface="Calibri"/>
              </a:rPr>
              <a:t>e</a:t>
            </a:r>
            <a:r>
              <a:rPr sz="4500" spc="-9" baseline="2730" dirty="0" smtClean="0">
                <a:latin typeface="Calibri"/>
                <a:cs typeface="Calibri"/>
              </a:rPr>
              <a:t>b</a:t>
            </a:r>
            <a:r>
              <a:rPr sz="4500" spc="0" baseline="2730" dirty="0" smtClean="0">
                <a:latin typeface="Calibri"/>
                <a:cs typeface="Calibri"/>
              </a:rPr>
              <a:t>ija</a:t>
            </a:r>
            <a:r>
              <a:rPr sz="4500" spc="-44" baseline="2730" dirty="0" smtClean="0">
                <a:latin typeface="Calibri"/>
                <a:cs typeface="Calibri"/>
              </a:rPr>
              <a:t>k</a:t>
            </a:r>
            <a:r>
              <a:rPr sz="4500" spc="0" baseline="2730" dirty="0" smtClean="0">
                <a:latin typeface="Calibri"/>
                <a:cs typeface="Calibri"/>
              </a:rPr>
              <a:t>an</a:t>
            </a:r>
            <a:endParaRPr sz="3000">
              <a:latin typeface="Calibri"/>
              <a:cs typeface="Calibri"/>
            </a:endParaRPr>
          </a:p>
          <a:p>
            <a:pPr marL="12700" marR="57063">
              <a:lnSpc>
                <a:spcPts val="3245"/>
              </a:lnSpc>
              <a:spcBef>
                <a:spcPts val="4"/>
              </a:spcBef>
            </a:pPr>
            <a:r>
              <a:rPr sz="4500" spc="0" baseline="2730" dirty="0" smtClean="0">
                <a:latin typeface="Calibri"/>
                <a:cs typeface="Calibri"/>
              </a:rPr>
              <a:t>se</a:t>
            </a:r>
            <a:r>
              <a:rPr sz="4500" spc="-9" baseline="2730" dirty="0" smtClean="0">
                <a:latin typeface="Calibri"/>
                <a:cs typeface="Calibri"/>
              </a:rPr>
              <a:t>d</a:t>
            </a:r>
            <a:r>
              <a:rPr sz="4500" spc="0" baseline="2730" dirty="0" smtClean="0">
                <a:latin typeface="Calibri"/>
                <a:cs typeface="Calibri"/>
              </a:rPr>
              <a:t>ang </a:t>
            </a:r>
            <a:r>
              <a:rPr sz="4500" spc="-14" baseline="2730" dirty="0" smtClean="0">
                <a:latin typeface="Calibri"/>
                <a:cs typeface="Calibri"/>
              </a:rPr>
              <a:t>d</a:t>
            </a:r>
            <a:r>
              <a:rPr sz="4500" spc="0" baseline="2730" dirty="0" smtClean="0">
                <a:latin typeface="Calibri"/>
                <a:cs typeface="Calibri"/>
              </a:rPr>
              <a:t>i</a:t>
            </a:r>
            <a:r>
              <a:rPr sz="4500" spc="-9" baseline="2730" dirty="0" smtClean="0">
                <a:latin typeface="Calibri"/>
                <a:cs typeface="Calibri"/>
              </a:rPr>
              <a:t>i</a:t>
            </a:r>
            <a:r>
              <a:rPr sz="4500" spc="0" baseline="2730" dirty="0" smtClean="0">
                <a:latin typeface="Calibri"/>
                <a:cs typeface="Calibri"/>
              </a:rPr>
              <a:t>mp</a:t>
            </a:r>
            <a:r>
              <a:rPr sz="4500" spc="-9" baseline="2730" dirty="0" smtClean="0">
                <a:latin typeface="Calibri"/>
                <a:cs typeface="Calibri"/>
              </a:rPr>
              <a:t>l</a:t>
            </a:r>
            <a:r>
              <a:rPr sz="4500" spc="0" baseline="2730" dirty="0" smtClean="0">
                <a:latin typeface="Calibri"/>
                <a:cs typeface="Calibri"/>
              </a:rPr>
              <a:t>em</a:t>
            </a:r>
            <a:r>
              <a:rPr sz="4500" spc="-9" baseline="2730" dirty="0" smtClean="0">
                <a:latin typeface="Calibri"/>
                <a:cs typeface="Calibri"/>
              </a:rPr>
              <a:t>e</a:t>
            </a:r>
            <a:r>
              <a:rPr sz="4500" spc="-29" baseline="2730" dirty="0" smtClean="0">
                <a:latin typeface="Calibri"/>
                <a:cs typeface="Calibri"/>
              </a:rPr>
              <a:t>n</a:t>
            </a:r>
            <a:r>
              <a:rPr sz="4500" spc="-34" baseline="2730" dirty="0" smtClean="0">
                <a:latin typeface="Calibri"/>
                <a:cs typeface="Calibri"/>
              </a:rPr>
              <a:t>t</a:t>
            </a:r>
            <a:r>
              <a:rPr sz="4500" spc="0" baseline="2730" dirty="0" smtClean="0">
                <a:latin typeface="Calibri"/>
                <a:cs typeface="Calibri"/>
              </a:rPr>
              <a:t>asi</a:t>
            </a:r>
            <a:r>
              <a:rPr sz="4500" spc="-44" baseline="2730" dirty="0" smtClean="0">
                <a:latin typeface="Calibri"/>
                <a:cs typeface="Calibri"/>
              </a:rPr>
              <a:t>k</a:t>
            </a:r>
            <a:r>
              <a:rPr sz="4500" spc="0" baseline="2730" dirty="0" smtClean="0">
                <a:latin typeface="Calibri"/>
                <a:cs typeface="Calibri"/>
              </a:rPr>
              <a:t>an. Moni</a:t>
            </a:r>
            <a:r>
              <a:rPr sz="4500" spc="-29" baseline="2730" dirty="0" smtClean="0">
                <a:latin typeface="Calibri"/>
                <a:cs typeface="Calibri"/>
              </a:rPr>
              <a:t>t</a:t>
            </a:r>
            <a:r>
              <a:rPr sz="4500" spc="0" baseline="2730" dirty="0" smtClean="0">
                <a:latin typeface="Calibri"/>
                <a:cs typeface="Calibri"/>
              </a:rPr>
              <a:t>ori</a:t>
            </a:r>
            <a:r>
              <a:rPr sz="4500" spc="-9" baseline="2730" dirty="0" smtClean="0">
                <a:latin typeface="Calibri"/>
                <a:cs typeface="Calibri"/>
              </a:rPr>
              <a:t>n</a:t>
            </a:r>
            <a:r>
              <a:rPr sz="4500" spc="0" baseline="2730" dirty="0" smtClean="0">
                <a:latin typeface="Calibri"/>
                <a:cs typeface="Calibri"/>
              </a:rPr>
              <a:t>g</a:t>
            </a:r>
            <a:endParaRPr sz="3000">
              <a:latin typeface="Calibri"/>
              <a:cs typeface="Calibri"/>
            </a:endParaRPr>
          </a:p>
          <a:p>
            <a:pPr marL="12700" marR="34622">
              <a:lnSpc>
                <a:spcPts val="3240"/>
              </a:lnSpc>
            </a:pPr>
            <a:r>
              <a:rPr sz="4500" spc="0" baseline="2730" dirty="0" smtClean="0">
                <a:latin typeface="Calibri"/>
                <a:cs typeface="Calibri"/>
              </a:rPr>
              <a:t>d</a:t>
            </a:r>
            <a:r>
              <a:rPr sz="4500" spc="-9" baseline="2730" dirty="0" smtClean="0">
                <a:latin typeface="Calibri"/>
                <a:cs typeface="Calibri"/>
              </a:rPr>
              <a:t>i</a:t>
            </a:r>
            <a:r>
              <a:rPr sz="4500" spc="0" baseline="2730" dirty="0" smtClean="0">
                <a:latin typeface="Calibri"/>
                <a:cs typeface="Calibri"/>
              </a:rPr>
              <a:t>p</a:t>
            </a:r>
            <a:r>
              <a:rPr sz="4500" spc="-9" baseline="2730" dirty="0" smtClean="0">
                <a:latin typeface="Calibri"/>
                <a:cs typeface="Calibri"/>
              </a:rPr>
              <a:t>e</a:t>
            </a:r>
            <a:r>
              <a:rPr sz="4500" spc="0" baseline="2730" dirty="0" smtClean="0">
                <a:latin typeface="Calibri"/>
                <a:cs typeface="Calibri"/>
              </a:rPr>
              <a:t>r</a:t>
            </a:r>
            <a:r>
              <a:rPr sz="4500" spc="-4" baseline="2730" dirty="0" smtClean="0">
                <a:latin typeface="Calibri"/>
                <a:cs typeface="Calibri"/>
              </a:rPr>
              <a:t>l</a:t>
            </a:r>
            <a:r>
              <a:rPr sz="4500" spc="0" baseline="2730" dirty="0" smtClean="0">
                <a:latin typeface="Calibri"/>
                <a:cs typeface="Calibri"/>
              </a:rPr>
              <a:t>u</a:t>
            </a:r>
            <a:r>
              <a:rPr sz="4500" spc="-50" baseline="2730" dirty="0" smtClean="0">
                <a:latin typeface="Calibri"/>
                <a:cs typeface="Calibri"/>
              </a:rPr>
              <a:t>k</a:t>
            </a:r>
            <a:r>
              <a:rPr sz="4500" spc="0" baseline="2730" dirty="0" smtClean="0">
                <a:latin typeface="Calibri"/>
                <a:cs typeface="Calibri"/>
              </a:rPr>
              <a:t>an </a:t>
            </a:r>
            <a:r>
              <a:rPr sz="4500" spc="4" baseline="2730" dirty="0" smtClean="0">
                <a:latin typeface="Calibri"/>
                <a:cs typeface="Calibri"/>
              </a:rPr>
              <a:t>a</a:t>
            </a:r>
            <a:r>
              <a:rPr sz="4500" spc="-54" baseline="2730" dirty="0" smtClean="0">
                <a:latin typeface="Calibri"/>
                <a:cs typeface="Calibri"/>
              </a:rPr>
              <a:t>g</a:t>
            </a:r>
            <a:r>
              <a:rPr sz="4500" spc="0" baseline="2730" dirty="0" smtClean="0">
                <a:latin typeface="Calibri"/>
                <a:cs typeface="Calibri"/>
              </a:rPr>
              <a:t>ar </a:t>
            </a:r>
            <a:r>
              <a:rPr sz="4500" spc="-84" baseline="2730" dirty="0" smtClean="0">
                <a:latin typeface="Calibri"/>
                <a:cs typeface="Calibri"/>
              </a:rPr>
              <a:t>k</a:t>
            </a:r>
            <a:r>
              <a:rPr sz="4500" spc="0" baseline="2730" dirty="0" smtClean="0">
                <a:latin typeface="Calibri"/>
                <a:cs typeface="Calibri"/>
              </a:rPr>
              <a:t>esalaha</a:t>
            </a:r>
            <a:r>
              <a:rPr sz="4500" spc="4" baseline="2730" dirty="0" smtClean="0">
                <a:latin typeface="Calibri"/>
                <a:cs typeface="Calibri"/>
              </a:rPr>
              <a:t>n-</a:t>
            </a:r>
            <a:r>
              <a:rPr sz="4500" spc="-89" baseline="2730" dirty="0" smtClean="0">
                <a:latin typeface="Calibri"/>
                <a:cs typeface="Calibri"/>
              </a:rPr>
              <a:t>k</a:t>
            </a:r>
            <a:r>
              <a:rPr sz="4500" spc="0" baseline="2730" dirty="0" smtClean="0">
                <a:latin typeface="Calibri"/>
                <a:cs typeface="Calibri"/>
              </a:rPr>
              <a:t>esalahan</a:t>
            </a:r>
            <a:r>
              <a:rPr sz="4500" spc="-34" baseline="2730" dirty="0" smtClean="0">
                <a:latin typeface="Calibri"/>
                <a:cs typeface="Calibri"/>
              </a:rPr>
              <a:t> </a:t>
            </a:r>
            <a:r>
              <a:rPr sz="4500" spc="-19" baseline="2730" dirty="0" smtClean="0">
                <a:latin typeface="Calibri"/>
                <a:cs typeface="Calibri"/>
              </a:rPr>
              <a:t>a</a:t>
            </a:r>
            <a:r>
              <a:rPr sz="4500" spc="-34" baseline="2730" dirty="0" smtClean="0">
                <a:latin typeface="Calibri"/>
                <a:cs typeface="Calibri"/>
              </a:rPr>
              <a:t>w</a:t>
            </a:r>
            <a:r>
              <a:rPr sz="4500" spc="0" baseline="2730" dirty="0" smtClean="0">
                <a:latin typeface="Calibri"/>
                <a:cs typeface="Calibri"/>
              </a:rPr>
              <a:t>al dap</a:t>
            </a:r>
            <a:r>
              <a:rPr sz="4500" spc="-25" baseline="2730" dirty="0" smtClean="0">
                <a:latin typeface="Calibri"/>
                <a:cs typeface="Calibri"/>
              </a:rPr>
              <a:t>a</a:t>
            </a:r>
            <a:r>
              <a:rPr sz="4500" spc="0" baseline="2730" dirty="0" smtClean="0">
                <a:latin typeface="Calibri"/>
                <a:cs typeface="Calibri"/>
              </a:rPr>
              <a:t>t</a:t>
            </a:r>
            <a:endParaRPr sz="3000">
              <a:latin typeface="Calibri"/>
              <a:cs typeface="Calibri"/>
            </a:endParaRPr>
          </a:p>
          <a:p>
            <a:pPr marL="12700" marR="57063">
              <a:lnSpc>
                <a:spcPts val="3240"/>
              </a:lnSpc>
            </a:pPr>
            <a:r>
              <a:rPr sz="4500" spc="0" baseline="2730" dirty="0" smtClean="0">
                <a:latin typeface="Calibri"/>
                <a:cs typeface="Calibri"/>
              </a:rPr>
              <a:t>se</a:t>
            </a:r>
            <a:r>
              <a:rPr sz="4500" spc="-19" baseline="2730" dirty="0" smtClean="0">
                <a:latin typeface="Calibri"/>
                <a:cs typeface="Calibri"/>
              </a:rPr>
              <a:t>g</a:t>
            </a:r>
            <a:r>
              <a:rPr sz="4500" spc="0" baseline="2730" dirty="0" smtClean="0">
                <a:latin typeface="Calibri"/>
                <a:cs typeface="Calibri"/>
              </a:rPr>
              <a:t>e</a:t>
            </a:r>
            <a:r>
              <a:rPr sz="4500" spc="-64" baseline="2730" dirty="0" smtClean="0">
                <a:latin typeface="Calibri"/>
                <a:cs typeface="Calibri"/>
              </a:rPr>
              <a:t>r</a:t>
            </a:r>
            <a:r>
              <a:rPr sz="4500" spc="0" baseline="2730" dirty="0" smtClean="0">
                <a:latin typeface="Calibri"/>
                <a:cs typeface="Calibri"/>
              </a:rPr>
              <a:t>a d</a:t>
            </a:r>
            <a:r>
              <a:rPr sz="4500" spc="-9" baseline="2730" dirty="0" smtClean="0">
                <a:latin typeface="Calibri"/>
                <a:cs typeface="Calibri"/>
              </a:rPr>
              <a:t>i</a:t>
            </a:r>
            <a:r>
              <a:rPr sz="4500" spc="-89" baseline="2730" dirty="0" smtClean="0">
                <a:latin typeface="Calibri"/>
                <a:cs typeface="Calibri"/>
              </a:rPr>
              <a:t>k</a:t>
            </a:r>
            <a:r>
              <a:rPr sz="4500" spc="-14" baseline="2730" dirty="0" smtClean="0">
                <a:latin typeface="Calibri"/>
                <a:cs typeface="Calibri"/>
              </a:rPr>
              <a:t>e</a:t>
            </a:r>
            <a:r>
              <a:rPr sz="4500" spc="-34" baseline="2730" dirty="0" smtClean="0">
                <a:latin typeface="Calibri"/>
                <a:cs typeface="Calibri"/>
              </a:rPr>
              <a:t>t</a:t>
            </a:r>
            <a:r>
              <a:rPr sz="4500" spc="0" baseline="2730" dirty="0" smtClean="0">
                <a:latin typeface="Calibri"/>
                <a:cs typeface="Calibri"/>
              </a:rPr>
              <a:t>ahui</a:t>
            </a:r>
            <a:r>
              <a:rPr sz="4500" spc="-14" baseline="2730" dirty="0" smtClean="0">
                <a:latin typeface="Calibri"/>
                <a:cs typeface="Calibri"/>
              </a:rPr>
              <a:t> </a:t>
            </a:r>
            <a:r>
              <a:rPr sz="4500" spc="0" baseline="2730" dirty="0" smtClean="0">
                <a:latin typeface="Calibri"/>
                <a:cs typeface="Calibri"/>
              </a:rPr>
              <a:t>dan </a:t>
            </a:r>
            <a:r>
              <a:rPr sz="4500" spc="-14" baseline="2730" dirty="0" smtClean="0">
                <a:latin typeface="Calibri"/>
                <a:cs typeface="Calibri"/>
              </a:rPr>
              <a:t>d</a:t>
            </a:r>
            <a:r>
              <a:rPr sz="4500" spc="0" baseline="2730" dirty="0" smtClean="0">
                <a:latin typeface="Calibri"/>
                <a:cs typeface="Calibri"/>
              </a:rPr>
              <a:t>ap</a:t>
            </a:r>
            <a:r>
              <a:rPr sz="4500" spc="-19" baseline="2730" dirty="0" smtClean="0">
                <a:latin typeface="Calibri"/>
                <a:cs typeface="Calibri"/>
              </a:rPr>
              <a:t>a</a:t>
            </a:r>
            <a:r>
              <a:rPr sz="4500" spc="0" baseline="2730" dirty="0" smtClean="0">
                <a:latin typeface="Calibri"/>
                <a:cs typeface="Calibri"/>
              </a:rPr>
              <a:t>t d</a:t>
            </a:r>
            <a:r>
              <a:rPr sz="4500" spc="-9" baseline="2730" dirty="0" smtClean="0">
                <a:latin typeface="Calibri"/>
                <a:cs typeface="Calibri"/>
              </a:rPr>
              <a:t>i</a:t>
            </a:r>
            <a:r>
              <a:rPr sz="4500" spc="0" baseline="2730" dirty="0" smtClean="0">
                <a:latin typeface="Calibri"/>
                <a:cs typeface="Calibri"/>
              </a:rPr>
              <a:t>la</a:t>
            </a:r>
            <a:r>
              <a:rPr sz="4500" spc="-34" baseline="2730" dirty="0" smtClean="0">
                <a:latin typeface="Calibri"/>
                <a:cs typeface="Calibri"/>
              </a:rPr>
              <a:t>k</a:t>
            </a:r>
            <a:r>
              <a:rPr sz="4500" spc="0" baseline="2730" dirty="0" smtClean="0">
                <a:latin typeface="Calibri"/>
                <a:cs typeface="Calibri"/>
              </a:rPr>
              <a:t>u</a:t>
            </a:r>
            <a:r>
              <a:rPr sz="4500" spc="-50" baseline="2730" dirty="0" smtClean="0">
                <a:latin typeface="Calibri"/>
                <a:cs typeface="Calibri"/>
              </a:rPr>
              <a:t>k</a:t>
            </a:r>
            <a:r>
              <a:rPr sz="4500" spc="0" baseline="2730" dirty="0" smtClean="0">
                <a:latin typeface="Calibri"/>
                <a:cs typeface="Calibri"/>
              </a:rPr>
              <a:t>an</a:t>
            </a:r>
            <a:r>
              <a:rPr sz="4500" spc="-19" baseline="2730" dirty="0" smtClean="0">
                <a:latin typeface="Calibri"/>
                <a:cs typeface="Calibri"/>
              </a:rPr>
              <a:t> </a:t>
            </a:r>
            <a:r>
              <a:rPr sz="4500" spc="0" baseline="2730" dirty="0" smtClean="0">
                <a:latin typeface="Calibri"/>
                <a:cs typeface="Calibri"/>
              </a:rPr>
              <a:t>tinda</a:t>
            </a:r>
            <a:r>
              <a:rPr sz="4500" spc="-50" baseline="2730" dirty="0" smtClean="0">
                <a:latin typeface="Calibri"/>
                <a:cs typeface="Calibri"/>
              </a:rPr>
              <a:t>k</a:t>
            </a:r>
            <a:r>
              <a:rPr sz="4500" spc="0" baseline="2730" dirty="0" smtClean="0">
                <a:latin typeface="Calibri"/>
                <a:cs typeface="Calibri"/>
              </a:rPr>
              <a:t>an</a:t>
            </a:r>
            <a:endParaRPr sz="3000">
              <a:latin typeface="Calibri"/>
              <a:cs typeface="Calibri"/>
            </a:endParaRPr>
          </a:p>
          <a:p>
            <a:pPr marL="12700" marR="57063">
              <a:lnSpc>
                <a:spcPts val="3240"/>
              </a:lnSpc>
            </a:pPr>
            <a:r>
              <a:rPr sz="4500" spc="0" baseline="2730" dirty="0" smtClean="0">
                <a:latin typeface="Calibri"/>
                <a:cs typeface="Calibri"/>
              </a:rPr>
              <a:t>p</a:t>
            </a:r>
            <a:r>
              <a:rPr sz="4500" spc="-9" baseline="2730" dirty="0" smtClean="0">
                <a:latin typeface="Calibri"/>
                <a:cs typeface="Calibri"/>
              </a:rPr>
              <a:t>e</a:t>
            </a:r>
            <a:r>
              <a:rPr sz="4500" spc="0" baseline="2730" dirty="0" smtClean="0">
                <a:latin typeface="Calibri"/>
                <a:cs typeface="Calibri"/>
              </a:rPr>
              <a:t>rba</a:t>
            </a:r>
            <a:r>
              <a:rPr sz="4500" spc="-9" baseline="2730" dirty="0" smtClean="0">
                <a:latin typeface="Calibri"/>
                <a:cs typeface="Calibri"/>
              </a:rPr>
              <a:t>i</a:t>
            </a:r>
            <a:r>
              <a:rPr sz="4500" spc="-44" baseline="2730" dirty="0" smtClean="0">
                <a:latin typeface="Calibri"/>
                <a:cs typeface="Calibri"/>
              </a:rPr>
              <a:t>k</a:t>
            </a:r>
            <a:r>
              <a:rPr sz="4500" spc="0" baseline="2730" dirty="0" smtClean="0">
                <a:latin typeface="Calibri"/>
                <a:cs typeface="Calibri"/>
              </a:rPr>
              <a:t>an.</a:t>
            </a:r>
            <a:endParaRPr sz="3000">
              <a:latin typeface="Calibri"/>
              <a:cs typeface="Calibri"/>
            </a:endParaRPr>
          </a:p>
          <a:p>
            <a:pPr marL="12700">
              <a:lnSpc>
                <a:spcPts val="3669"/>
              </a:lnSpc>
              <a:spcBef>
                <a:spcPts val="464"/>
              </a:spcBef>
            </a:pPr>
            <a:r>
              <a:rPr sz="3000" b="1" spc="-69" dirty="0" smtClean="0">
                <a:latin typeface="Calibri"/>
                <a:cs typeface="Calibri"/>
              </a:rPr>
              <a:t>E</a:t>
            </a:r>
            <a:r>
              <a:rPr sz="3000" b="1" spc="-50" dirty="0" smtClean="0">
                <a:latin typeface="Calibri"/>
                <a:cs typeface="Calibri"/>
              </a:rPr>
              <a:t>v</a:t>
            </a:r>
            <a:r>
              <a:rPr sz="3000" b="1" spc="0" dirty="0" smtClean="0">
                <a:latin typeface="Calibri"/>
                <a:cs typeface="Calibri"/>
              </a:rPr>
              <a:t>a</a:t>
            </a:r>
            <a:r>
              <a:rPr sz="3000" b="1" spc="-9" dirty="0" smtClean="0">
                <a:latin typeface="Calibri"/>
                <a:cs typeface="Calibri"/>
              </a:rPr>
              <a:t>l</a:t>
            </a:r>
            <a:r>
              <a:rPr sz="3000" b="1" spc="0" dirty="0" smtClean="0">
                <a:latin typeface="Calibri"/>
                <a:cs typeface="Calibri"/>
              </a:rPr>
              <a:t>u</a:t>
            </a:r>
            <a:r>
              <a:rPr sz="3000" b="1" spc="-4" dirty="0" smtClean="0">
                <a:latin typeface="Calibri"/>
                <a:cs typeface="Calibri"/>
              </a:rPr>
              <a:t>a</a:t>
            </a:r>
            <a:r>
              <a:rPr sz="3000" b="1" spc="0" dirty="0" smtClean="0">
                <a:latin typeface="Calibri"/>
                <a:cs typeface="Calibri"/>
              </a:rPr>
              <a:t>si</a:t>
            </a:r>
            <a:r>
              <a:rPr sz="3000" b="1" spc="19" dirty="0" smtClean="0">
                <a:latin typeface="Calibri"/>
                <a:cs typeface="Calibri"/>
              </a:rPr>
              <a:t> </a:t>
            </a:r>
            <a:r>
              <a:rPr sz="3000" spc="0" dirty="0" smtClean="0">
                <a:latin typeface="Calibri"/>
                <a:cs typeface="Calibri"/>
              </a:rPr>
              <a:t>d</a:t>
            </a:r>
            <a:r>
              <a:rPr sz="3000" spc="-9" dirty="0" smtClean="0">
                <a:latin typeface="Calibri"/>
                <a:cs typeface="Calibri"/>
              </a:rPr>
              <a:t>i</a:t>
            </a:r>
            <a:r>
              <a:rPr sz="3000" spc="0" dirty="0" smtClean="0">
                <a:latin typeface="Calibri"/>
                <a:cs typeface="Calibri"/>
              </a:rPr>
              <a:t>la</a:t>
            </a:r>
            <a:r>
              <a:rPr sz="3000" spc="-34" dirty="0" smtClean="0">
                <a:latin typeface="Calibri"/>
                <a:cs typeface="Calibri"/>
              </a:rPr>
              <a:t>k</a:t>
            </a:r>
            <a:r>
              <a:rPr sz="3000" spc="0" dirty="0" smtClean="0">
                <a:latin typeface="Calibri"/>
                <a:cs typeface="Calibri"/>
              </a:rPr>
              <a:t>u</a:t>
            </a:r>
            <a:r>
              <a:rPr sz="3000" spc="-50" dirty="0" smtClean="0">
                <a:latin typeface="Calibri"/>
                <a:cs typeface="Calibri"/>
              </a:rPr>
              <a:t>k</a:t>
            </a:r>
            <a:r>
              <a:rPr sz="3000" spc="0" dirty="0" smtClean="0">
                <a:latin typeface="Calibri"/>
                <a:cs typeface="Calibri"/>
              </a:rPr>
              <a:t>an u</a:t>
            </a:r>
            <a:r>
              <a:rPr sz="3000" spc="-39" dirty="0" smtClean="0">
                <a:latin typeface="Calibri"/>
                <a:cs typeface="Calibri"/>
              </a:rPr>
              <a:t>n</a:t>
            </a:r>
            <a:r>
              <a:rPr sz="3000" spc="0" dirty="0" smtClean="0">
                <a:latin typeface="Calibri"/>
                <a:cs typeface="Calibri"/>
              </a:rPr>
              <a:t>tuk</a:t>
            </a:r>
            <a:r>
              <a:rPr sz="3000" spc="-14" dirty="0" smtClean="0">
                <a:latin typeface="Calibri"/>
                <a:cs typeface="Calibri"/>
              </a:rPr>
              <a:t> </a:t>
            </a:r>
            <a:r>
              <a:rPr sz="3000" spc="0" dirty="0" smtClean="0">
                <a:latin typeface="Calibri"/>
                <a:cs typeface="Calibri"/>
              </a:rPr>
              <a:t>me</a:t>
            </a:r>
            <a:r>
              <a:rPr sz="3000" spc="-4" dirty="0" smtClean="0">
                <a:latin typeface="Calibri"/>
                <a:cs typeface="Calibri"/>
              </a:rPr>
              <a:t>l</a:t>
            </a:r>
            <a:r>
              <a:rPr sz="3000" spc="0" dirty="0" smtClean="0">
                <a:latin typeface="Calibri"/>
                <a:cs typeface="Calibri"/>
              </a:rPr>
              <a:t>ih</a:t>
            </a:r>
            <a:r>
              <a:rPr sz="3000" spc="-29" dirty="0" smtClean="0">
                <a:latin typeface="Calibri"/>
                <a:cs typeface="Calibri"/>
              </a:rPr>
              <a:t>a</a:t>
            </a:r>
            <a:r>
              <a:rPr sz="3000" spc="0" dirty="0" smtClean="0">
                <a:latin typeface="Calibri"/>
                <a:cs typeface="Calibri"/>
              </a:rPr>
              <a:t>t ting</a:t>
            </a:r>
            <a:r>
              <a:rPr sz="3000" spc="-50" dirty="0" smtClean="0">
                <a:latin typeface="Calibri"/>
                <a:cs typeface="Calibri"/>
              </a:rPr>
              <a:t>k</a:t>
            </a:r>
            <a:r>
              <a:rPr sz="3000" spc="-19" dirty="0" smtClean="0">
                <a:latin typeface="Calibri"/>
                <a:cs typeface="Calibri"/>
              </a:rPr>
              <a:t>a</a:t>
            </a:r>
            <a:r>
              <a:rPr sz="3000" spc="0" dirty="0" smtClean="0">
                <a:latin typeface="Calibri"/>
                <a:cs typeface="Calibri"/>
              </a:rPr>
              <a:t>t</a:t>
            </a:r>
            <a:r>
              <a:rPr sz="3000" spc="-25" dirty="0" smtClean="0">
                <a:latin typeface="Calibri"/>
                <a:cs typeface="Calibri"/>
              </a:rPr>
              <a:t> </a:t>
            </a:r>
            <a:r>
              <a:rPr sz="3000" spc="0" dirty="0" smtClean="0">
                <a:latin typeface="Calibri"/>
                <a:cs typeface="Calibri"/>
              </a:rPr>
              <a:t>kin</a:t>
            </a:r>
            <a:r>
              <a:rPr sz="3000" spc="-9" dirty="0" smtClean="0">
                <a:latin typeface="Calibri"/>
                <a:cs typeface="Calibri"/>
              </a:rPr>
              <a:t>e</a:t>
            </a:r>
            <a:r>
              <a:rPr sz="3000" spc="0" dirty="0" smtClean="0">
                <a:latin typeface="Calibri"/>
                <a:cs typeface="Calibri"/>
              </a:rPr>
              <a:t>rja </a:t>
            </a:r>
            <a:endParaRPr sz="3000">
              <a:latin typeface="Calibri"/>
              <a:cs typeface="Calibri"/>
            </a:endParaRPr>
          </a:p>
          <a:p>
            <a:pPr marL="12700">
              <a:lnSpc>
                <a:spcPts val="3662"/>
              </a:lnSpc>
            </a:pPr>
            <a:r>
              <a:rPr sz="3000" spc="0" dirty="0" smtClean="0">
                <a:latin typeface="Calibri"/>
                <a:cs typeface="Calibri"/>
              </a:rPr>
              <a:t>su</a:t>
            </a:r>
            <a:r>
              <a:rPr sz="3000" spc="-25" dirty="0" smtClean="0">
                <a:latin typeface="Calibri"/>
                <a:cs typeface="Calibri"/>
              </a:rPr>
              <a:t>a</a:t>
            </a:r>
            <a:r>
              <a:rPr sz="3000" spc="0" dirty="0" smtClean="0">
                <a:latin typeface="Calibri"/>
                <a:cs typeface="Calibri"/>
              </a:rPr>
              <a:t>tu</a:t>
            </a:r>
            <a:r>
              <a:rPr sz="3000" spc="-19" dirty="0" smtClean="0">
                <a:latin typeface="Calibri"/>
                <a:cs typeface="Calibri"/>
              </a:rPr>
              <a:t> </a:t>
            </a:r>
            <a:r>
              <a:rPr sz="3000" spc="-89" dirty="0" smtClean="0">
                <a:latin typeface="Calibri"/>
                <a:cs typeface="Calibri"/>
              </a:rPr>
              <a:t>k</a:t>
            </a:r>
            <a:r>
              <a:rPr sz="3000" spc="0" dirty="0" smtClean="0">
                <a:latin typeface="Calibri"/>
                <a:cs typeface="Calibri"/>
              </a:rPr>
              <a:t>e</a:t>
            </a:r>
            <a:r>
              <a:rPr sz="3000" spc="-9" dirty="0" smtClean="0">
                <a:latin typeface="Calibri"/>
                <a:cs typeface="Calibri"/>
              </a:rPr>
              <a:t>b</a:t>
            </a:r>
            <a:r>
              <a:rPr sz="3000" spc="0" dirty="0" smtClean="0">
                <a:latin typeface="Calibri"/>
                <a:cs typeface="Calibri"/>
              </a:rPr>
              <a:t>ija</a:t>
            </a:r>
            <a:r>
              <a:rPr sz="3000" spc="-44" dirty="0" smtClean="0">
                <a:latin typeface="Calibri"/>
                <a:cs typeface="Calibri"/>
              </a:rPr>
              <a:t>k</a:t>
            </a:r>
            <a:r>
              <a:rPr sz="3000" spc="0" dirty="0" smtClean="0">
                <a:latin typeface="Calibri"/>
                <a:cs typeface="Calibri"/>
              </a:rPr>
              <a:t>an,</a:t>
            </a:r>
            <a:r>
              <a:rPr sz="3000" spc="-9" dirty="0" smtClean="0">
                <a:latin typeface="Calibri"/>
                <a:cs typeface="Calibri"/>
              </a:rPr>
              <a:t> </a:t>
            </a:r>
            <a:r>
              <a:rPr sz="3000" spc="0" dirty="0" smtClean="0">
                <a:latin typeface="Calibri"/>
                <a:cs typeface="Calibri"/>
              </a:rPr>
              <a:t>sejauhmana</a:t>
            </a:r>
            <a:r>
              <a:rPr sz="3000" spc="-19" dirty="0" smtClean="0">
                <a:latin typeface="Calibri"/>
                <a:cs typeface="Calibri"/>
              </a:rPr>
              <a:t> </a:t>
            </a:r>
            <a:r>
              <a:rPr sz="3000" spc="-89" dirty="0" smtClean="0">
                <a:latin typeface="Calibri"/>
                <a:cs typeface="Calibri"/>
              </a:rPr>
              <a:t>k</a:t>
            </a:r>
            <a:r>
              <a:rPr sz="3000" spc="0" dirty="0" smtClean="0">
                <a:latin typeface="Calibri"/>
                <a:cs typeface="Calibri"/>
              </a:rPr>
              <a:t>e</a:t>
            </a:r>
            <a:r>
              <a:rPr sz="3000" spc="-9" dirty="0" smtClean="0">
                <a:latin typeface="Calibri"/>
                <a:cs typeface="Calibri"/>
              </a:rPr>
              <a:t>b</a:t>
            </a:r>
            <a:r>
              <a:rPr sz="3000" spc="0" dirty="0" smtClean="0">
                <a:latin typeface="Calibri"/>
                <a:cs typeface="Calibri"/>
              </a:rPr>
              <a:t>ija</a:t>
            </a:r>
            <a:r>
              <a:rPr sz="3000" spc="-44" dirty="0" smtClean="0">
                <a:latin typeface="Calibri"/>
                <a:cs typeface="Calibri"/>
              </a:rPr>
              <a:t>k</a:t>
            </a:r>
            <a:r>
              <a:rPr sz="3000" spc="0" dirty="0" smtClean="0">
                <a:latin typeface="Calibri"/>
                <a:cs typeface="Calibri"/>
              </a:rPr>
              <a:t>an</a:t>
            </a:r>
            <a:r>
              <a:rPr sz="3000" spc="-19" dirty="0" smtClean="0">
                <a:latin typeface="Calibri"/>
                <a:cs typeface="Calibri"/>
              </a:rPr>
              <a:t> </a:t>
            </a:r>
            <a:r>
              <a:rPr sz="3000" spc="-34" dirty="0" smtClean="0">
                <a:latin typeface="Calibri"/>
                <a:cs typeface="Calibri"/>
              </a:rPr>
              <a:t>t</a:t>
            </a:r>
            <a:r>
              <a:rPr sz="3000" spc="0" dirty="0" smtClean="0">
                <a:latin typeface="Calibri"/>
                <a:cs typeface="Calibri"/>
              </a:rPr>
              <a:t>e</a:t>
            </a:r>
            <a:r>
              <a:rPr sz="3000" spc="-54" dirty="0" smtClean="0">
                <a:latin typeface="Calibri"/>
                <a:cs typeface="Calibri"/>
              </a:rPr>
              <a:t>r</a:t>
            </a:r>
            <a:r>
              <a:rPr sz="3000" spc="0" dirty="0" smtClean="0">
                <a:latin typeface="Calibri"/>
                <a:cs typeface="Calibri"/>
              </a:rPr>
              <a:t>sebut </a:t>
            </a:r>
            <a:endParaRPr sz="3000">
              <a:latin typeface="Calibri"/>
              <a:cs typeface="Calibri"/>
            </a:endParaRPr>
          </a:p>
          <a:p>
            <a:pPr marL="12700">
              <a:lnSpc>
                <a:spcPts val="3662"/>
              </a:lnSpc>
            </a:pPr>
            <a:r>
              <a:rPr sz="3000" spc="0" dirty="0" smtClean="0">
                <a:latin typeface="Calibri"/>
                <a:cs typeface="Calibri"/>
              </a:rPr>
              <a:t>men</a:t>
            </a:r>
            <a:r>
              <a:rPr sz="3000" spc="-25" dirty="0" smtClean="0">
                <a:latin typeface="Calibri"/>
                <a:cs typeface="Calibri"/>
              </a:rPr>
              <a:t>c</a:t>
            </a:r>
            <a:r>
              <a:rPr sz="3000" spc="0" dirty="0" smtClean="0">
                <a:latin typeface="Calibri"/>
                <a:cs typeface="Calibri"/>
              </a:rPr>
              <a:t>apai sasa</a:t>
            </a:r>
            <a:r>
              <a:rPr sz="3000" spc="-59" dirty="0" smtClean="0">
                <a:latin typeface="Calibri"/>
                <a:cs typeface="Calibri"/>
              </a:rPr>
              <a:t>r</a:t>
            </a:r>
            <a:r>
              <a:rPr sz="3000" spc="0" dirty="0" smtClean="0">
                <a:latin typeface="Calibri"/>
                <a:cs typeface="Calibri"/>
              </a:rPr>
              <a:t>an dan</a:t>
            </a:r>
            <a:r>
              <a:rPr sz="3000" spc="-9" dirty="0" smtClean="0">
                <a:latin typeface="Calibri"/>
                <a:cs typeface="Calibri"/>
              </a:rPr>
              <a:t> </a:t>
            </a:r>
            <a:r>
              <a:rPr sz="3000" spc="0" dirty="0" smtClean="0">
                <a:latin typeface="Calibri"/>
                <a:cs typeface="Calibri"/>
              </a:rPr>
              <a:t>tujuan</a:t>
            </a:r>
            <a:r>
              <a:rPr sz="3000" spc="-75" dirty="0" smtClean="0">
                <a:latin typeface="Calibri"/>
                <a:cs typeface="Calibri"/>
              </a:rPr>
              <a:t>n</a:t>
            </a:r>
            <a:r>
              <a:rPr sz="3000" spc="-50" dirty="0" smtClean="0">
                <a:latin typeface="Calibri"/>
                <a:cs typeface="Calibri"/>
              </a:rPr>
              <a:t>y</a:t>
            </a:r>
            <a:r>
              <a:rPr sz="3000" spc="0" dirty="0" smtClean="0">
                <a:latin typeface="Calibri"/>
                <a:cs typeface="Calibri"/>
              </a:rPr>
              <a:t>a.</a:t>
            </a:r>
            <a:r>
              <a:rPr sz="3000" spc="14" dirty="0" smtClean="0">
                <a:latin typeface="Calibri"/>
                <a:cs typeface="Calibri"/>
              </a:rPr>
              <a:t> </a:t>
            </a:r>
            <a:r>
              <a:rPr sz="3000" spc="-75" dirty="0" smtClean="0">
                <a:latin typeface="Calibri"/>
                <a:cs typeface="Calibri"/>
              </a:rPr>
              <a:t>E</a:t>
            </a:r>
            <a:r>
              <a:rPr sz="3000" spc="-44" dirty="0" smtClean="0">
                <a:latin typeface="Calibri"/>
                <a:cs typeface="Calibri"/>
              </a:rPr>
              <a:t>v</a:t>
            </a:r>
            <a:r>
              <a:rPr sz="3000" spc="0" dirty="0" smtClean="0">
                <a:latin typeface="Calibri"/>
                <a:cs typeface="Calibri"/>
              </a:rPr>
              <a:t>aluasi </a:t>
            </a:r>
            <a:endParaRPr sz="3000">
              <a:latin typeface="Calibri"/>
              <a:cs typeface="Calibri"/>
            </a:endParaRPr>
          </a:p>
          <a:p>
            <a:pPr marL="12700">
              <a:lnSpc>
                <a:spcPts val="3662"/>
              </a:lnSpc>
            </a:pPr>
            <a:r>
              <a:rPr sz="3000" spc="0" dirty="0" smtClean="0">
                <a:latin typeface="Calibri"/>
                <a:cs typeface="Calibri"/>
              </a:rPr>
              <a:t>b</a:t>
            </a:r>
            <a:r>
              <a:rPr sz="3000" spc="-9" dirty="0" smtClean="0">
                <a:latin typeface="Calibri"/>
                <a:cs typeface="Calibri"/>
              </a:rPr>
              <a:t>e</a:t>
            </a:r>
            <a:r>
              <a:rPr sz="3000" spc="-39" dirty="0" smtClean="0">
                <a:latin typeface="Calibri"/>
                <a:cs typeface="Calibri"/>
              </a:rPr>
              <a:t>r</a:t>
            </a:r>
            <a:r>
              <a:rPr sz="3000" spc="0" dirty="0" smtClean="0">
                <a:latin typeface="Calibri"/>
                <a:cs typeface="Calibri"/>
              </a:rPr>
              <a:t>guna u</a:t>
            </a:r>
            <a:r>
              <a:rPr sz="3000" spc="-25" dirty="0" smtClean="0">
                <a:latin typeface="Calibri"/>
                <a:cs typeface="Calibri"/>
              </a:rPr>
              <a:t>n</a:t>
            </a:r>
            <a:r>
              <a:rPr sz="3000" spc="0" dirty="0" smtClean="0">
                <a:latin typeface="Calibri"/>
                <a:cs typeface="Calibri"/>
              </a:rPr>
              <a:t>tuk</a:t>
            </a:r>
            <a:r>
              <a:rPr sz="3000" spc="-14" dirty="0" smtClean="0">
                <a:latin typeface="Calibri"/>
                <a:cs typeface="Calibri"/>
              </a:rPr>
              <a:t> </a:t>
            </a:r>
            <a:r>
              <a:rPr sz="3000" spc="0" dirty="0" smtClean="0">
                <a:latin typeface="Calibri"/>
                <a:cs typeface="Calibri"/>
              </a:rPr>
              <a:t>memb</a:t>
            </a:r>
            <a:r>
              <a:rPr sz="3000" spc="-4" dirty="0" smtClean="0">
                <a:latin typeface="Calibri"/>
                <a:cs typeface="Calibri"/>
              </a:rPr>
              <a:t>e</a:t>
            </a:r>
            <a:r>
              <a:rPr sz="3000" spc="0" dirty="0" smtClean="0">
                <a:latin typeface="Calibri"/>
                <a:cs typeface="Calibri"/>
              </a:rPr>
              <a:t>r</a:t>
            </a:r>
            <a:r>
              <a:rPr sz="3000" spc="-4" dirty="0" smtClean="0">
                <a:latin typeface="Calibri"/>
                <a:cs typeface="Calibri"/>
              </a:rPr>
              <a:t>i</a:t>
            </a:r>
            <a:r>
              <a:rPr sz="3000" spc="-44" dirty="0" smtClean="0">
                <a:latin typeface="Calibri"/>
                <a:cs typeface="Calibri"/>
              </a:rPr>
              <a:t>k</a:t>
            </a:r>
            <a:r>
              <a:rPr sz="3000" spc="0" dirty="0" smtClean="0">
                <a:latin typeface="Calibri"/>
                <a:cs typeface="Calibri"/>
              </a:rPr>
              <a:t>an input</a:t>
            </a:r>
            <a:r>
              <a:rPr sz="3000" spc="-14" dirty="0" smtClean="0">
                <a:latin typeface="Calibri"/>
                <a:cs typeface="Calibri"/>
              </a:rPr>
              <a:t> </a:t>
            </a:r>
            <a:r>
              <a:rPr sz="3000" spc="0" dirty="0" smtClean="0">
                <a:latin typeface="Calibri"/>
                <a:cs typeface="Calibri"/>
              </a:rPr>
              <a:t>bagi </a:t>
            </a:r>
            <a:r>
              <a:rPr sz="3000" spc="-89" dirty="0" smtClean="0">
                <a:latin typeface="Calibri"/>
                <a:cs typeface="Calibri"/>
              </a:rPr>
              <a:t>k</a:t>
            </a:r>
            <a:r>
              <a:rPr sz="3000" spc="0" dirty="0" smtClean="0">
                <a:latin typeface="Calibri"/>
                <a:cs typeface="Calibri"/>
              </a:rPr>
              <a:t>e</a:t>
            </a:r>
            <a:r>
              <a:rPr sz="3000" spc="-9" dirty="0" smtClean="0">
                <a:latin typeface="Calibri"/>
                <a:cs typeface="Calibri"/>
              </a:rPr>
              <a:t>b</a:t>
            </a:r>
            <a:r>
              <a:rPr sz="3000" spc="0" dirty="0" smtClean="0">
                <a:latin typeface="Calibri"/>
                <a:cs typeface="Calibri"/>
              </a:rPr>
              <a:t>ija</a:t>
            </a:r>
            <a:r>
              <a:rPr sz="3000" spc="-44" dirty="0" smtClean="0">
                <a:latin typeface="Calibri"/>
                <a:cs typeface="Calibri"/>
              </a:rPr>
              <a:t>k</a:t>
            </a:r>
            <a:r>
              <a:rPr sz="3000" spc="0" dirty="0" smtClean="0">
                <a:latin typeface="Calibri"/>
                <a:cs typeface="Calibri"/>
              </a:rPr>
              <a:t>an </a:t>
            </a:r>
            <a:endParaRPr sz="3000">
              <a:latin typeface="Calibri"/>
              <a:cs typeface="Calibri"/>
            </a:endParaRPr>
          </a:p>
          <a:p>
            <a:pPr marL="12700">
              <a:lnSpc>
                <a:spcPts val="3662"/>
              </a:lnSpc>
            </a:pPr>
            <a:r>
              <a:rPr sz="3000" spc="-50" dirty="0" smtClean="0">
                <a:latin typeface="Calibri"/>
                <a:cs typeface="Calibri"/>
              </a:rPr>
              <a:t>y</a:t>
            </a:r>
            <a:r>
              <a:rPr sz="3000" spc="0" dirty="0" smtClean="0">
                <a:latin typeface="Calibri"/>
                <a:cs typeface="Calibri"/>
              </a:rPr>
              <a:t>ang a</a:t>
            </a:r>
            <a:r>
              <a:rPr sz="3000" spc="-39" dirty="0" smtClean="0">
                <a:latin typeface="Calibri"/>
                <a:cs typeface="Calibri"/>
              </a:rPr>
              <a:t>k</a:t>
            </a:r>
            <a:r>
              <a:rPr sz="3000" spc="0" dirty="0" smtClean="0">
                <a:latin typeface="Calibri"/>
                <a:cs typeface="Calibri"/>
              </a:rPr>
              <a:t>an</a:t>
            </a:r>
            <a:r>
              <a:rPr sz="3000" spc="-19" dirty="0" smtClean="0">
                <a:latin typeface="Calibri"/>
                <a:cs typeface="Calibri"/>
              </a:rPr>
              <a:t> </a:t>
            </a:r>
            <a:r>
              <a:rPr sz="3000" spc="0" dirty="0" smtClean="0">
                <a:latin typeface="Calibri"/>
                <a:cs typeface="Calibri"/>
              </a:rPr>
              <a:t>d</a:t>
            </a:r>
            <a:r>
              <a:rPr sz="3000" spc="-25" dirty="0" smtClean="0">
                <a:latin typeface="Calibri"/>
                <a:cs typeface="Calibri"/>
              </a:rPr>
              <a:t>a</a:t>
            </a:r>
            <a:r>
              <a:rPr sz="3000" spc="-34" dirty="0" smtClean="0">
                <a:latin typeface="Calibri"/>
                <a:cs typeface="Calibri"/>
              </a:rPr>
              <a:t>t</a:t>
            </a:r>
            <a:r>
              <a:rPr sz="3000" spc="0" dirty="0" smtClean="0">
                <a:latin typeface="Calibri"/>
                <a:cs typeface="Calibri"/>
              </a:rPr>
              <a:t>ang</a:t>
            </a:r>
            <a:r>
              <a:rPr sz="3000" spc="-14" dirty="0" smtClean="0">
                <a:latin typeface="Calibri"/>
                <a:cs typeface="Calibri"/>
              </a:rPr>
              <a:t> </a:t>
            </a:r>
            <a:r>
              <a:rPr sz="3000" spc="0" dirty="0" smtClean="0">
                <a:latin typeface="Calibri"/>
                <a:cs typeface="Calibri"/>
              </a:rPr>
              <a:t>sup</a:t>
            </a:r>
            <a:r>
              <a:rPr sz="3000" spc="-64" dirty="0" smtClean="0">
                <a:latin typeface="Calibri"/>
                <a:cs typeface="Calibri"/>
              </a:rPr>
              <a:t>a</a:t>
            </a:r>
            <a:r>
              <a:rPr sz="3000" spc="-50" dirty="0" smtClean="0">
                <a:latin typeface="Calibri"/>
                <a:cs typeface="Calibri"/>
              </a:rPr>
              <a:t>y</a:t>
            </a:r>
            <a:r>
              <a:rPr sz="3000" spc="0" dirty="0" smtClean="0">
                <a:latin typeface="Calibri"/>
                <a:cs typeface="Calibri"/>
              </a:rPr>
              <a:t>a l</a:t>
            </a:r>
            <a:r>
              <a:rPr sz="3000" spc="-9" dirty="0" smtClean="0">
                <a:latin typeface="Calibri"/>
                <a:cs typeface="Calibri"/>
              </a:rPr>
              <a:t>e</a:t>
            </a:r>
            <a:r>
              <a:rPr sz="3000" spc="0" dirty="0" smtClean="0">
                <a:latin typeface="Calibri"/>
                <a:cs typeface="Calibri"/>
              </a:rPr>
              <a:t>b</a:t>
            </a:r>
            <a:r>
              <a:rPr sz="3000" spc="-9" dirty="0" smtClean="0">
                <a:latin typeface="Calibri"/>
                <a:cs typeface="Calibri"/>
              </a:rPr>
              <a:t>i</a:t>
            </a:r>
            <a:r>
              <a:rPr sz="3000" spc="0" dirty="0" smtClean="0">
                <a:latin typeface="Calibri"/>
                <a:cs typeface="Calibri"/>
              </a:rPr>
              <a:t>h</a:t>
            </a:r>
            <a:r>
              <a:rPr sz="3000" spc="9" dirty="0" smtClean="0">
                <a:latin typeface="Calibri"/>
                <a:cs typeface="Calibri"/>
              </a:rPr>
              <a:t> </a:t>
            </a:r>
            <a:r>
              <a:rPr sz="3000" spc="0" dirty="0" smtClean="0">
                <a:latin typeface="Calibri"/>
                <a:cs typeface="Calibri"/>
              </a:rPr>
              <a:t>baik.</a:t>
            </a:r>
            <a:endParaRPr sz="3000">
              <a:latin typeface="Calibri"/>
              <a:cs typeface="Calibri"/>
            </a:endParaRPr>
          </a:p>
          <a:p>
            <a:pPr marR="243764" algn="r">
              <a:lnSpc>
                <a:spcPct val="100585"/>
              </a:lnSpc>
              <a:spcBef>
                <a:spcPts val="1536"/>
              </a:spcBef>
            </a:pPr>
            <a:r>
              <a:rPr sz="1800" b="1" spc="0" dirty="0" smtClean="0">
                <a:solidFill>
                  <a:srgbClr val="FFFFFF"/>
                </a:solidFill>
                <a:latin typeface="Tahoma"/>
                <a:cs typeface="Tahoma"/>
              </a:rPr>
              <a:t>4</a:t>
            </a:r>
            <a:endParaRPr sz="1800">
              <a:latin typeface="Tahoma"/>
              <a:cs typeface="Tahoma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535940" y="3785115"/>
            <a:ext cx="215900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165"/>
              </a:lnSpc>
              <a:spcBef>
                <a:spcPts val="158"/>
              </a:spcBef>
            </a:pPr>
            <a:r>
              <a:rPr sz="3000" spc="0" dirty="0" smtClean="0">
                <a:latin typeface="Arial"/>
                <a:cs typeface="Arial"/>
              </a:rPr>
              <a:t>•</a:t>
            </a:r>
            <a:endParaRPr sz="3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/>
          <p:nvPr/>
        </p:nvSpPr>
        <p:spPr>
          <a:xfrm>
            <a:off x="7572375" y="6000762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1852" y="247350"/>
                </a:lnTo>
                <a:lnTo>
                  <a:pt x="7313" y="265682"/>
                </a:lnTo>
                <a:lnTo>
                  <a:pt x="28488" y="300859"/>
                </a:lnTo>
                <a:lnTo>
                  <a:pt x="62373" y="333659"/>
                </a:lnTo>
                <a:lnTo>
                  <a:pt x="107817" y="363612"/>
                </a:lnTo>
                <a:lnTo>
                  <a:pt x="163671" y="390248"/>
                </a:lnTo>
                <a:lnTo>
                  <a:pt x="228782" y="413096"/>
                </a:lnTo>
                <a:lnTo>
                  <a:pt x="302002" y="431686"/>
                </a:lnTo>
                <a:lnTo>
                  <a:pt x="341292" y="439237"/>
                </a:lnTo>
                <a:lnTo>
                  <a:pt x="382178" y="445546"/>
                </a:lnTo>
                <a:lnTo>
                  <a:pt x="424516" y="450556"/>
                </a:lnTo>
                <a:lnTo>
                  <a:pt x="468161" y="454208"/>
                </a:lnTo>
                <a:lnTo>
                  <a:pt x="512970" y="456442"/>
                </a:lnTo>
                <a:lnTo>
                  <a:pt x="558800" y="457200"/>
                </a:lnTo>
                <a:lnTo>
                  <a:pt x="604629" y="456442"/>
                </a:lnTo>
                <a:lnTo>
                  <a:pt x="649438" y="454208"/>
                </a:lnTo>
                <a:lnTo>
                  <a:pt x="693083" y="450556"/>
                </a:lnTo>
                <a:lnTo>
                  <a:pt x="735421" y="445546"/>
                </a:lnTo>
                <a:lnTo>
                  <a:pt x="776307" y="439237"/>
                </a:lnTo>
                <a:lnTo>
                  <a:pt x="815597" y="431686"/>
                </a:lnTo>
                <a:lnTo>
                  <a:pt x="853149" y="422953"/>
                </a:lnTo>
                <a:lnTo>
                  <a:pt x="922458" y="402175"/>
                </a:lnTo>
                <a:lnTo>
                  <a:pt x="983084" y="377374"/>
                </a:lnTo>
                <a:lnTo>
                  <a:pt x="1033877" y="349021"/>
                </a:lnTo>
                <a:lnTo>
                  <a:pt x="1073685" y="317586"/>
                </a:lnTo>
                <a:lnTo>
                  <a:pt x="1101359" y="283538"/>
                </a:lnTo>
                <a:lnTo>
                  <a:pt x="1115747" y="247350"/>
                </a:lnTo>
                <a:lnTo>
                  <a:pt x="1117600" y="228600"/>
                </a:lnTo>
                <a:lnTo>
                  <a:pt x="1115747" y="209851"/>
                </a:lnTo>
                <a:lnTo>
                  <a:pt x="1101359" y="173665"/>
                </a:lnTo>
                <a:lnTo>
                  <a:pt x="1073685" y="139619"/>
                </a:lnTo>
                <a:lnTo>
                  <a:pt x="1033877" y="108183"/>
                </a:lnTo>
                <a:lnTo>
                  <a:pt x="983084" y="79830"/>
                </a:lnTo>
                <a:lnTo>
                  <a:pt x="922458" y="55028"/>
                </a:lnTo>
                <a:lnTo>
                  <a:pt x="853149" y="34249"/>
                </a:lnTo>
                <a:lnTo>
                  <a:pt x="815597" y="25516"/>
                </a:lnTo>
                <a:lnTo>
                  <a:pt x="776307" y="17964"/>
                </a:lnTo>
                <a:lnTo>
                  <a:pt x="735421" y="11654"/>
                </a:lnTo>
                <a:lnTo>
                  <a:pt x="693083" y="6643"/>
                </a:lnTo>
                <a:lnTo>
                  <a:pt x="649438" y="2992"/>
                </a:lnTo>
                <a:lnTo>
                  <a:pt x="604629" y="757"/>
                </a:lnTo>
                <a:lnTo>
                  <a:pt x="558800" y="0"/>
                </a:lnTo>
                <a:lnTo>
                  <a:pt x="512970" y="757"/>
                </a:lnTo>
                <a:lnTo>
                  <a:pt x="468161" y="2992"/>
                </a:lnTo>
                <a:lnTo>
                  <a:pt x="424516" y="6643"/>
                </a:lnTo>
                <a:lnTo>
                  <a:pt x="382178" y="11654"/>
                </a:lnTo>
                <a:lnTo>
                  <a:pt x="341292" y="17964"/>
                </a:lnTo>
                <a:lnTo>
                  <a:pt x="302002" y="25516"/>
                </a:lnTo>
                <a:lnTo>
                  <a:pt x="264450" y="34249"/>
                </a:lnTo>
                <a:lnTo>
                  <a:pt x="195141" y="55028"/>
                </a:lnTo>
                <a:lnTo>
                  <a:pt x="134515" y="79830"/>
                </a:lnTo>
                <a:lnTo>
                  <a:pt x="83722" y="108183"/>
                </a:lnTo>
                <a:lnTo>
                  <a:pt x="43914" y="139619"/>
                </a:lnTo>
                <a:lnTo>
                  <a:pt x="16240" y="173665"/>
                </a:lnTo>
                <a:lnTo>
                  <a:pt x="1852" y="209851"/>
                </a:lnTo>
                <a:lnTo>
                  <a:pt x="0" y="228600"/>
                </a:lnTo>
                <a:close/>
              </a:path>
            </a:pathLst>
          </a:custGeom>
          <a:solidFill>
            <a:srgbClr val="0000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572375" y="6000762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7313" y="191520"/>
                </a:lnTo>
                <a:lnTo>
                  <a:pt x="28488" y="156345"/>
                </a:lnTo>
                <a:lnTo>
                  <a:pt x="62373" y="123545"/>
                </a:lnTo>
                <a:lnTo>
                  <a:pt x="107817" y="93592"/>
                </a:lnTo>
                <a:lnTo>
                  <a:pt x="163671" y="66955"/>
                </a:lnTo>
                <a:lnTo>
                  <a:pt x="228782" y="44106"/>
                </a:lnTo>
                <a:lnTo>
                  <a:pt x="302002" y="25516"/>
                </a:lnTo>
                <a:lnTo>
                  <a:pt x="341292" y="17964"/>
                </a:lnTo>
                <a:lnTo>
                  <a:pt x="382178" y="11654"/>
                </a:lnTo>
                <a:lnTo>
                  <a:pt x="424516" y="6643"/>
                </a:lnTo>
                <a:lnTo>
                  <a:pt x="468161" y="2992"/>
                </a:lnTo>
                <a:lnTo>
                  <a:pt x="512970" y="757"/>
                </a:lnTo>
                <a:lnTo>
                  <a:pt x="558800" y="0"/>
                </a:lnTo>
                <a:lnTo>
                  <a:pt x="604629" y="757"/>
                </a:lnTo>
                <a:lnTo>
                  <a:pt x="649438" y="2992"/>
                </a:lnTo>
                <a:lnTo>
                  <a:pt x="693083" y="6643"/>
                </a:lnTo>
                <a:lnTo>
                  <a:pt x="735421" y="11654"/>
                </a:lnTo>
                <a:lnTo>
                  <a:pt x="776307" y="17964"/>
                </a:lnTo>
                <a:lnTo>
                  <a:pt x="815597" y="25516"/>
                </a:lnTo>
                <a:lnTo>
                  <a:pt x="853149" y="34249"/>
                </a:lnTo>
                <a:lnTo>
                  <a:pt x="922458" y="55028"/>
                </a:lnTo>
                <a:lnTo>
                  <a:pt x="983084" y="79830"/>
                </a:lnTo>
                <a:lnTo>
                  <a:pt x="1033877" y="108183"/>
                </a:lnTo>
                <a:lnTo>
                  <a:pt x="1073685" y="139619"/>
                </a:lnTo>
                <a:lnTo>
                  <a:pt x="1101359" y="173665"/>
                </a:lnTo>
                <a:lnTo>
                  <a:pt x="1115747" y="209851"/>
                </a:lnTo>
                <a:lnTo>
                  <a:pt x="1117600" y="228600"/>
                </a:lnTo>
                <a:lnTo>
                  <a:pt x="1115747" y="247350"/>
                </a:lnTo>
                <a:lnTo>
                  <a:pt x="1101359" y="283538"/>
                </a:lnTo>
                <a:lnTo>
                  <a:pt x="1073685" y="317586"/>
                </a:lnTo>
                <a:lnTo>
                  <a:pt x="1033877" y="349021"/>
                </a:lnTo>
                <a:lnTo>
                  <a:pt x="983084" y="377374"/>
                </a:lnTo>
                <a:lnTo>
                  <a:pt x="922458" y="402175"/>
                </a:lnTo>
                <a:lnTo>
                  <a:pt x="853149" y="422953"/>
                </a:lnTo>
                <a:lnTo>
                  <a:pt x="815597" y="431686"/>
                </a:lnTo>
                <a:lnTo>
                  <a:pt x="776307" y="439237"/>
                </a:lnTo>
                <a:lnTo>
                  <a:pt x="735421" y="445546"/>
                </a:lnTo>
                <a:lnTo>
                  <a:pt x="693083" y="450556"/>
                </a:lnTo>
                <a:lnTo>
                  <a:pt x="649438" y="454208"/>
                </a:lnTo>
                <a:lnTo>
                  <a:pt x="604629" y="456442"/>
                </a:lnTo>
                <a:lnTo>
                  <a:pt x="558800" y="457200"/>
                </a:lnTo>
                <a:lnTo>
                  <a:pt x="512970" y="456442"/>
                </a:lnTo>
                <a:lnTo>
                  <a:pt x="468161" y="454208"/>
                </a:lnTo>
                <a:lnTo>
                  <a:pt x="424516" y="450556"/>
                </a:lnTo>
                <a:lnTo>
                  <a:pt x="382178" y="445546"/>
                </a:lnTo>
                <a:lnTo>
                  <a:pt x="341292" y="439237"/>
                </a:lnTo>
                <a:lnTo>
                  <a:pt x="302002" y="431686"/>
                </a:lnTo>
                <a:lnTo>
                  <a:pt x="264450" y="422953"/>
                </a:lnTo>
                <a:lnTo>
                  <a:pt x="195141" y="402175"/>
                </a:lnTo>
                <a:lnTo>
                  <a:pt x="134515" y="377374"/>
                </a:lnTo>
                <a:lnTo>
                  <a:pt x="83722" y="349021"/>
                </a:lnTo>
                <a:lnTo>
                  <a:pt x="43914" y="317586"/>
                </a:lnTo>
                <a:lnTo>
                  <a:pt x="16240" y="283538"/>
                </a:lnTo>
                <a:lnTo>
                  <a:pt x="1852" y="247350"/>
                </a:lnTo>
                <a:lnTo>
                  <a:pt x="0" y="228600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840980" y="6016752"/>
            <a:ext cx="600455" cy="5135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133588" y="6016752"/>
            <a:ext cx="374903" cy="5135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428750" y="2719451"/>
            <a:ext cx="6286500" cy="995299"/>
          </a:xfrm>
          <a:custGeom>
            <a:avLst/>
            <a:gdLst/>
            <a:ahLst/>
            <a:cxnLst/>
            <a:rect l="l" t="t" r="r" b="b"/>
            <a:pathLst>
              <a:path w="6286500" h="995299">
                <a:moveTo>
                  <a:pt x="0" y="497586"/>
                </a:moveTo>
                <a:lnTo>
                  <a:pt x="10419" y="538416"/>
                </a:lnTo>
                <a:lnTo>
                  <a:pt x="41139" y="578336"/>
                </a:lnTo>
                <a:lnTo>
                  <a:pt x="91351" y="617216"/>
                </a:lnTo>
                <a:lnTo>
                  <a:pt x="160245" y="654930"/>
                </a:lnTo>
                <a:lnTo>
                  <a:pt x="247013" y="691350"/>
                </a:lnTo>
                <a:lnTo>
                  <a:pt x="350844" y="726347"/>
                </a:lnTo>
                <a:lnTo>
                  <a:pt x="470932" y="759793"/>
                </a:lnTo>
                <a:lnTo>
                  <a:pt x="606466" y="791561"/>
                </a:lnTo>
                <a:lnTo>
                  <a:pt x="756638" y="821523"/>
                </a:lnTo>
                <a:lnTo>
                  <a:pt x="920638" y="849550"/>
                </a:lnTo>
                <a:lnTo>
                  <a:pt x="1097659" y="875515"/>
                </a:lnTo>
                <a:lnTo>
                  <a:pt x="1286889" y="899291"/>
                </a:lnTo>
                <a:lnTo>
                  <a:pt x="1487522" y="920748"/>
                </a:lnTo>
                <a:lnTo>
                  <a:pt x="1698748" y="939759"/>
                </a:lnTo>
                <a:lnTo>
                  <a:pt x="1919757" y="956196"/>
                </a:lnTo>
                <a:lnTo>
                  <a:pt x="2149742" y="969932"/>
                </a:lnTo>
                <a:lnTo>
                  <a:pt x="2387892" y="980838"/>
                </a:lnTo>
                <a:lnTo>
                  <a:pt x="2633399" y="988786"/>
                </a:lnTo>
                <a:lnTo>
                  <a:pt x="2885455" y="993649"/>
                </a:lnTo>
                <a:lnTo>
                  <a:pt x="3143250" y="995299"/>
                </a:lnTo>
                <a:lnTo>
                  <a:pt x="3401044" y="993649"/>
                </a:lnTo>
                <a:lnTo>
                  <a:pt x="3653100" y="988786"/>
                </a:lnTo>
                <a:lnTo>
                  <a:pt x="3898607" y="980838"/>
                </a:lnTo>
                <a:lnTo>
                  <a:pt x="4136757" y="969932"/>
                </a:lnTo>
                <a:lnTo>
                  <a:pt x="4366742" y="956196"/>
                </a:lnTo>
                <a:lnTo>
                  <a:pt x="4587751" y="939759"/>
                </a:lnTo>
                <a:lnTo>
                  <a:pt x="4798977" y="920748"/>
                </a:lnTo>
                <a:lnTo>
                  <a:pt x="4999610" y="899291"/>
                </a:lnTo>
                <a:lnTo>
                  <a:pt x="5188840" y="875515"/>
                </a:lnTo>
                <a:lnTo>
                  <a:pt x="5365861" y="849550"/>
                </a:lnTo>
                <a:lnTo>
                  <a:pt x="5529861" y="821523"/>
                </a:lnTo>
                <a:lnTo>
                  <a:pt x="5680033" y="791561"/>
                </a:lnTo>
                <a:lnTo>
                  <a:pt x="5815567" y="759793"/>
                </a:lnTo>
                <a:lnTo>
                  <a:pt x="5935655" y="726347"/>
                </a:lnTo>
                <a:lnTo>
                  <a:pt x="6039486" y="691350"/>
                </a:lnTo>
                <a:lnTo>
                  <a:pt x="6126254" y="654930"/>
                </a:lnTo>
                <a:lnTo>
                  <a:pt x="6195148" y="617216"/>
                </a:lnTo>
                <a:lnTo>
                  <a:pt x="6245360" y="578336"/>
                </a:lnTo>
                <a:lnTo>
                  <a:pt x="6276080" y="538416"/>
                </a:lnTo>
                <a:lnTo>
                  <a:pt x="6286500" y="497586"/>
                </a:lnTo>
                <a:lnTo>
                  <a:pt x="6276080" y="456773"/>
                </a:lnTo>
                <a:lnTo>
                  <a:pt x="6245360" y="416870"/>
                </a:lnTo>
                <a:lnTo>
                  <a:pt x="6195148" y="378004"/>
                </a:lnTo>
                <a:lnTo>
                  <a:pt x="6126254" y="340303"/>
                </a:lnTo>
                <a:lnTo>
                  <a:pt x="6039486" y="303895"/>
                </a:lnTo>
                <a:lnTo>
                  <a:pt x="5935655" y="268908"/>
                </a:lnTo>
                <a:lnTo>
                  <a:pt x="5815567" y="235470"/>
                </a:lnTo>
                <a:lnTo>
                  <a:pt x="5680033" y="203710"/>
                </a:lnTo>
                <a:lnTo>
                  <a:pt x="5529861" y="173754"/>
                </a:lnTo>
                <a:lnTo>
                  <a:pt x="5365861" y="145732"/>
                </a:lnTo>
                <a:lnTo>
                  <a:pt x="5188840" y="119771"/>
                </a:lnTo>
                <a:lnTo>
                  <a:pt x="4999610" y="95999"/>
                </a:lnTo>
                <a:lnTo>
                  <a:pt x="4798977" y="74545"/>
                </a:lnTo>
                <a:lnTo>
                  <a:pt x="4587751" y="55536"/>
                </a:lnTo>
                <a:lnTo>
                  <a:pt x="4366742" y="39100"/>
                </a:lnTo>
                <a:lnTo>
                  <a:pt x="4136757" y="25365"/>
                </a:lnTo>
                <a:lnTo>
                  <a:pt x="3898607" y="14460"/>
                </a:lnTo>
                <a:lnTo>
                  <a:pt x="3653100" y="6512"/>
                </a:lnTo>
                <a:lnTo>
                  <a:pt x="3401044" y="1649"/>
                </a:lnTo>
                <a:lnTo>
                  <a:pt x="3143250" y="0"/>
                </a:lnTo>
                <a:lnTo>
                  <a:pt x="2885455" y="1649"/>
                </a:lnTo>
                <a:lnTo>
                  <a:pt x="2633399" y="6512"/>
                </a:lnTo>
                <a:lnTo>
                  <a:pt x="2387892" y="14460"/>
                </a:lnTo>
                <a:lnTo>
                  <a:pt x="2149742" y="25365"/>
                </a:lnTo>
                <a:lnTo>
                  <a:pt x="1919757" y="39100"/>
                </a:lnTo>
                <a:lnTo>
                  <a:pt x="1698748" y="55536"/>
                </a:lnTo>
                <a:lnTo>
                  <a:pt x="1487522" y="74545"/>
                </a:lnTo>
                <a:lnTo>
                  <a:pt x="1286889" y="95999"/>
                </a:lnTo>
                <a:lnTo>
                  <a:pt x="1097659" y="119771"/>
                </a:lnTo>
                <a:lnTo>
                  <a:pt x="920638" y="145732"/>
                </a:lnTo>
                <a:lnTo>
                  <a:pt x="756638" y="173754"/>
                </a:lnTo>
                <a:lnTo>
                  <a:pt x="606466" y="203710"/>
                </a:lnTo>
                <a:lnTo>
                  <a:pt x="470932" y="235470"/>
                </a:lnTo>
                <a:lnTo>
                  <a:pt x="350844" y="268908"/>
                </a:lnTo>
                <a:lnTo>
                  <a:pt x="247013" y="303895"/>
                </a:lnTo>
                <a:lnTo>
                  <a:pt x="160245" y="340303"/>
                </a:lnTo>
                <a:lnTo>
                  <a:pt x="91351" y="378004"/>
                </a:lnTo>
                <a:lnTo>
                  <a:pt x="41139" y="416870"/>
                </a:lnTo>
                <a:lnTo>
                  <a:pt x="10419" y="456773"/>
                </a:lnTo>
                <a:lnTo>
                  <a:pt x="0" y="497586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428750" y="2719451"/>
            <a:ext cx="6286500" cy="995299"/>
          </a:xfrm>
          <a:custGeom>
            <a:avLst/>
            <a:gdLst/>
            <a:ahLst/>
            <a:cxnLst/>
            <a:rect l="l" t="t" r="r" b="b"/>
            <a:pathLst>
              <a:path w="6286500" h="995299">
                <a:moveTo>
                  <a:pt x="0" y="497586"/>
                </a:moveTo>
                <a:lnTo>
                  <a:pt x="10419" y="456773"/>
                </a:lnTo>
                <a:lnTo>
                  <a:pt x="41139" y="416870"/>
                </a:lnTo>
                <a:lnTo>
                  <a:pt x="91351" y="378004"/>
                </a:lnTo>
                <a:lnTo>
                  <a:pt x="160245" y="340303"/>
                </a:lnTo>
                <a:lnTo>
                  <a:pt x="247013" y="303895"/>
                </a:lnTo>
                <a:lnTo>
                  <a:pt x="350844" y="268908"/>
                </a:lnTo>
                <a:lnTo>
                  <a:pt x="470932" y="235470"/>
                </a:lnTo>
                <a:lnTo>
                  <a:pt x="606466" y="203710"/>
                </a:lnTo>
                <a:lnTo>
                  <a:pt x="756638" y="173754"/>
                </a:lnTo>
                <a:lnTo>
                  <a:pt x="920638" y="145732"/>
                </a:lnTo>
                <a:lnTo>
                  <a:pt x="1097659" y="119771"/>
                </a:lnTo>
                <a:lnTo>
                  <a:pt x="1286889" y="95999"/>
                </a:lnTo>
                <a:lnTo>
                  <a:pt x="1487522" y="74545"/>
                </a:lnTo>
                <a:lnTo>
                  <a:pt x="1698748" y="55536"/>
                </a:lnTo>
                <a:lnTo>
                  <a:pt x="1919757" y="39100"/>
                </a:lnTo>
                <a:lnTo>
                  <a:pt x="2149742" y="25365"/>
                </a:lnTo>
                <a:lnTo>
                  <a:pt x="2387892" y="14460"/>
                </a:lnTo>
                <a:lnTo>
                  <a:pt x="2633399" y="6512"/>
                </a:lnTo>
                <a:lnTo>
                  <a:pt x="2885455" y="1649"/>
                </a:lnTo>
                <a:lnTo>
                  <a:pt x="3143250" y="0"/>
                </a:lnTo>
                <a:lnTo>
                  <a:pt x="3401044" y="1649"/>
                </a:lnTo>
                <a:lnTo>
                  <a:pt x="3653100" y="6512"/>
                </a:lnTo>
                <a:lnTo>
                  <a:pt x="3898607" y="14460"/>
                </a:lnTo>
                <a:lnTo>
                  <a:pt x="4136757" y="25365"/>
                </a:lnTo>
                <a:lnTo>
                  <a:pt x="4366742" y="39100"/>
                </a:lnTo>
                <a:lnTo>
                  <a:pt x="4587751" y="55536"/>
                </a:lnTo>
                <a:lnTo>
                  <a:pt x="4798977" y="74545"/>
                </a:lnTo>
                <a:lnTo>
                  <a:pt x="4999610" y="95999"/>
                </a:lnTo>
                <a:lnTo>
                  <a:pt x="5188840" y="119771"/>
                </a:lnTo>
                <a:lnTo>
                  <a:pt x="5365861" y="145732"/>
                </a:lnTo>
                <a:lnTo>
                  <a:pt x="5529861" y="173754"/>
                </a:lnTo>
                <a:lnTo>
                  <a:pt x="5680033" y="203710"/>
                </a:lnTo>
                <a:lnTo>
                  <a:pt x="5815567" y="235470"/>
                </a:lnTo>
                <a:lnTo>
                  <a:pt x="5935655" y="268908"/>
                </a:lnTo>
                <a:lnTo>
                  <a:pt x="6039486" y="303895"/>
                </a:lnTo>
                <a:lnTo>
                  <a:pt x="6126254" y="340303"/>
                </a:lnTo>
                <a:lnTo>
                  <a:pt x="6195148" y="378004"/>
                </a:lnTo>
                <a:lnTo>
                  <a:pt x="6245360" y="416870"/>
                </a:lnTo>
                <a:lnTo>
                  <a:pt x="6276080" y="456773"/>
                </a:lnTo>
                <a:lnTo>
                  <a:pt x="6286500" y="497586"/>
                </a:lnTo>
                <a:lnTo>
                  <a:pt x="6276080" y="538416"/>
                </a:lnTo>
                <a:lnTo>
                  <a:pt x="6245360" y="578336"/>
                </a:lnTo>
                <a:lnTo>
                  <a:pt x="6195148" y="617216"/>
                </a:lnTo>
                <a:lnTo>
                  <a:pt x="6126254" y="654930"/>
                </a:lnTo>
                <a:lnTo>
                  <a:pt x="6039486" y="691350"/>
                </a:lnTo>
                <a:lnTo>
                  <a:pt x="5935655" y="726347"/>
                </a:lnTo>
                <a:lnTo>
                  <a:pt x="5815567" y="759793"/>
                </a:lnTo>
                <a:lnTo>
                  <a:pt x="5680033" y="791561"/>
                </a:lnTo>
                <a:lnTo>
                  <a:pt x="5529861" y="821523"/>
                </a:lnTo>
                <a:lnTo>
                  <a:pt x="5365861" y="849550"/>
                </a:lnTo>
                <a:lnTo>
                  <a:pt x="5188840" y="875515"/>
                </a:lnTo>
                <a:lnTo>
                  <a:pt x="4999610" y="899291"/>
                </a:lnTo>
                <a:lnTo>
                  <a:pt x="4798977" y="920748"/>
                </a:lnTo>
                <a:lnTo>
                  <a:pt x="4587751" y="939759"/>
                </a:lnTo>
                <a:lnTo>
                  <a:pt x="4366742" y="956196"/>
                </a:lnTo>
                <a:lnTo>
                  <a:pt x="4136757" y="969932"/>
                </a:lnTo>
                <a:lnTo>
                  <a:pt x="3898607" y="980838"/>
                </a:lnTo>
                <a:lnTo>
                  <a:pt x="3653100" y="988786"/>
                </a:lnTo>
                <a:lnTo>
                  <a:pt x="3401044" y="993649"/>
                </a:lnTo>
                <a:lnTo>
                  <a:pt x="3143250" y="995299"/>
                </a:lnTo>
                <a:lnTo>
                  <a:pt x="2885455" y="993649"/>
                </a:lnTo>
                <a:lnTo>
                  <a:pt x="2633399" y="988786"/>
                </a:lnTo>
                <a:lnTo>
                  <a:pt x="2387892" y="980838"/>
                </a:lnTo>
                <a:lnTo>
                  <a:pt x="2149742" y="969932"/>
                </a:lnTo>
                <a:lnTo>
                  <a:pt x="1919757" y="956196"/>
                </a:lnTo>
                <a:lnTo>
                  <a:pt x="1698748" y="939759"/>
                </a:lnTo>
                <a:lnTo>
                  <a:pt x="1487522" y="920748"/>
                </a:lnTo>
                <a:lnTo>
                  <a:pt x="1286889" y="899291"/>
                </a:lnTo>
                <a:lnTo>
                  <a:pt x="1097659" y="875515"/>
                </a:lnTo>
                <a:lnTo>
                  <a:pt x="920638" y="849550"/>
                </a:lnTo>
                <a:lnTo>
                  <a:pt x="756638" y="821523"/>
                </a:lnTo>
                <a:lnTo>
                  <a:pt x="606466" y="791561"/>
                </a:lnTo>
                <a:lnTo>
                  <a:pt x="470932" y="759793"/>
                </a:lnTo>
                <a:lnTo>
                  <a:pt x="350844" y="726347"/>
                </a:lnTo>
                <a:lnTo>
                  <a:pt x="247013" y="691350"/>
                </a:lnTo>
                <a:lnTo>
                  <a:pt x="160245" y="654930"/>
                </a:lnTo>
                <a:lnTo>
                  <a:pt x="91351" y="617216"/>
                </a:lnTo>
                <a:lnTo>
                  <a:pt x="41139" y="578336"/>
                </a:lnTo>
                <a:lnTo>
                  <a:pt x="10419" y="538416"/>
                </a:lnTo>
                <a:lnTo>
                  <a:pt x="0" y="497586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2638171" y="2984091"/>
            <a:ext cx="2138925" cy="53289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4195"/>
              </a:lnSpc>
              <a:spcBef>
                <a:spcPts val="209"/>
              </a:spcBef>
            </a:pPr>
            <a:r>
              <a:rPr sz="4000" b="1" spc="0" dirty="0" smtClean="0">
                <a:solidFill>
                  <a:srgbClr val="FFFFFF"/>
                </a:solidFill>
                <a:latin typeface="Tahoma"/>
                <a:cs typeface="Tahoma"/>
              </a:rPr>
              <a:t>TERIMA</a:t>
            </a:r>
            <a:endParaRPr sz="4000">
              <a:latin typeface="Tahoma"/>
              <a:cs typeface="Tahom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825969" y="2984091"/>
            <a:ext cx="1756819" cy="53289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4195"/>
              </a:lnSpc>
              <a:spcBef>
                <a:spcPts val="209"/>
              </a:spcBef>
            </a:pPr>
            <a:r>
              <a:rPr sz="4000" b="1" spc="0" dirty="0" smtClean="0">
                <a:solidFill>
                  <a:srgbClr val="FFFFFF"/>
                </a:solidFill>
                <a:latin typeface="Tahoma"/>
                <a:cs typeface="Tahoma"/>
              </a:rPr>
              <a:t>KASIH</a:t>
            </a:r>
            <a:endParaRPr sz="4000">
              <a:latin typeface="Tahoma"/>
              <a:cs typeface="Tahoma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7973695" y="6118454"/>
            <a:ext cx="352169" cy="254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64"/>
              </a:lnSpc>
              <a:spcBef>
                <a:spcPts val="98"/>
              </a:spcBef>
            </a:pPr>
            <a:r>
              <a:rPr sz="1800" b="1" spc="4" dirty="0" smtClean="0">
                <a:solidFill>
                  <a:srgbClr val="FFFFFF"/>
                </a:solidFill>
                <a:latin typeface="Tahoma"/>
                <a:cs typeface="Tahoma"/>
              </a:rPr>
              <a:t>40</a:t>
            </a:r>
            <a:endParaRPr sz="1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0"/>
          <p:cNvSpPr/>
          <p:nvPr/>
        </p:nvSpPr>
        <p:spPr>
          <a:xfrm>
            <a:off x="7572375" y="6000762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1852" y="247350"/>
                </a:lnTo>
                <a:lnTo>
                  <a:pt x="7313" y="265682"/>
                </a:lnTo>
                <a:lnTo>
                  <a:pt x="28488" y="300859"/>
                </a:lnTo>
                <a:lnTo>
                  <a:pt x="62373" y="333659"/>
                </a:lnTo>
                <a:lnTo>
                  <a:pt x="107817" y="363612"/>
                </a:lnTo>
                <a:lnTo>
                  <a:pt x="163671" y="390248"/>
                </a:lnTo>
                <a:lnTo>
                  <a:pt x="228782" y="413096"/>
                </a:lnTo>
                <a:lnTo>
                  <a:pt x="302002" y="431686"/>
                </a:lnTo>
                <a:lnTo>
                  <a:pt x="341292" y="439237"/>
                </a:lnTo>
                <a:lnTo>
                  <a:pt x="382178" y="445546"/>
                </a:lnTo>
                <a:lnTo>
                  <a:pt x="424516" y="450556"/>
                </a:lnTo>
                <a:lnTo>
                  <a:pt x="468161" y="454208"/>
                </a:lnTo>
                <a:lnTo>
                  <a:pt x="512970" y="456442"/>
                </a:lnTo>
                <a:lnTo>
                  <a:pt x="558800" y="457200"/>
                </a:lnTo>
                <a:lnTo>
                  <a:pt x="604629" y="456442"/>
                </a:lnTo>
                <a:lnTo>
                  <a:pt x="649438" y="454208"/>
                </a:lnTo>
                <a:lnTo>
                  <a:pt x="693083" y="450556"/>
                </a:lnTo>
                <a:lnTo>
                  <a:pt x="735421" y="445546"/>
                </a:lnTo>
                <a:lnTo>
                  <a:pt x="776307" y="439237"/>
                </a:lnTo>
                <a:lnTo>
                  <a:pt x="815597" y="431686"/>
                </a:lnTo>
                <a:lnTo>
                  <a:pt x="853149" y="422953"/>
                </a:lnTo>
                <a:lnTo>
                  <a:pt x="922458" y="402175"/>
                </a:lnTo>
                <a:lnTo>
                  <a:pt x="983084" y="377374"/>
                </a:lnTo>
                <a:lnTo>
                  <a:pt x="1033877" y="349021"/>
                </a:lnTo>
                <a:lnTo>
                  <a:pt x="1073685" y="317586"/>
                </a:lnTo>
                <a:lnTo>
                  <a:pt x="1101359" y="283538"/>
                </a:lnTo>
                <a:lnTo>
                  <a:pt x="1115747" y="247350"/>
                </a:lnTo>
                <a:lnTo>
                  <a:pt x="1117600" y="228600"/>
                </a:lnTo>
                <a:lnTo>
                  <a:pt x="1115747" y="209851"/>
                </a:lnTo>
                <a:lnTo>
                  <a:pt x="1101359" y="173665"/>
                </a:lnTo>
                <a:lnTo>
                  <a:pt x="1073685" y="139619"/>
                </a:lnTo>
                <a:lnTo>
                  <a:pt x="1033877" y="108183"/>
                </a:lnTo>
                <a:lnTo>
                  <a:pt x="983084" y="79830"/>
                </a:lnTo>
                <a:lnTo>
                  <a:pt x="922458" y="55028"/>
                </a:lnTo>
                <a:lnTo>
                  <a:pt x="853149" y="34249"/>
                </a:lnTo>
                <a:lnTo>
                  <a:pt x="815597" y="25516"/>
                </a:lnTo>
                <a:lnTo>
                  <a:pt x="776307" y="17964"/>
                </a:lnTo>
                <a:lnTo>
                  <a:pt x="735421" y="11654"/>
                </a:lnTo>
                <a:lnTo>
                  <a:pt x="693083" y="6643"/>
                </a:lnTo>
                <a:lnTo>
                  <a:pt x="649438" y="2992"/>
                </a:lnTo>
                <a:lnTo>
                  <a:pt x="604629" y="757"/>
                </a:lnTo>
                <a:lnTo>
                  <a:pt x="558800" y="0"/>
                </a:lnTo>
                <a:lnTo>
                  <a:pt x="512970" y="757"/>
                </a:lnTo>
                <a:lnTo>
                  <a:pt x="468161" y="2992"/>
                </a:lnTo>
                <a:lnTo>
                  <a:pt x="424516" y="6643"/>
                </a:lnTo>
                <a:lnTo>
                  <a:pt x="382178" y="11654"/>
                </a:lnTo>
                <a:lnTo>
                  <a:pt x="341292" y="17964"/>
                </a:lnTo>
                <a:lnTo>
                  <a:pt x="302002" y="25516"/>
                </a:lnTo>
                <a:lnTo>
                  <a:pt x="264450" y="34249"/>
                </a:lnTo>
                <a:lnTo>
                  <a:pt x="195141" y="55028"/>
                </a:lnTo>
                <a:lnTo>
                  <a:pt x="134515" y="79830"/>
                </a:lnTo>
                <a:lnTo>
                  <a:pt x="83722" y="108183"/>
                </a:lnTo>
                <a:lnTo>
                  <a:pt x="43914" y="139619"/>
                </a:lnTo>
                <a:lnTo>
                  <a:pt x="16240" y="173665"/>
                </a:lnTo>
                <a:lnTo>
                  <a:pt x="1852" y="209851"/>
                </a:lnTo>
                <a:lnTo>
                  <a:pt x="0" y="228600"/>
                </a:lnTo>
                <a:close/>
              </a:path>
            </a:pathLst>
          </a:custGeom>
          <a:solidFill>
            <a:srgbClr val="0000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572375" y="6000762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7313" y="191520"/>
                </a:lnTo>
                <a:lnTo>
                  <a:pt x="28488" y="156345"/>
                </a:lnTo>
                <a:lnTo>
                  <a:pt x="62373" y="123545"/>
                </a:lnTo>
                <a:lnTo>
                  <a:pt x="107817" y="93592"/>
                </a:lnTo>
                <a:lnTo>
                  <a:pt x="163671" y="66955"/>
                </a:lnTo>
                <a:lnTo>
                  <a:pt x="228782" y="44106"/>
                </a:lnTo>
                <a:lnTo>
                  <a:pt x="302002" y="25516"/>
                </a:lnTo>
                <a:lnTo>
                  <a:pt x="341292" y="17964"/>
                </a:lnTo>
                <a:lnTo>
                  <a:pt x="382178" y="11654"/>
                </a:lnTo>
                <a:lnTo>
                  <a:pt x="424516" y="6643"/>
                </a:lnTo>
                <a:lnTo>
                  <a:pt x="468161" y="2992"/>
                </a:lnTo>
                <a:lnTo>
                  <a:pt x="512970" y="757"/>
                </a:lnTo>
                <a:lnTo>
                  <a:pt x="558800" y="0"/>
                </a:lnTo>
                <a:lnTo>
                  <a:pt x="604629" y="757"/>
                </a:lnTo>
                <a:lnTo>
                  <a:pt x="649438" y="2992"/>
                </a:lnTo>
                <a:lnTo>
                  <a:pt x="693083" y="6643"/>
                </a:lnTo>
                <a:lnTo>
                  <a:pt x="735421" y="11654"/>
                </a:lnTo>
                <a:lnTo>
                  <a:pt x="776307" y="17964"/>
                </a:lnTo>
                <a:lnTo>
                  <a:pt x="815597" y="25516"/>
                </a:lnTo>
                <a:lnTo>
                  <a:pt x="853149" y="34249"/>
                </a:lnTo>
                <a:lnTo>
                  <a:pt x="922458" y="55028"/>
                </a:lnTo>
                <a:lnTo>
                  <a:pt x="983084" y="79830"/>
                </a:lnTo>
                <a:lnTo>
                  <a:pt x="1033877" y="108183"/>
                </a:lnTo>
                <a:lnTo>
                  <a:pt x="1073685" y="139619"/>
                </a:lnTo>
                <a:lnTo>
                  <a:pt x="1101359" y="173665"/>
                </a:lnTo>
                <a:lnTo>
                  <a:pt x="1115747" y="209851"/>
                </a:lnTo>
                <a:lnTo>
                  <a:pt x="1117600" y="228600"/>
                </a:lnTo>
                <a:lnTo>
                  <a:pt x="1115747" y="247350"/>
                </a:lnTo>
                <a:lnTo>
                  <a:pt x="1101359" y="283538"/>
                </a:lnTo>
                <a:lnTo>
                  <a:pt x="1073685" y="317586"/>
                </a:lnTo>
                <a:lnTo>
                  <a:pt x="1033877" y="349021"/>
                </a:lnTo>
                <a:lnTo>
                  <a:pt x="983084" y="377374"/>
                </a:lnTo>
                <a:lnTo>
                  <a:pt x="922458" y="402175"/>
                </a:lnTo>
                <a:lnTo>
                  <a:pt x="853149" y="422953"/>
                </a:lnTo>
                <a:lnTo>
                  <a:pt x="815597" y="431686"/>
                </a:lnTo>
                <a:lnTo>
                  <a:pt x="776307" y="439237"/>
                </a:lnTo>
                <a:lnTo>
                  <a:pt x="735421" y="445546"/>
                </a:lnTo>
                <a:lnTo>
                  <a:pt x="693083" y="450556"/>
                </a:lnTo>
                <a:lnTo>
                  <a:pt x="649438" y="454208"/>
                </a:lnTo>
                <a:lnTo>
                  <a:pt x="604629" y="456442"/>
                </a:lnTo>
                <a:lnTo>
                  <a:pt x="558800" y="457200"/>
                </a:lnTo>
                <a:lnTo>
                  <a:pt x="512970" y="456442"/>
                </a:lnTo>
                <a:lnTo>
                  <a:pt x="468161" y="454208"/>
                </a:lnTo>
                <a:lnTo>
                  <a:pt x="424516" y="450556"/>
                </a:lnTo>
                <a:lnTo>
                  <a:pt x="382178" y="445546"/>
                </a:lnTo>
                <a:lnTo>
                  <a:pt x="341292" y="439237"/>
                </a:lnTo>
                <a:lnTo>
                  <a:pt x="302002" y="431686"/>
                </a:lnTo>
                <a:lnTo>
                  <a:pt x="264450" y="422953"/>
                </a:lnTo>
                <a:lnTo>
                  <a:pt x="195141" y="402175"/>
                </a:lnTo>
                <a:lnTo>
                  <a:pt x="134515" y="377374"/>
                </a:lnTo>
                <a:lnTo>
                  <a:pt x="83722" y="349021"/>
                </a:lnTo>
                <a:lnTo>
                  <a:pt x="43914" y="317586"/>
                </a:lnTo>
                <a:lnTo>
                  <a:pt x="16240" y="283538"/>
                </a:lnTo>
                <a:lnTo>
                  <a:pt x="1852" y="247350"/>
                </a:lnTo>
                <a:lnTo>
                  <a:pt x="0" y="228600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914132" y="6016752"/>
            <a:ext cx="454151" cy="5135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060435" y="6016752"/>
            <a:ext cx="374903" cy="5135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878840" y="601497"/>
            <a:ext cx="7160831" cy="29818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385314" marR="57063">
              <a:lnSpc>
                <a:spcPts val="4585"/>
              </a:lnSpc>
              <a:spcBef>
                <a:spcPts val="229"/>
              </a:spcBef>
            </a:pPr>
            <a:r>
              <a:rPr sz="6600" b="1" spc="0" baseline="3103" dirty="0" smtClean="0">
                <a:latin typeface="Calibri"/>
                <a:cs typeface="Calibri"/>
              </a:rPr>
              <a:t>Moni</a:t>
            </a:r>
            <a:r>
              <a:rPr sz="6600" b="1" spc="-50" baseline="3103" dirty="0" smtClean="0">
                <a:latin typeface="Calibri"/>
                <a:cs typeface="Calibri"/>
              </a:rPr>
              <a:t>t</a:t>
            </a:r>
            <a:r>
              <a:rPr sz="6600" b="1" spc="0" baseline="3103" dirty="0" smtClean="0">
                <a:latin typeface="Calibri"/>
                <a:cs typeface="Calibri"/>
              </a:rPr>
              <a:t>oring</a:t>
            </a:r>
            <a:endParaRPr sz="4400">
              <a:latin typeface="Calibri"/>
              <a:cs typeface="Calibri"/>
            </a:endParaRPr>
          </a:p>
          <a:p>
            <a:pPr marL="12700">
              <a:lnSpc>
                <a:spcPts val="3662"/>
              </a:lnSpc>
              <a:spcBef>
                <a:spcPts val="3322"/>
              </a:spcBef>
            </a:pPr>
            <a:r>
              <a:rPr sz="3000" spc="0" dirty="0" smtClean="0">
                <a:latin typeface="Calibri"/>
                <a:cs typeface="Calibri"/>
              </a:rPr>
              <a:t>Moni</a:t>
            </a:r>
            <a:r>
              <a:rPr sz="3000" spc="-25" dirty="0" smtClean="0">
                <a:latin typeface="Calibri"/>
                <a:cs typeface="Calibri"/>
              </a:rPr>
              <a:t>t</a:t>
            </a:r>
            <a:r>
              <a:rPr sz="3000" spc="0" dirty="0" smtClean="0">
                <a:latin typeface="Calibri"/>
                <a:cs typeface="Calibri"/>
              </a:rPr>
              <a:t>ori</a:t>
            </a:r>
            <a:r>
              <a:rPr sz="3000" spc="-9" dirty="0" smtClean="0">
                <a:latin typeface="Calibri"/>
                <a:cs typeface="Calibri"/>
              </a:rPr>
              <a:t>n</a:t>
            </a:r>
            <a:r>
              <a:rPr sz="3000" spc="0" dirty="0" smtClean="0">
                <a:latin typeface="Calibri"/>
                <a:cs typeface="Calibri"/>
              </a:rPr>
              <a:t>g</a:t>
            </a:r>
            <a:r>
              <a:rPr sz="3000" spc="4" dirty="0" smtClean="0">
                <a:latin typeface="Calibri"/>
                <a:cs typeface="Calibri"/>
              </a:rPr>
              <a:t> </a:t>
            </a:r>
            <a:r>
              <a:rPr sz="3000" spc="-19" dirty="0" smtClean="0">
                <a:latin typeface="Calibri"/>
                <a:cs typeface="Calibri"/>
              </a:rPr>
              <a:t>a</a:t>
            </a:r>
            <a:r>
              <a:rPr sz="3000" spc="-34" dirty="0" smtClean="0">
                <a:latin typeface="Calibri"/>
                <a:cs typeface="Calibri"/>
              </a:rPr>
              <a:t>t</a:t>
            </a:r>
            <a:r>
              <a:rPr sz="3000" spc="0" dirty="0" smtClean="0">
                <a:latin typeface="Calibri"/>
                <a:cs typeface="Calibri"/>
              </a:rPr>
              <a:t>au</a:t>
            </a:r>
            <a:r>
              <a:rPr sz="3000" spc="-19" dirty="0" smtClean="0">
                <a:latin typeface="Calibri"/>
                <a:cs typeface="Calibri"/>
              </a:rPr>
              <a:t> </a:t>
            </a:r>
            <a:r>
              <a:rPr sz="3000" spc="0" dirty="0" smtClean="0">
                <a:latin typeface="Calibri"/>
                <a:cs typeface="Calibri"/>
              </a:rPr>
              <a:t>p</a:t>
            </a:r>
            <a:r>
              <a:rPr sz="3000" spc="-9" dirty="0" smtClean="0">
                <a:latin typeface="Calibri"/>
                <a:cs typeface="Calibri"/>
              </a:rPr>
              <a:t>e</a:t>
            </a:r>
            <a:r>
              <a:rPr sz="3000" spc="0" dirty="0" smtClean="0">
                <a:latin typeface="Calibri"/>
                <a:cs typeface="Calibri"/>
              </a:rPr>
              <a:t>ma</a:t>
            </a:r>
            <a:r>
              <a:rPr sz="3000" spc="-19" dirty="0" smtClean="0">
                <a:latin typeface="Calibri"/>
                <a:cs typeface="Calibri"/>
              </a:rPr>
              <a:t>n</a:t>
            </a:r>
            <a:r>
              <a:rPr sz="3000" spc="-34" dirty="0" smtClean="0">
                <a:latin typeface="Calibri"/>
                <a:cs typeface="Calibri"/>
              </a:rPr>
              <a:t>t</a:t>
            </a:r>
            <a:r>
              <a:rPr sz="3000" spc="0" dirty="0" smtClean="0">
                <a:latin typeface="Calibri"/>
                <a:cs typeface="Calibri"/>
              </a:rPr>
              <a:t>auan</a:t>
            </a:r>
            <a:r>
              <a:rPr sz="3000" spc="-19" dirty="0" smtClean="0">
                <a:latin typeface="Calibri"/>
                <a:cs typeface="Calibri"/>
              </a:rPr>
              <a:t> </a:t>
            </a:r>
            <a:r>
              <a:rPr sz="3000" spc="0" dirty="0" smtClean="0">
                <a:latin typeface="Calibri"/>
                <a:cs typeface="Calibri"/>
              </a:rPr>
              <a:t>adalah aktiv</a:t>
            </a:r>
            <a:r>
              <a:rPr sz="3000" spc="-4" dirty="0" smtClean="0">
                <a:latin typeface="Calibri"/>
                <a:cs typeface="Calibri"/>
              </a:rPr>
              <a:t>i</a:t>
            </a:r>
            <a:r>
              <a:rPr sz="3000" spc="-34" dirty="0" smtClean="0">
                <a:latin typeface="Calibri"/>
                <a:cs typeface="Calibri"/>
              </a:rPr>
              <a:t>t</a:t>
            </a:r>
            <a:r>
              <a:rPr sz="3000" spc="0" dirty="0" smtClean="0">
                <a:latin typeface="Calibri"/>
                <a:cs typeface="Calibri"/>
              </a:rPr>
              <a:t>as </a:t>
            </a:r>
            <a:endParaRPr sz="3000">
              <a:latin typeface="Calibri"/>
              <a:cs typeface="Calibri"/>
            </a:endParaRPr>
          </a:p>
          <a:p>
            <a:pPr marL="12700">
              <a:lnSpc>
                <a:spcPts val="3662"/>
              </a:lnSpc>
            </a:pPr>
            <a:r>
              <a:rPr sz="3000" spc="-50" dirty="0" smtClean="0">
                <a:latin typeface="Calibri"/>
                <a:cs typeface="Calibri"/>
              </a:rPr>
              <a:t>y</a:t>
            </a:r>
            <a:r>
              <a:rPr sz="3000" spc="0" dirty="0" smtClean="0">
                <a:latin typeface="Calibri"/>
                <a:cs typeface="Calibri"/>
              </a:rPr>
              <a:t>ang dituj</a:t>
            </a:r>
            <a:r>
              <a:rPr sz="3000" spc="-9" dirty="0" smtClean="0">
                <a:latin typeface="Calibri"/>
                <a:cs typeface="Calibri"/>
              </a:rPr>
              <a:t>u</a:t>
            </a:r>
            <a:r>
              <a:rPr sz="3000" spc="-44" dirty="0" smtClean="0">
                <a:latin typeface="Calibri"/>
                <a:cs typeface="Calibri"/>
              </a:rPr>
              <a:t>k</a:t>
            </a:r>
            <a:r>
              <a:rPr sz="3000" spc="0" dirty="0" smtClean="0">
                <a:latin typeface="Calibri"/>
                <a:cs typeface="Calibri"/>
              </a:rPr>
              <a:t>an</a:t>
            </a:r>
            <a:r>
              <a:rPr sz="3000" spc="-19" dirty="0" smtClean="0">
                <a:latin typeface="Calibri"/>
                <a:cs typeface="Calibri"/>
              </a:rPr>
              <a:t> </a:t>
            </a:r>
            <a:r>
              <a:rPr sz="3000" spc="0" dirty="0" smtClean="0">
                <a:latin typeface="Calibri"/>
                <a:cs typeface="Calibri"/>
              </a:rPr>
              <a:t>u</a:t>
            </a:r>
            <a:r>
              <a:rPr sz="3000" spc="-34" dirty="0" smtClean="0">
                <a:latin typeface="Calibri"/>
                <a:cs typeface="Calibri"/>
              </a:rPr>
              <a:t>n</a:t>
            </a:r>
            <a:r>
              <a:rPr sz="3000" spc="0" dirty="0" smtClean="0">
                <a:latin typeface="Calibri"/>
                <a:cs typeface="Calibri"/>
              </a:rPr>
              <a:t>tuk m</a:t>
            </a:r>
            <a:r>
              <a:rPr sz="3000" spc="-9" dirty="0" smtClean="0">
                <a:latin typeface="Calibri"/>
                <a:cs typeface="Calibri"/>
              </a:rPr>
              <a:t>e</a:t>
            </a:r>
            <a:r>
              <a:rPr sz="3000" spc="0" dirty="0" smtClean="0">
                <a:latin typeface="Calibri"/>
                <a:cs typeface="Calibri"/>
              </a:rPr>
              <a:t>mb</a:t>
            </a:r>
            <a:r>
              <a:rPr sz="3000" spc="-9" dirty="0" smtClean="0">
                <a:latin typeface="Calibri"/>
                <a:cs typeface="Calibri"/>
              </a:rPr>
              <a:t>e</a:t>
            </a:r>
            <a:r>
              <a:rPr sz="3000" spc="0" dirty="0" smtClean="0">
                <a:latin typeface="Calibri"/>
                <a:cs typeface="Calibri"/>
              </a:rPr>
              <a:t>r</a:t>
            </a:r>
            <a:r>
              <a:rPr sz="3000" spc="-4" dirty="0" smtClean="0">
                <a:latin typeface="Calibri"/>
                <a:cs typeface="Calibri"/>
              </a:rPr>
              <a:t>i</a:t>
            </a:r>
            <a:r>
              <a:rPr sz="3000" spc="-44" dirty="0" smtClean="0">
                <a:latin typeface="Calibri"/>
                <a:cs typeface="Calibri"/>
              </a:rPr>
              <a:t>k</a:t>
            </a:r>
            <a:r>
              <a:rPr sz="3000" spc="0" dirty="0" smtClean="0">
                <a:latin typeface="Calibri"/>
                <a:cs typeface="Calibri"/>
              </a:rPr>
              <a:t>an </a:t>
            </a:r>
            <a:r>
              <a:rPr sz="3000" spc="-14" dirty="0" smtClean="0">
                <a:latin typeface="Calibri"/>
                <a:cs typeface="Calibri"/>
              </a:rPr>
              <a:t>in</a:t>
            </a:r>
            <a:r>
              <a:rPr sz="3000" spc="-64" dirty="0" smtClean="0">
                <a:latin typeface="Calibri"/>
                <a:cs typeface="Calibri"/>
              </a:rPr>
              <a:t>f</a:t>
            </a:r>
            <a:r>
              <a:rPr sz="3000" spc="0" dirty="0" smtClean="0">
                <a:latin typeface="Calibri"/>
                <a:cs typeface="Calibri"/>
              </a:rPr>
              <a:t>ormasi </a:t>
            </a:r>
            <a:endParaRPr sz="3000">
              <a:latin typeface="Calibri"/>
              <a:cs typeface="Calibri"/>
            </a:endParaRPr>
          </a:p>
          <a:p>
            <a:pPr marL="12700">
              <a:lnSpc>
                <a:spcPts val="3662"/>
              </a:lnSpc>
            </a:pPr>
            <a:r>
              <a:rPr sz="3000" spc="-34" dirty="0" smtClean="0">
                <a:latin typeface="Calibri"/>
                <a:cs typeface="Calibri"/>
              </a:rPr>
              <a:t>t</a:t>
            </a:r>
            <a:r>
              <a:rPr sz="3000" spc="0" dirty="0" smtClean="0">
                <a:latin typeface="Calibri"/>
                <a:cs typeface="Calibri"/>
              </a:rPr>
              <a:t>e</a:t>
            </a:r>
            <a:r>
              <a:rPr sz="3000" spc="-34" dirty="0" smtClean="0">
                <a:latin typeface="Calibri"/>
                <a:cs typeface="Calibri"/>
              </a:rPr>
              <a:t>nt</a:t>
            </a:r>
            <a:r>
              <a:rPr sz="3000" spc="0" dirty="0" smtClean="0">
                <a:latin typeface="Calibri"/>
                <a:cs typeface="Calibri"/>
              </a:rPr>
              <a:t>ang</a:t>
            </a:r>
            <a:r>
              <a:rPr sz="3000" spc="-14" dirty="0" smtClean="0">
                <a:latin typeface="Calibri"/>
                <a:cs typeface="Calibri"/>
              </a:rPr>
              <a:t> </a:t>
            </a:r>
            <a:r>
              <a:rPr sz="3000" spc="0" dirty="0" smtClean="0">
                <a:latin typeface="Calibri"/>
                <a:cs typeface="Calibri"/>
              </a:rPr>
              <a:t>sebab</a:t>
            </a:r>
            <a:r>
              <a:rPr sz="3000" spc="-14" dirty="0" smtClean="0">
                <a:latin typeface="Calibri"/>
                <a:cs typeface="Calibri"/>
              </a:rPr>
              <a:t> </a:t>
            </a:r>
            <a:r>
              <a:rPr sz="3000" spc="0" dirty="0" smtClean="0">
                <a:latin typeface="Calibri"/>
                <a:cs typeface="Calibri"/>
              </a:rPr>
              <a:t>dan a</a:t>
            </a:r>
            <a:r>
              <a:rPr sz="3000" spc="4" dirty="0" smtClean="0">
                <a:latin typeface="Calibri"/>
                <a:cs typeface="Calibri"/>
              </a:rPr>
              <a:t>k</a:t>
            </a:r>
            <a:r>
              <a:rPr sz="3000" spc="0" dirty="0" smtClean="0">
                <a:latin typeface="Calibri"/>
                <a:cs typeface="Calibri"/>
              </a:rPr>
              <a:t>ib</a:t>
            </a:r>
            <a:r>
              <a:rPr sz="3000" spc="-29" dirty="0" smtClean="0">
                <a:latin typeface="Calibri"/>
                <a:cs typeface="Calibri"/>
              </a:rPr>
              <a:t>a</a:t>
            </a:r>
            <a:r>
              <a:rPr sz="3000" spc="0" dirty="0" smtClean="0">
                <a:latin typeface="Calibri"/>
                <a:cs typeface="Calibri"/>
              </a:rPr>
              <a:t>t</a:t>
            </a:r>
            <a:r>
              <a:rPr sz="3000" spc="-14" dirty="0" smtClean="0">
                <a:latin typeface="Calibri"/>
                <a:cs typeface="Calibri"/>
              </a:rPr>
              <a:t> </a:t>
            </a:r>
            <a:r>
              <a:rPr sz="3000" spc="0" dirty="0" smtClean="0">
                <a:latin typeface="Calibri"/>
                <a:cs typeface="Calibri"/>
              </a:rPr>
              <a:t>dari</a:t>
            </a:r>
            <a:r>
              <a:rPr sz="3000" spc="-9" dirty="0" smtClean="0">
                <a:latin typeface="Calibri"/>
                <a:cs typeface="Calibri"/>
              </a:rPr>
              <a:t> </a:t>
            </a:r>
            <a:r>
              <a:rPr sz="3000" spc="4" dirty="0" smtClean="0">
                <a:latin typeface="Calibri"/>
                <a:cs typeface="Calibri"/>
              </a:rPr>
              <a:t>s</a:t>
            </a:r>
            <a:r>
              <a:rPr sz="3000" spc="0" dirty="0" smtClean="0">
                <a:latin typeface="Calibri"/>
                <a:cs typeface="Calibri"/>
              </a:rPr>
              <a:t>u</a:t>
            </a:r>
            <a:r>
              <a:rPr sz="3000" spc="-25" dirty="0" smtClean="0">
                <a:latin typeface="Calibri"/>
                <a:cs typeface="Calibri"/>
              </a:rPr>
              <a:t>a</a:t>
            </a:r>
            <a:r>
              <a:rPr sz="3000" spc="0" dirty="0" smtClean="0">
                <a:latin typeface="Calibri"/>
                <a:cs typeface="Calibri"/>
              </a:rPr>
              <a:t>tu</a:t>
            </a:r>
            <a:r>
              <a:rPr sz="3000" spc="-19" dirty="0" smtClean="0">
                <a:latin typeface="Calibri"/>
                <a:cs typeface="Calibri"/>
              </a:rPr>
              <a:t> </a:t>
            </a:r>
            <a:r>
              <a:rPr sz="3000" spc="-89" dirty="0" smtClean="0">
                <a:latin typeface="Calibri"/>
                <a:cs typeface="Calibri"/>
              </a:rPr>
              <a:t>k</a:t>
            </a:r>
            <a:r>
              <a:rPr sz="3000" spc="0" dirty="0" smtClean="0">
                <a:latin typeface="Calibri"/>
                <a:cs typeface="Calibri"/>
              </a:rPr>
              <a:t>e</a:t>
            </a:r>
            <a:r>
              <a:rPr sz="3000" spc="-9" dirty="0" smtClean="0">
                <a:latin typeface="Calibri"/>
                <a:cs typeface="Calibri"/>
              </a:rPr>
              <a:t>b</a:t>
            </a:r>
            <a:r>
              <a:rPr sz="3000" spc="0" dirty="0" smtClean="0">
                <a:latin typeface="Calibri"/>
                <a:cs typeface="Calibri"/>
              </a:rPr>
              <a:t>ija</a:t>
            </a:r>
            <a:r>
              <a:rPr sz="3000" spc="-44" dirty="0" smtClean="0">
                <a:latin typeface="Calibri"/>
                <a:cs typeface="Calibri"/>
              </a:rPr>
              <a:t>k</a:t>
            </a:r>
            <a:r>
              <a:rPr sz="3000" spc="0" dirty="0" smtClean="0">
                <a:latin typeface="Calibri"/>
                <a:cs typeface="Calibri"/>
              </a:rPr>
              <a:t>an </a:t>
            </a:r>
            <a:endParaRPr sz="3000">
              <a:latin typeface="Calibri"/>
              <a:cs typeface="Calibri"/>
            </a:endParaRPr>
          </a:p>
          <a:p>
            <a:pPr marL="12700">
              <a:lnSpc>
                <a:spcPts val="3662"/>
              </a:lnSpc>
            </a:pPr>
            <a:r>
              <a:rPr sz="3000" spc="-50" dirty="0" smtClean="0">
                <a:latin typeface="Calibri"/>
                <a:cs typeface="Calibri"/>
              </a:rPr>
              <a:t>y</a:t>
            </a:r>
            <a:r>
              <a:rPr sz="3000" spc="0" dirty="0" smtClean="0">
                <a:latin typeface="Calibri"/>
                <a:cs typeface="Calibri"/>
              </a:rPr>
              <a:t>ang sedang</a:t>
            </a:r>
            <a:r>
              <a:rPr sz="3000" spc="-9" dirty="0" smtClean="0">
                <a:latin typeface="Calibri"/>
                <a:cs typeface="Calibri"/>
              </a:rPr>
              <a:t> </a:t>
            </a:r>
            <a:r>
              <a:rPr sz="3000" spc="0" dirty="0" smtClean="0">
                <a:latin typeface="Calibri"/>
                <a:cs typeface="Calibri"/>
              </a:rPr>
              <a:t>d</a:t>
            </a:r>
            <a:r>
              <a:rPr sz="3000" spc="-9" dirty="0" smtClean="0">
                <a:latin typeface="Calibri"/>
                <a:cs typeface="Calibri"/>
              </a:rPr>
              <a:t>i</a:t>
            </a:r>
            <a:r>
              <a:rPr sz="3000" spc="0" dirty="0" smtClean="0">
                <a:latin typeface="Calibri"/>
                <a:cs typeface="Calibri"/>
              </a:rPr>
              <a:t>imp</a:t>
            </a:r>
            <a:r>
              <a:rPr sz="3000" spc="-9" dirty="0" smtClean="0">
                <a:latin typeface="Calibri"/>
                <a:cs typeface="Calibri"/>
              </a:rPr>
              <a:t>l</a:t>
            </a:r>
            <a:r>
              <a:rPr sz="3000" spc="0" dirty="0" smtClean="0">
                <a:latin typeface="Calibri"/>
                <a:cs typeface="Calibri"/>
              </a:rPr>
              <a:t>em</a:t>
            </a:r>
            <a:r>
              <a:rPr sz="3000" spc="-4" dirty="0" smtClean="0">
                <a:latin typeface="Calibri"/>
                <a:cs typeface="Calibri"/>
              </a:rPr>
              <a:t>e</a:t>
            </a:r>
            <a:r>
              <a:rPr sz="3000" spc="-29" dirty="0" smtClean="0">
                <a:latin typeface="Calibri"/>
                <a:cs typeface="Calibri"/>
              </a:rPr>
              <a:t>n</a:t>
            </a:r>
            <a:r>
              <a:rPr sz="3000" spc="-34" dirty="0" smtClean="0">
                <a:latin typeface="Calibri"/>
                <a:cs typeface="Calibri"/>
              </a:rPr>
              <a:t>t</a:t>
            </a:r>
            <a:r>
              <a:rPr sz="3000" spc="0" dirty="0" smtClean="0">
                <a:latin typeface="Calibri"/>
                <a:cs typeface="Calibri"/>
              </a:rPr>
              <a:t>asi</a:t>
            </a:r>
            <a:r>
              <a:rPr sz="3000" spc="-44" dirty="0" smtClean="0">
                <a:latin typeface="Calibri"/>
                <a:cs typeface="Calibri"/>
              </a:rPr>
              <a:t>k</a:t>
            </a:r>
            <a:r>
              <a:rPr sz="3000" spc="0" dirty="0" smtClean="0">
                <a:latin typeface="Calibri"/>
                <a:cs typeface="Calibri"/>
              </a:rPr>
              <a:t>an.</a:t>
            </a:r>
            <a:endParaRPr sz="3000">
              <a:latin typeface="Calibri"/>
              <a:cs typeface="Calibri"/>
            </a:endParaRPr>
          </a:p>
          <a:p>
            <a:pPr marL="12700" marR="57063">
              <a:lnSpc>
                <a:spcPct val="101725"/>
              </a:lnSpc>
            </a:pPr>
            <a:r>
              <a:rPr sz="3000" spc="-175" dirty="0" smtClean="0">
                <a:latin typeface="Calibri"/>
                <a:cs typeface="Calibri"/>
              </a:rPr>
              <a:t>T</a:t>
            </a:r>
            <a:r>
              <a:rPr sz="3000" spc="0" dirty="0" smtClean="0">
                <a:latin typeface="Calibri"/>
                <a:cs typeface="Calibri"/>
              </a:rPr>
              <a:t>ujuan:</a:t>
            </a:r>
            <a:endParaRPr sz="30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35940" y="1599064"/>
            <a:ext cx="215900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165"/>
              </a:lnSpc>
              <a:spcBef>
                <a:spcPts val="158"/>
              </a:spcBef>
            </a:pPr>
            <a:r>
              <a:rPr sz="3000" spc="0" dirty="0" smtClean="0">
                <a:latin typeface="Arial"/>
                <a:cs typeface="Arial"/>
              </a:rPr>
              <a:t>•</a:t>
            </a:r>
            <a:endParaRPr sz="30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35940" y="3153925"/>
            <a:ext cx="215900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165"/>
              </a:lnSpc>
              <a:spcBef>
                <a:spcPts val="158"/>
              </a:spcBef>
            </a:pPr>
            <a:r>
              <a:rPr sz="3000" spc="0" dirty="0" smtClean="0">
                <a:latin typeface="Arial"/>
                <a:cs typeface="Arial"/>
              </a:rPr>
              <a:t>•</a:t>
            </a:r>
            <a:endParaRPr sz="30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93444" y="3603363"/>
            <a:ext cx="258879" cy="3561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760"/>
              </a:lnSpc>
              <a:spcBef>
                <a:spcPts val="138"/>
              </a:spcBef>
            </a:pPr>
            <a:r>
              <a:rPr sz="2600" spc="0" dirty="0" smtClean="0">
                <a:latin typeface="Arial"/>
                <a:cs typeface="Arial"/>
              </a:rPr>
              <a:t>–</a:t>
            </a:r>
            <a:endParaRPr sz="26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279906" y="3623310"/>
            <a:ext cx="7287171" cy="20998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173"/>
              </a:lnSpc>
              <a:spcBef>
                <a:spcPts val="105"/>
              </a:spcBef>
            </a:pPr>
            <a:r>
              <a:rPr sz="2600" spc="0" dirty="0" smtClean="0">
                <a:latin typeface="Calibri"/>
                <a:cs typeface="Calibri"/>
              </a:rPr>
              <a:t>Menj</a:t>
            </a:r>
            <a:r>
              <a:rPr sz="2600" spc="4" dirty="0" smtClean="0">
                <a:latin typeface="Calibri"/>
                <a:cs typeface="Calibri"/>
              </a:rPr>
              <a:t>a</a:t>
            </a:r>
            <a:r>
              <a:rPr sz="2600" spc="-50" dirty="0" smtClean="0">
                <a:latin typeface="Calibri"/>
                <a:cs typeface="Calibri"/>
              </a:rPr>
              <a:t>g</a:t>
            </a:r>
            <a:r>
              <a:rPr sz="2600" spc="0" dirty="0" smtClean="0">
                <a:latin typeface="Calibri"/>
                <a:cs typeface="Calibri"/>
              </a:rPr>
              <a:t>a</a:t>
            </a:r>
            <a:r>
              <a:rPr sz="2600" spc="-9" dirty="0" smtClean="0">
                <a:latin typeface="Calibri"/>
                <a:cs typeface="Calibri"/>
              </a:rPr>
              <a:t> </a:t>
            </a:r>
            <a:r>
              <a:rPr sz="2600" spc="0" dirty="0" smtClean="0">
                <a:latin typeface="Calibri"/>
                <a:cs typeface="Calibri"/>
              </a:rPr>
              <a:t>a</a:t>
            </a:r>
            <a:r>
              <a:rPr sz="2600" spc="-50" dirty="0" smtClean="0">
                <a:latin typeface="Calibri"/>
                <a:cs typeface="Calibri"/>
              </a:rPr>
              <a:t>g</a:t>
            </a:r>
            <a:r>
              <a:rPr sz="2600" spc="0" dirty="0" smtClean="0">
                <a:latin typeface="Calibri"/>
                <a:cs typeface="Calibri"/>
              </a:rPr>
              <a:t>ar </a:t>
            </a:r>
            <a:r>
              <a:rPr sz="2600" spc="-75" dirty="0" smtClean="0">
                <a:latin typeface="Calibri"/>
                <a:cs typeface="Calibri"/>
              </a:rPr>
              <a:t>k</a:t>
            </a:r>
            <a:r>
              <a:rPr sz="2600" spc="0" dirty="0" smtClean="0">
                <a:latin typeface="Calibri"/>
                <a:cs typeface="Calibri"/>
              </a:rPr>
              <a:t>ebija</a:t>
            </a:r>
            <a:r>
              <a:rPr sz="2600" spc="-39" dirty="0" smtClean="0">
                <a:latin typeface="Calibri"/>
                <a:cs typeface="Calibri"/>
              </a:rPr>
              <a:t>k</a:t>
            </a:r>
            <a:r>
              <a:rPr sz="2600" spc="0" dirty="0" smtClean="0">
                <a:latin typeface="Calibri"/>
                <a:cs typeface="Calibri"/>
              </a:rPr>
              <a:t>an</a:t>
            </a:r>
            <a:r>
              <a:rPr sz="2600" spc="-9" dirty="0" smtClean="0">
                <a:latin typeface="Calibri"/>
                <a:cs typeface="Calibri"/>
              </a:rPr>
              <a:t> </a:t>
            </a:r>
            <a:r>
              <a:rPr sz="2600" spc="-39" dirty="0" smtClean="0">
                <a:latin typeface="Calibri"/>
                <a:cs typeface="Calibri"/>
              </a:rPr>
              <a:t>y</a:t>
            </a:r>
            <a:r>
              <a:rPr sz="2600" spc="0" dirty="0" smtClean="0">
                <a:latin typeface="Calibri"/>
                <a:cs typeface="Calibri"/>
              </a:rPr>
              <a:t>ang</a:t>
            </a:r>
            <a:r>
              <a:rPr sz="2600" spc="-9" dirty="0" smtClean="0">
                <a:latin typeface="Calibri"/>
                <a:cs typeface="Calibri"/>
              </a:rPr>
              <a:t> </a:t>
            </a:r>
            <a:r>
              <a:rPr sz="2600" spc="0" dirty="0" smtClean="0">
                <a:latin typeface="Calibri"/>
                <a:cs typeface="Calibri"/>
              </a:rPr>
              <a:t>sedang </a:t>
            </a:r>
            <a:endParaRPr sz="2600">
              <a:latin typeface="Calibri"/>
              <a:cs typeface="Calibri"/>
            </a:endParaRPr>
          </a:p>
          <a:p>
            <a:pPr marL="12700">
              <a:lnSpc>
                <a:spcPts val="3173"/>
              </a:lnSpc>
            </a:pPr>
            <a:r>
              <a:rPr sz="2600" spc="0" dirty="0" smtClean="0">
                <a:latin typeface="Calibri"/>
                <a:cs typeface="Calibri"/>
              </a:rPr>
              <a:t>diimpleme</a:t>
            </a:r>
            <a:r>
              <a:rPr sz="2600" spc="-25" dirty="0" smtClean="0">
                <a:latin typeface="Calibri"/>
                <a:cs typeface="Calibri"/>
              </a:rPr>
              <a:t>n</a:t>
            </a:r>
            <a:r>
              <a:rPr sz="2600" spc="-29" dirty="0" smtClean="0">
                <a:latin typeface="Calibri"/>
                <a:cs typeface="Calibri"/>
              </a:rPr>
              <a:t>t</a:t>
            </a:r>
            <a:r>
              <a:rPr sz="2600" spc="0" dirty="0" smtClean="0">
                <a:latin typeface="Calibri"/>
                <a:cs typeface="Calibri"/>
              </a:rPr>
              <a:t>asi</a:t>
            </a:r>
            <a:r>
              <a:rPr sz="2600" spc="-39" dirty="0" smtClean="0">
                <a:latin typeface="Calibri"/>
                <a:cs typeface="Calibri"/>
              </a:rPr>
              <a:t>k</a:t>
            </a:r>
            <a:r>
              <a:rPr sz="2600" spc="0" dirty="0" smtClean="0">
                <a:latin typeface="Calibri"/>
                <a:cs typeface="Calibri"/>
              </a:rPr>
              <a:t>an</a:t>
            </a:r>
            <a:r>
              <a:rPr sz="2600" spc="-34" dirty="0" smtClean="0">
                <a:latin typeface="Calibri"/>
                <a:cs typeface="Calibri"/>
              </a:rPr>
              <a:t> </a:t>
            </a:r>
            <a:r>
              <a:rPr sz="2600" spc="0" dirty="0" smtClean="0">
                <a:latin typeface="Calibri"/>
                <a:cs typeface="Calibri"/>
              </a:rPr>
              <a:t>sesuai</a:t>
            </a:r>
            <a:r>
              <a:rPr sz="2600" spc="-14" dirty="0" smtClean="0">
                <a:latin typeface="Calibri"/>
                <a:cs typeface="Calibri"/>
              </a:rPr>
              <a:t> </a:t>
            </a:r>
            <a:r>
              <a:rPr sz="2600" spc="0" dirty="0" smtClean="0">
                <a:latin typeface="Calibri"/>
                <a:cs typeface="Calibri"/>
              </a:rPr>
              <a:t>den</a:t>
            </a:r>
            <a:r>
              <a:rPr sz="2600" spc="-50" dirty="0" smtClean="0">
                <a:latin typeface="Calibri"/>
                <a:cs typeface="Calibri"/>
              </a:rPr>
              <a:t>g</a:t>
            </a:r>
            <a:r>
              <a:rPr sz="2600" spc="0" dirty="0" smtClean="0">
                <a:latin typeface="Calibri"/>
                <a:cs typeface="Calibri"/>
              </a:rPr>
              <a:t>an</a:t>
            </a:r>
            <a:r>
              <a:rPr sz="2600" spc="-25" dirty="0" smtClean="0">
                <a:latin typeface="Calibri"/>
                <a:cs typeface="Calibri"/>
              </a:rPr>
              <a:t> </a:t>
            </a:r>
            <a:r>
              <a:rPr sz="2600" spc="0" dirty="0" smtClean="0">
                <a:latin typeface="Calibri"/>
                <a:cs typeface="Calibri"/>
              </a:rPr>
              <a:t>tujuan</a:t>
            </a:r>
            <a:r>
              <a:rPr sz="2600" spc="-19" dirty="0" smtClean="0">
                <a:latin typeface="Calibri"/>
                <a:cs typeface="Calibri"/>
              </a:rPr>
              <a:t> </a:t>
            </a:r>
            <a:r>
              <a:rPr sz="2600" spc="0" dirty="0" smtClean="0">
                <a:latin typeface="Calibri"/>
                <a:cs typeface="Calibri"/>
              </a:rPr>
              <a:t>dan sasa</a:t>
            </a:r>
            <a:r>
              <a:rPr sz="2600" spc="-39" dirty="0" smtClean="0">
                <a:latin typeface="Calibri"/>
                <a:cs typeface="Calibri"/>
              </a:rPr>
              <a:t>r</a:t>
            </a:r>
            <a:r>
              <a:rPr sz="2600" spc="0" dirty="0" smtClean="0">
                <a:latin typeface="Calibri"/>
                <a:cs typeface="Calibri"/>
              </a:rPr>
              <a:t>an.</a:t>
            </a:r>
            <a:endParaRPr sz="2600">
              <a:latin typeface="Calibri"/>
              <a:cs typeface="Calibri"/>
            </a:endParaRPr>
          </a:p>
          <a:p>
            <a:pPr marL="12700" marR="402629">
              <a:lnSpc>
                <a:spcPts val="3173"/>
              </a:lnSpc>
            </a:pPr>
            <a:r>
              <a:rPr sz="2600" spc="0" dirty="0" smtClean="0">
                <a:latin typeface="Calibri"/>
                <a:cs typeface="Calibri"/>
              </a:rPr>
              <a:t>Menemu</a:t>
            </a:r>
            <a:r>
              <a:rPr sz="2600" spc="-39" dirty="0" smtClean="0">
                <a:latin typeface="Calibri"/>
                <a:cs typeface="Calibri"/>
              </a:rPr>
              <a:t>k</a:t>
            </a:r>
            <a:r>
              <a:rPr sz="2600" spc="0" dirty="0" smtClean="0">
                <a:latin typeface="Calibri"/>
                <a:cs typeface="Calibri"/>
              </a:rPr>
              <a:t>an</a:t>
            </a:r>
            <a:r>
              <a:rPr sz="2600" spc="-34" dirty="0" smtClean="0">
                <a:latin typeface="Calibri"/>
                <a:cs typeface="Calibri"/>
              </a:rPr>
              <a:t> </a:t>
            </a:r>
            <a:r>
              <a:rPr sz="2600" spc="-79" dirty="0" smtClean="0">
                <a:latin typeface="Calibri"/>
                <a:cs typeface="Calibri"/>
              </a:rPr>
              <a:t>k</a:t>
            </a:r>
            <a:r>
              <a:rPr sz="2600" spc="0" dirty="0" smtClean="0">
                <a:latin typeface="Calibri"/>
                <a:cs typeface="Calibri"/>
              </a:rPr>
              <a:t>esalahan</a:t>
            </a:r>
            <a:r>
              <a:rPr sz="2600" spc="-14" dirty="0" smtClean="0">
                <a:latin typeface="Calibri"/>
                <a:cs typeface="Calibri"/>
              </a:rPr>
              <a:t> </a:t>
            </a:r>
            <a:r>
              <a:rPr sz="2600" spc="0" dirty="0" smtClean="0">
                <a:latin typeface="Calibri"/>
                <a:cs typeface="Calibri"/>
              </a:rPr>
              <a:t>sedini</a:t>
            </a:r>
            <a:r>
              <a:rPr sz="2600" spc="-14" dirty="0" smtClean="0">
                <a:latin typeface="Calibri"/>
                <a:cs typeface="Calibri"/>
              </a:rPr>
              <a:t> </a:t>
            </a:r>
            <a:r>
              <a:rPr sz="2600" spc="0" dirty="0" smtClean="0">
                <a:latin typeface="Calibri"/>
                <a:cs typeface="Calibri"/>
              </a:rPr>
              <a:t>mungkin</a:t>
            </a:r>
            <a:r>
              <a:rPr sz="2600" spc="-19" dirty="0" smtClean="0">
                <a:latin typeface="Calibri"/>
                <a:cs typeface="Calibri"/>
              </a:rPr>
              <a:t> </a:t>
            </a:r>
            <a:r>
              <a:rPr sz="2600" spc="0" dirty="0" smtClean="0">
                <a:latin typeface="Calibri"/>
                <a:cs typeface="Calibri"/>
              </a:rPr>
              <a:t>sehin</a:t>
            </a:r>
            <a:r>
              <a:rPr sz="2600" spc="25" dirty="0" smtClean="0">
                <a:latin typeface="Calibri"/>
                <a:cs typeface="Calibri"/>
              </a:rPr>
              <a:t>g</a:t>
            </a:r>
            <a:r>
              <a:rPr sz="2600" spc="-50" dirty="0" smtClean="0">
                <a:latin typeface="Calibri"/>
                <a:cs typeface="Calibri"/>
              </a:rPr>
              <a:t>g</a:t>
            </a:r>
            <a:r>
              <a:rPr sz="2600" spc="0" dirty="0" smtClean="0">
                <a:latin typeface="Calibri"/>
                <a:cs typeface="Calibri"/>
              </a:rPr>
              <a:t>a </a:t>
            </a:r>
            <a:endParaRPr sz="2600">
              <a:latin typeface="Calibri"/>
              <a:cs typeface="Calibri"/>
            </a:endParaRPr>
          </a:p>
          <a:p>
            <a:pPr marL="12700" marR="402629">
              <a:lnSpc>
                <a:spcPts val="3173"/>
              </a:lnSpc>
            </a:pPr>
            <a:r>
              <a:rPr sz="2600" spc="-79" dirty="0" smtClean="0">
                <a:latin typeface="Calibri"/>
                <a:cs typeface="Calibri"/>
              </a:rPr>
              <a:t>k</a:t>
            </a:r>
            <a:r>
              <a:rPr sz="2600" spc="0" dirty="0" smtClean="0">
                <a:latin typeface="Calibri"/>
                <a:cs typeface="Calibri"/>
              </a:rPr>
              <a:t>esalahan</a:t>
            </a:r>
            <a:r>
              <a:rPr sz="2600" spc="-14" dirty="0" smtClean="0">
                <a:latin typeface="Calibri"/>
                <a:cs typeface="Calibri"/>
              </a:rPr>
              <a:t> </a:t>
            </a:r>
            <a:r>
              <a:rPr sz="2600" spc="-19" dirty="0" smtClean="0">
                <a:latin typeface="Calibri"/>
                <a:cs typeface="Calibri"/>
              </a:rPr>
              <a:t>t</a:t>
            </a:r>
            <a:r>
              <a:rPr sz="2600" spc="0" dirty="0" smtClean="0">
                <a:latin typeface="Calibri"/>
                <a:cs typeface="Calibri"/>
              </a:rPr>
              <a:t>erhadap</a:t>
            </a:r>
            <a:r>
              <a:rPr sz="2600" spc="-19" dirty="0" smtClean="0">
                <a:latin typeface="Calibri"/>
                <a:cs typeface="Calibri"/>
              </a:rPr>
              <a:t> </a:t>
            </a:r>
            <a:r>
              <a:rPr sz="2600" spc="-79" dirty="0" smtClean="0">
                <a:latin typeface="Calibri"/>
                <a:cs typeface="Calibri"/>
              </a:rPr>
              <a:t>k</a:t>
            </a:r>
            <a:r>
              <a:rPr sz="2600" spc="0" dirty="0" smtClean="0">
                <a:latin typeface="Calibri"/>
                <a:cs typeface="Calibri"/>
              </a:rPr>
              <a:t>ebija</a:t>
            </a:r>
            <a:r>
              <a:rPr sz="2600" spc="-39" dirty="0" smtClean="0">
                <a:latin typeface="Calibri"/>
                <a:cs typeface="Calibri"/>
              </a:rPr>
              <a:t>k</a:t>
            </a:r>
            <a:r>
              <a:rPr sz="2600" spc="0" dirty="0" smtClean="0">
                <a:latin typeface="Calibri"/>
                <a:cs typeface="Calibri"/>
              </a:rPr>
              <a:t>an</a:t>
            </a:r>
            <a:r>
              <a:rPr sz="2600" spc="-9" dirty="0" smtClean="0">
                <a:latin typeface="Calibri"/>
                <a:cs typeface="Calibri"/>
              </a:rPr>
              <a:t> </a:t>
            </a:r>
            <a:r>
              <a:rPr sz="2600" spc="0" dirty="0" smtClean="0">
                <a:latin typeface="Calibri"/>
                <a:cs typeface="Calibri"/>
              </a:rPr>
              <a:t>mudah</a:t>
            </a:r>
            <a:r>
              <a:rPr sz="2600" spc="-14" dirty="0" smtClean="0">
                <a:latin typeface="Calibri"/>
                <a:cs typeface="Calibri"/>
              </a:rPr>
              <a:t> </a:t>
            </a:r>
            <a:r>
              <a:rPr sz="2600" spc="0" dirty="0" smtClean="0">
                <a:latin typeface="Calibri"/>
                <a:cs typeface="Calibri"/>
              </a:rPr>
              <a:t>diperba</a:t>
            </a:r>
            <a:r>
              <a:rPr sz="2600" spc="4" dirty="0" smtClean="0">
                <a:latin typeface="Calibri"/>
                <a:cs typeface="Calibri"/>
              </a:rPr>
              <a:t>i</a:t>
            </a:r>
            <a:r>
              <a:rPr sz="2600" spc="0" dirty="0" smtClean="0">
                <a:latin typeface="Calibri"/>
                <a:cs typeface="Calibri"/>
              </a:rPr>
              <a:t>ki. </a:t>
            </a:r>
            <a:endParaRPr sz="2600">
              <a:latin typeface="Calibri"/>
              <a:cs typeface="Calibri"/>
            </a:endParaRPr>
          </a:p>
          <a:p>
            <a:pPr marL="12700" marR="402629">
              <a:lnSpc>
                <a:spcPts val="3173"/>
              </a:lnSpc>
            </a:pPr>
            <a:r>
              <a:rPr sz="2600" spc="0" dirty="0" smtClean="0">
                <a:latin typeface="Calibri"/>
                <a:cs typeface="Calibri"/>
              </a:rPr>
              <a:t>Mela</a:t>
            </a:r>
            <a:r>
              <a:rPr sz="2600" spc="-29" dirty="0" smtClean="0">
                <a:latin typeface="Calibri"/>
                <a:cs typeface="Calibri"/>
              </a:rPr>
              <a:t>k</a:t>
            </a:r>
            <a:r>
              <a:rPr sz="2600" spc="0" dirty="0" smtClean="0">
                <a:latin typeface="Calibri"/>
                <a:cs typeface="Calibri"/>
              </a:rPr>
              <a:t>u</a:t>
            </a:r>
            <a:r>
              <a:rPr sz="2600" spc="-44" dirty="0" smtClean="0">
                <a:latin typeface="Calibri"/>
                <a:cs typeface="Calibri"/>
              </a:rPr>
              <a:t>k</a:t>
            </a:r>
            <a:r>
              <a:rPr sz="2600" spc="0" dirty="0" smtClean="0">
                <a:latin typeface="Calibri"/>
                <a:cs typeface="Calibri"/>
              </a:rPr>
              <a:t>an</a:t>
            </a:r>
            <a:r>
              <a:rPr sz="2600" spc="-14" dirty="0" smtClean="0">
                <a:latin typeface="Calibri"/>
                <a:cs typeface="Calibri"/>
              </a:rPr>
              <a:t> </a:t>
            </a:r>
            <a:r>
              <a:rPr sz="2600" spc="0" dirty="0" smtClean="0">
                <a:latin typeface="Calibri"/>
                <a:cs typeface="Calibri"/>
              </a:rPr>
              <a:t>tinda</a:t>
            </a:r>
            <a:r>
              <a:rPr sz="2600" spc="-44" dirty="0" smtClean="0">
                <a:latin typeface="Calibri"/>
                <a:cs typeface="Calibri"/>
              </a:rPr>
              <a:t>k</a:t>
            </a:r>
            <a:r>
              <a:rPr sz="2600" spc="0" dirty="0" smtClean="0">
                <a:latin typeface="Calibri"/>
                <a:cs typeface="Calibri"/>
              </a:rPr>
              <a:t>an</a:t>
            </a:r>
            <a:r>
              <a:rPr sz="2600" spc="-14" dirty="0" smtClean="0">
                <a:latin typeface="Calibri"/>
                <a:cs typeface="Calibri"/>
              </a:rPr>
              <a:t> </a:t>
            </a:r>
            <a:r>
              <a:rPr sz="2600" spc="0" dirty="0" smtClean="0">
                <a:latin typeface="Calibri"/>
                <a:cs typeface="Calibri"/>
              </a:rPr>
              <a:t>m</a:t>
            </a:r>
            <a:r>
              <a:rPr sz="2600" spc="-14" dirty="0" smtClean="0">
                <a:latin typeface="Calibri"/>
                <a:cs typeface="Calibri"/>
              </a:rPr>
              <a:t>o</a:t>
            </a:r>
            <a:r>
              <a:rPr sz="2600" spc="0" dirty="0" smtClean="0">
                <a:latin typeface="Calibri"/>
                <a:cs typeface="Calibri"/>
              </a:rPr>
              <a:t>difi</a:t>
            </a:r>
            <a:r>
              <a:rPr sz="2600" spc="-44" dirty="0" smtClean="0">
                <a:latin typeface="Calibri"/>
                <a:cs typeface="Calibri"/>
              </a:rPr>
              <a:t>k</a:t>
            </a:r>
            <a:r>
              <a:rPr sz="2600" spc="0" dirty="0" smtClean="0">
                <a:latin typeface="Calibri"/>
                <a:cs typeface="Calibri"/>
              </a:rPr>
              <a:t>asi</a:t>
            </a:r>
            <a:r>
              <a:rPr sz="2600" spc="-9" dirty="0" smtClean="0">
                <a:latin typeface="Calibri"/>
                <a:cs typeface="Calibri"/>
              </a:rPr>
              <a:t> </a:t>
            </a:r>
            <a:r>
              <a:rPr sz="2600" spc="-19" dirty="0" smtClean="0">
                <a:latin typeface="Calibri"/>
                <a:cs typeface="Calibri"/>
              </a:rPr>
              <a:t>t</a:t>
            </a:r>
            <a:r>
              <a:rPr sz="2600" spc="0" dirty="0" smtClean="0">
                <a:latin typeface="Calibri"/>
                <a:cs typeface="Calibri"/>
              </a:rPr>
              <a:t>erhadap</a:t>
            </a:r>
            <a:r>
              <a:rPr sz="2600" spc="-25" dirty="0" smtClean="0">
                <a:latin typeface="Calibri"/>
                <a:cs typeface="Calibri"/>
              </a:rPr>
              <a:t> </a:t>
            </a:r>
            <a:r>
              <a:rPr sz="2600" spc="-79" dirty="0" smtClean="0">
                <a:latin typeface="Calibri"/>
                <a:cs typeface="Calibri"/>
              </a:rPr>
              <a:t>k</a:t>
            </a:r>
            <a:r>
              <a:rPr sz="2600" spc="0" dirty="0" smtClean="0">
                <a:latin typeface="Calibri"/>
                <a:cs typeface="Calibri"/>
              </a:rPr>
              <a:t>ebija</a:t>
            </a:r>
            <a:r>
              <a:rPr sz="2600" spc="-44" dirty="0" smtClean="0">
                <a:latin typeface="Calibri"/>
                <a:cs typeface="Calibri"/>
              </a:rPr>
              <a:t>k</a:t>
            </a:r>
            <a:r>
              <a:rPr sz="2600" spc="0" dirty="0" smtClean="0">
                <a:latin typeface="Calibri"/>
                <a:cs typeface="Calibri"/>
              </a:rPr>
              <a:t>an</a:t>
            </a:r>
            <a:endParaRPr sz="2600">
              <a:latin typeface="Calibri"/>
              <a:cs typeface="Calibri"/>
            </a:endParaRPr>
          </a:p>
          <a:p>
            <a:pPr marL="12700" marR="47761">
              <a:lnSpc>
                <a:spcPts val="2575"/>
              </a:lnSpc>
            </a:pPr>
            <a:r>
              <a:rPr sz="3900" spc="0" baseline="4201" dirty="0" smtClean="0">
                <a:latin typeface="Calibri"/>
                <a:cs typeface="Calibri"/>
              </a:rPr>
              <a:t>apabila hasil</a:t>
            </a:r>
            <a:r>
              <a:rPr sz="3900" spc="-4" baseline="4201" dirty="0" smtClean="0">
                <a:latin typeface="Calibri"/>
                <a:cs typeface="Calibri"/>
              </a:rPr>
              <a:t> </a:t>
            </a:r>
            <a:r>
              <a:rPr sz="3900" spc="0" baseline="4201" dirty="0" smtClean="0">
                <a:latin typeface="Calibri"/>
                <a:cs typeface="Calibri"/>
              </a:rPr>
              <a:t>m</a:t>
            </a:r>
            <a:r>
              <a:rPr sz="3900" spc="-9" baseline="4201" dirty="0" smtClean="0">
                <a:latin typeface="Calibri"/>
                <a:cs typeface="Calibri"/>
              </a:rPr>
              <a:t>o</a:t>
            </a:r>
            <a:r>
              <a:rPr sz="3900" spc="0" baseline="4201" dirty="0" smtClean="0">
                <a:latin typeface="Calibri"/>
                <a:cs typeface="Calibri"/>
              </a:rPr>
              <a:t>ni</a:t>
            </a:r>
            <a:r>
              <a:rPr sz="3900" spc="-19" baseline="4201" dirty="0" smtClean="0">
                <a:latin typeface="Calibri"/>
                <a:cs typeface="Calibri"/>
              </a:rPr>
              <a:t>t</a:t>
            </a:r>
            <a:r>
              <a:rPr sz="3900" spc="0" baseline="4201" dirty="0" smtClean="0">
                <a:latin typeface="Calibri"/>
                <a:cs typeface="Calibri"/>
              </a:rPr>
              <a:t>oring </a:t>
            </a:r>
            <a:r>
              <a:rPr sz="3900" spc="-9" baseline="4201" dirty="0" smtClean="0">
                <a:latin typeface="Calibri"/>
                <a:cs typeface="Calibri"/>
              </a:rPr>
              <a:t>m</a:t>
            </a:r>
            <a:r>
              <a:rPr sz="3900" spc="0" baseline="4201" dirty="0" smtClean="0">
                <a:latin typeface="Calibri"/>
                <a:cs typeface="Calibri"/>
              </a:rPr>
              <a:t>engharus</a:t>
            </a:r>
            <a:r>
              <a:rPr sz="3900" spc="-44" baseline="4201" dirty="0" smtClean="0">
                <a:latin typeface="Calibri"/>
                <a:cs typeface="Calibri"/>
              </a:rPr>
              <a:t>k</a:t>
            </a:r>
            <a:r>
              <a:rPr sz="3900" spc="0" baseline="4201" dirty="0" smtClean="0">
                <a:latin typeface="Calibri"/>
                <a:cs typeface="Calibri"/>
              </a:rPr>
              <a:t>an</a:t>
            </a:r>
            <a:r>
              <a:rPr sz="3900" spc="-34" baseline="4201" dirty="0" smtClean="0">
                <a:latin typeface="Calibri"/>
                <a:cs typeface="Calibri"/>
              </a:rPr>
              <a:t> </a:t>
            </a:r>
            <a:r>
              <a:rPr sz="3900" spc="0" baseline="4201" dirty="0" smtClean="0">
                <a:latin typeface="Calibri"/>
                <a:cs typeface="Calibri"/>
              </a:rPr>
              <a:t>u</a:t>
            </a:r>
            <a:r>
              <a:rPr sz="3900" spc="-25" baseline="4201" dirty="0" smtClean="0">
                <a:latin typeface="Calibri"/>
                <a:cs typeface="Calibri"/>
              </a:rPr>
              <a:t>n</a:t>
            </a:r>
            <a:r>
              <a:rPr sz="3900" spc="0" baseline="4201" dirty="0" smtClean="0">
                <a:latin typeface="Calibri"/>
                <a:cs typeface="Calibri"/>
              </a:rPr>
              <a:t>tuk itu.</a:t>
            </a:r>
            <a:endParaRPr sz="26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93444" y="4316595"/>
            <a:ext cx="258879" cy="3561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760"/>
              </a:lnSpc>
              <a:spcBef>
                <a:spcPts val="138"/>
              </a:spcBef>
            </a:pPr>
            <a:r>
              <a:rPr sz="2600" spc="0" dirty="0" smtClean="0">
                <a:latin typeface="Arial"/>
                <a:cs typeface="Arial"/>
              </a:rPr>
              <a:t>–</a:t>
            </a:r>
            <a:endParaRPr sz="26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93444" y="5029961"/>
            <a:ext cx="259095" cy="35641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765"/>
              </a:lnSpc>
              <a:spcBef>
                <a:spcPts val="138"/>
              </a:spcBef>
            </a:pPr>
            <a:r>
              <a:rPr sz="2600" spc="0" dirty="0" smtClean="0">
                <a:latin typeface="Arial"/>
                <a:cs typeface="Arial"/>
              </a:rPr>
              <a:t>–</a:t>
            </a:r>
            <a:endParaRPr sz="2600">
              <a:latin typeface="Arial"/>
              <a:cs typeface="Arial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8046847" y="6118454"/>
            <a:ext cx="205243" cy="254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64"/>
              </a:lnSpc>
              <a:spcBef>
                <a:spcPts val="98"/>
              </a:spcBef>
            </a:pPr>
            <a:r>
              <a:rPr sz="1800" b="1" spc="0" dirty="0" smtClean="0">
                <a:solidFill>
                  <a:srgbClr val="FFFFFF"/>
                </a:solidFill>
                <a:latin typeface="Tahoma"/>
                <a:cs typeface="Tahoma"/>
              </a:rPr>
              <a:t>5</a:t>
            </a:r>
            <a:endParaRPr sz="1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11"/>
          <p:cNvSpPr/>
          <p:nvPr/>
        </p:nvSpPr>
        <p:spPr>
          <a:xfrm>
            <a:off x="7572375" y="6000762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1852" y="247350"/>
                </a:lnTo>
                <a:lnTo>
                  <a:pt x="7313" y="265682"/>
                </a:lnTo>
                <a:lnTo>
                  <a:pt x="28488" y="300859"/>
                </a:lnTo>
                <a:lnTo>
                  <a:pt x="62373" y="333659"/>
                </a:lnTo>
                <a:lnTo>
                  <a:pt x="107817" y="363612"/>
                </a:lnTo>
                <a:lnTo>
                  <a:pt x="163671" y="390248"/>
                </a:lnTo>
                <a:lnTo>
                  <a:pt x="228782" y="413096"/>
                </a:lnTo>
                <a:lnTo>
                  <a:pt x="302002" y="431686"/>
                </a:lnTo>
                <a:lnTo>
                  <a:pt x="341292" y="439237"/>
                </a:lnTo>
                <a:lnTo>
                  <a:pt x="382178" y="445546"/>
                </a:lnTo>
                <a:lnTo>
                  <a:pt x="424516" y="450556"/>
                </a:lnTo>
                <a:lnTo>
                  <a:pt x="468161" y="454208"/>
                </a:lnTo>
                <a:lnTo>
                  <a:pt x="512970" y="456442"/>
                </a:lnTo>
                <a:lnTo>
                  <a:pt x="558800" y="457200"/>
                </a:lnTo>
                <a:lnTo>
                  <a:pt x="604629" y="456442"/>
                </a:lnTo>
                <a:lnTo>
                  <a:pt x="649438" y="454208"/>
                </a:lnTo>
                <a:lnTo>
                  <a:pt x="693083" y="450556"/>
                </a:lnTo>
                <a:lnTo>
                  <a:pt x="735421" y="445546"/>
                </a:lnTo>
                <a:lnTo>
                  <a:pt x="776307" y="439237"/>
                </a:lnTo>
                <a:lnTo>
                  <a:pt x="815597" y="431686"/>
                </a:lnTo>
                <a:lnTo>
                  <a:pt x="853149" y="422953"/>
                </a:lnTo>
                <a:lnTo>
                  <a:pt x="922458" y="402175"/>
                </a:lnTo>
                <a:lnTo>
                  <a:pt x="983084" y="377374"/>
                </a:lnTo>
                <a:lnTo>
                  <a:pt x="1033877" y="349021"/>
                </a:lnTo>
                <a:lnTo>
                  <a:pt x="1073685" y="317586"/>
                </a:lnTo>
                <a:lnTo>
                  <a:pt x="1101359" y="283538"/>
                </a:lnTo>
                <a:lnTo>
                  <a:pt x="1115747" y="247350"/>
                </a:lnTo>
                <a:lnTo>
                  <a:pt x="1117600" y="228600"/>
                </a:lnTo>
                <a:lnTo>
                  <a:pt x="1115747" y="209851"/>
                </a:lnTo>
                <a:lnTo>
                  <a:pt x="1101359" y="173665"/>
                </a:lnTo>
                <a:lnTo>
                  <a:pt x="1073685" y="139619"/>
                </a:lnTo>
                <a:lnTo>
                  <a:pt x="1033877" y="108183"/>
                </a:lnTo>
                <a:lnTo>
                  <a:pt x="983084" y="79830"/>
                </a:lnTo>
                <a:lnTo>
                  <a:pt x="922458" y="55028"/>
                </a:lnTo>
                <a:lnTo>
                  <a:pt x="853149" y="34249"/>
                </a:lnTo>
                <a:lnTo>
                  <a:pt x="815597" y="25516"/>
                </a:lnTo>
                <a:lnTo>
                  <a:pt x="776307" y="17964"/>
                </a:lnTo>
                <a:lnTo>
                  <a:pt x="735421" y="11654"/>
                </a:lnTo>
                <a:lnTo>
                  <a:pt x="693083" y="6643"/>
                </a:lnTo>
                <a:lnTo>
                  <a:pt x="649438" y="2992"/>
                </a:lnTo>
                <a:lnTo>
                  <a:pt x="604629" y="757"/>
                </a:lnTo>
                <a:lnTo>
                  <a:pt x="558800" y="0"/>
                </a:lnTo>
                <a:lnTo>
                  <a:pt x="512970" y="757"/>
                </a:lnTo>
                <a:lnTo>
                  <a:pt x="468161" y="2992"/>
                </a:lnTo>
                <a:lnTo>
                  <a:pt x="424516" y="6643"/>
                </a:lnTo>
                <a:lnTo>
                  <a:pt x="382178" y="11654"/>
                </a:lnTo>
                <a:lnTo>
                  <a:pt x="341292" y="17964"/>
                </a:lnTo>
                <a:lnTo>
                  <a:pt x="302002" y="25516"/>
                </a:lnTo>
                <a:lnTo>
                  <a:pt x="264450" y="34249"/>
                </a:lnTo>
                <a:lnTo>
                  <a:pt x="195141" y="55028"/>
                </a:lnTo>
                <a:lnTo>
                  <a:pt x="134515" y="79830"/>
                </a:lnTo>
                <a:lnTo>
                  <a:pt x="83722" y="108183"/>
                </a:lnTo>
                <a:lnTo>
                  <a:pt x="43914" y="139619"/>
                </a:lnTo>
                <a:lnTo>
                  <a:pt x="16240" y="173665"/>
                </a:lnTo>
                <a:lnTo>
                  <a:pt x="1852" y="209851"/>
                </a:lnTo>
                <a:lnTo>
                  <a:pt x="0" y="228600"/>
                </a:lnTo>
                <a:close/>
              </a:path>
            </a:pathLst>
          </a:custGeom>
          <a:solidFill>
            <a:srgbClr val="0000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572375" y="6000762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7313" y="191520"/>
                </a:lnTo>
                <a:lnTo>
                  <a:pt x="28488" y="156345"/>
                </a:lnTo>
                <a:lnTo>
                  <a:pt x="62373" y="123545"/>
                </a:lnTo>
                <a:lnTo>
                  <a:pt x="107817" y="93592"/>
                </a:lnTo>
                <a:lnTo>
                  <a:pt x="163671" y="66955"/>
                </a:lnTo>
                <a:lnTo>
                  <a:pt x="228782" y="44106"/>
                </a:lnTo>
                <a:lnTo>
                  <a:pt x="302002" y="25516"/>
                </a:lnTo>
                <a:lnTo>
                  <a:pt x="341292" y="17964"/>
                </a:lnTo>
                <a:lnTo>
                  <a:pt x="382178" y="11654"/>
                </a:lnTo>
                <a:lnTo>
                  <a:pt x="424516" y="6643"/>
                </a:lnTo>
                <a:lnTo>
                  <a:pt x="468161" y="2992"/>
                </a:lnTo>
                <a:lnTo>
                  <a:pt x="512970" y="757"/>
                </a:lnTo>
                <a:lnTo>
                  <a:pt x="558800" y="0"/>
                </a:lnTo>
                <a:lnTo>
                  <a:pt x="604629" y="757"/>
                </a:lnTo>
                <a:lnTo>
                  <a:pt x="649438" y="2992"/>
                </a:lnTo>
                <a:lnTo>
                  <a:pt x="693083" y="6643"/>
                </a:lnTo>
                <a:lnTo>
                  <a:pt x="735421" y="11654"/>
                </a:lnTo>
                <a:lnTo>
                  <a:pt x="776307" y="17964"/>
                </a:lnTo>
                <a:lnTo>
                  <a:pt x="815597" y="25516"/>
                </a:lnTo>
                <a:lnTo>
                  <a:pt x="853149" y="34249"/>
                </a:lnTo>
                <a:lnTo>
                  <a:pt x="922458" y="55028"/>
                </a:lnTo>
                <a:lnTo>
                  <a:pt x="983084" y="79830"/>
                </a:lnTo>
                <a:lnTo>
                  <a:pt x="1033877" y="108183"/>
                </a:lnTo>
                <a:lnTo>
                  <a:pt x="1073685" y="139619"/>
                </a:lnTo>
                <a:lnTo>
                  <a:pt x="1101359" y="173665"/>
                </a:lnTo>
                <a:lnTo>
                  <a:pt x="1115747" y="209851"/>
                </a:lnTo>
                <a:lnTo>
                  <a:pt x="1117600" y="228600"/>
                </a:lnTo>
                <a:lnTo>
                  <a:pt x="1115747" y="247350"/>
                </a:lnTo>
                <a:lnTo>
                  <a:pt x="1101359" y="283538"/>
                </a:lnTo>
                <a:lnTo>
                  <a:pt x="1073685" y="317586"/>
                </a:lnTo>
                <a:lnTo>
                  <a:pt x="1033877" y="349021"/>
                </a:lnTo>
                <a:lnTo>
                  <a:pt x="983084" y="377374"/>
                </a:lnTo>
                <a:lnTo>
                  <a:pt x="922458" y="402175"/>
                </a:lnTo>
                <a:lnTo>
                  <a:pt x="853149" y="422953"/>
                </a:lnTo>
                <a:lnTo>
                  <a:pt x="815597" y="431686"/>
                </a:lnTo>
                <a:lnTo>
                  <a:pt x="776307" y="439237"/>
                </a:lnTo>
                <a:lnTo>
                  <a:pt x="735421" y="445546"/>
                </a:lnTo>
                <a:lnTo>
                  <a:pt x="693083" y="450556"/>
                </a:lnTo>
                <a:lnTo>
                  <a:pt x="649438" y="454208"/>
                </a:lnTo>
                <a:lnTo>
                  <a:pt x="604629" y="456442"/>
                </a:lnTo>
                <a:lnTo>
                  <a:pt x="558800" y="457200"/>
                </a:lnTo>
                <a:lnTo>
                  <a:pt x="512970" y="456442"/>
                </a:lnTo>
                <a:lnTo>
                  <a:pt x="468161" y="454208"/>
                </a:lnTo>
                <a:lnTo>
                  <a:pt x="424516" y="450556"/>
                </a:lnTo>
                <a:lnTo>
                  <a:pt x="382178" y="445546"/>
                </a:lnTo>
                <a:lnTo>
                  <a:pt x="341292" y="439237"/>
                </a:lnTo>
                <a:lnTo>
                  <a:pt x="302002" y="431686"/>
                </a:lnTo>
                <a:lnTo>
                  <a:pt x="264450" y="422953"/>
                </a:lnTo>
                <a:lnTo>
                  <a:pt x="195141" y="402175"/>
                </a:lnTo>
                <a:lnTo>
                  <a:pt x="134515" y="377374"/>
                </a:lnTo>
                <a:lnTo>
                  <a:pt x="83722" y="349021"/>
                </a:lnTo>
                <a:lnTo>
                  <a:pt x="43914" y="317586"/>
                </a:lnTo>
                <a:lnTo>
                  <a:pt x="16240" y="283538"/>
                </a:lnTo>
                <a:lnTo>
                  <a:pt x="1852" y="247350"/>
                </a:lnTo>
                <a:lnTo>
                  <a:pt x="0" y="228600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914132" y="6016752"/>
            <a:ext cx="454151" cy="5135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8060435" y="6016752"/>
            <a:ext cx="374903" cy="5135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664870" y="623595"/>
            <a:ext cx="7906882" cy="184299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17037">
              <a:lnSpc>
                <a:spcPts val="4175"/>
              </a:lnSpc>
              <a:spcBef>
                <a:spcPts val="208"/>
              </a:spcBef>
            </a:pPr>
            <a:r>
              <a:rPr sz="6000" spc="0" baseline="3413" dirty="0" smtClean="0">
                <a:latin typeface="Calibri"/>
                <a:cs typeface="Calibri"/>
              </a:rPr>
              <a:t>D</a:t>
            </a:r>
            <a:r>
              <a:rPr sz="6000" spc="-29" baseline="3413" dirty="0" smtClean="0">
                <a:latin typeface="Calibri"/>
                <a:cs typeface="Calibri"/>
              </a:rPr>
              <a:t>a</a:t>
            </a:r>
            <a:r>
              <a:rPr sz="6000" spc="-44" baseline="3413" dirty="0" smtClean="0">
                <a:latin typeface="Calibri"/>
                <a:cs typeface="Calibri"/>
              </a:rPr>
              <a:t>t</a:t>
            </a:r>
            <a:r>
              <a:rPr sz="6000" spc="0" baseline="3413" dirty="0" smtClean="0">
                <a:latin typeface="Calibri"/>
                <a:cs typeface="Calibri"/>
              </a:rPr>
              <a:t>a</a:t>
            </a:r>
            <a:r>
              <a:rPr sz="6000" spc="-87" baseline="3413" dirty="0" smtClean="0">
                <a:latin typeface="Calibri"/>
                <a:cs typeface="Calibri"/>
              </a:rPr>
              <a:t> </a:t>
            </a:r>
            <a:r>
              <a:rPr sz="6000" spc="0" baseline="3413" dirty="0" smtClean="0">
                <a:latin typeface="Calibri"/>
                <a:cs typeface="Calibri"/>
              </a:rPr>
              <a:t>dan I</a:t>
            </a:r>
            <a:r>
              <a:rPr sz="6000" spc="-19" baseline="3413" dirty="0" smtClean="0">
                <a:latin typeface="Calibri"/>
                <a:cs typeface="Calibri"/>
              </a:rPr>
              <a:t>n</a:t>
            </a:r>
            <a:r>
              <a:rPr sz="6000" spc="-79" baseline="3413" dirty="0" smtClean="0">
                <a:latin typeface="Calibri"/>
                <a:cs typeface="Calibri"/>
              </a:rPr>
              <a:t>f</a:t>
            </a:r>
            <a:r>
              <a:rPr sz="6000" spc="0" baseline="3413" dirty="0" smtClean="0">
                <a:latin typeface="Calibri"/>
                <a:cs typeface="Calibri"/>
              </a:rPr>
              <a:t>ormasi u</a:t>
            </a:r>
            <a:r>
              <a:rPr sz="6000" spc="-34" baseline="3413" dirty="0" smtClean="0">
                <a:latin typeface="Calibri"/>
                <a:cs typeface="Calibri"/>
              </a:rPr>
              <a:t>n</a:t>
            </a:r>
            <a:r>
              <a:rPr sz="6000" spc="0" baseline="3413" dirty="0" smtClean="0">
                <a:latin typeface="Calibri"/>
                <a:cs typeface="Calibri"/>
              </a:rPr>
              <a:t>tuk Moni</a:t>
            </a:r>
            <a:r>
              <a:rPr sz="6000" spc="-34" baseline="3413" dirty="0" smtClean="0">
                <a:latin typeface="Calibri"/>
                <a:cs typeface="Calibri"/>
              </a:rPr>
              <a:t>t</a:t>
            </a:r>
            <a:r>
              <a:rPr sz="6000" spc="0" baseline="3413" dirty="0" smtClean="0">
                <a:latin typeface="Calibri"/>
                <a:cs typeface="Calibri"/>
              </a:rPr>
              <a:t>oring:</a:t>
            </a:r>
            <a:endParaRPr sz="4000">
              <a:latin typeface="Calibri"/>
              <a:cs typeface="Calibri"/>
            </a:endParaRPr>
          </a:p>
          <a:p>
            <a:pPr marL="226669" algn="just">
              <a:lnSpc>
                <a:spcPts val="2685"/>
              </a:lnSpc>
              <a:spcBef>
                <a:spcPts val="3605"/>
              </a:spcBef>
            </a:pPr>
            <a:r>
              <a:rPr sz="2200" spc="0" dirty="0" smtClean="0">
                <a:latin typeface="Calibri"/>
                <a:cs typeface="Calibri"/>
              </a:rPr>
              <a:t>Moni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4" dirty="0" smtClean="0">
                <a:latin typeface="Calibri"/>
                <a:cs typeface="Calibri"/>
              </a:rPr>
              <a:t>o</a:t>
            </a:r>
            <a:r>
              <a:rPr sz="2200" spc="0" dirty="0" smtClean="0">
                <a:latin typeface="Calibri"/>
                <a:cs typeface="Calibri"/>
              </a:rPr>
              <a:t>ring</a:t>
            </a:r>
            <a:r>
              <a:rPr sz="2200" spc="-105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me</a:t>
            </a:r>
            <a:r>
              <a:rPr sz="2200" spc="-4" dirty="0" smtClean="0">
                <a:latin typeface="Calibri"/>
                <a:cs typeface="Calibri"/>
              </a:rPr>
              <a:t>m</a:t>
            </a:r>
            <a:r>
              <a:rPr sz="2200" spc="0" dirty="0" smtClean="0">
                <a:latin typeface="Calibri"/>
                <a:cs typeface="Calibri"/>
              </a:rPr>
              <a:t>butu</a:t>
            </a:r>
            <a:r>
              <a:rPr sz="2200" spc="-9" dirty="0" smtClean="0">
                <a:latin typeface="Calibri"/>
                <a:cs typeface="Calibri"/>
              </a:rPr>
              <a:t>h</a:t>
            </a:r>
            <a:r>
              <a:rPr sz="2200" spc="-39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an</a:t>
            </a:r>
            <a:r>
              <a:rPr sz="2200" spc="-101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d</a:t>
            </a:r>
            <a:r>
              <a:rPr sz="2200" spc="-19" dirty="0" smtClean="0">
                <a:latin typeface="Calibri"/>
                <a:cs typeface="Calibri"/>
              </a:rPr>
              <a:t>a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a</a:t>
            </a:r>
            <a:r>
              <a:rPr sz="2200" spc="-32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dan</a:t>
            </a:r>
            <a:r>
              <a:rPr sz="2200" spc="-33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i</a:t>
            </a:r>
            <a:r>
              <a:rPr sz="2200" spc="-14" dirty="0" smtClean="0">
                <a:latin typeface="Calibri"/>
                <a:cs typeface="Calibri"/>
              </a:rPr>
              <a:t>n</a:t>
            </a:r>
            <a:r>
              <a:rPr sz="2200" spc="-44" dirty="0" smtClean="0">
                <a:latin typeface="Calibri"/>
                <a:cs typeface="Calibri"/>
              </a:rPr>
              <a:t>f</a:t>
            </a:r>
            <a:r>
              <a:rPr sz="2200" spc="4" dirty="0" smtClean="0">
                <a:latin typeface="Calibri"/>
                <a:cs typeface="Calibri"/>
              </a:rPr>
              <a:t>o</a:t>
            </a:r>
            <a:r>
              <a:rPr sz="2200" spc="0" dirty="0" smtClean="0">
                <a:latin typeface="Calibri"/>
                <a:cs typeface="Calibri"/>
              </a:rPr>
              <a:t>rma</a:t>
            </a:r>
            <a:r>
              <a:rPr sz="2200" spc="9" dirty="0" smtClean="0">
                <a:latin typeface="Calibri"/>
                <a:cs typeface="Calibri"/>
              </a:rPr>
              <a:t>s</a:t>
            </a:r>
            <a:r>
              <a:rPr sz="2200" spc="0" dirty="0" smtClean="0">
                <a:latin typeface="Calibri"/>
                <a:cs typeface="Calibri"/>
              </a:rPr>
              <a:t>i</a:t>
            </a:r>
            <a:r>
              <a:rPr sz="2200" spc="-94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seb</a:t>
            </a:r>
            <a:r>
              <a:rPr sz="2200" spc="4" dirty="0" smtClean="0">
                <a:latin typeface="Calibri"/>
                <a:cs typeface="Calibri"/>
              </a:rPr>
              <a:t>a</a:t>
            </a:r>
            <a:r>
              <a:rPr sz="2200" spc="-34" dirty="0" smtClean="0">
                <a:latin typeface="Calibri"/>
                <a:cs typeface="Calibri"/>
              </a:rPr>
              <a:t>g</a:t>
            </a:r>
            <a:r>
              <a:rPr sz="2200" spc="0" dirty="0" smtClean="0">
                <a:latin typeface="Calibri"/>
                <a:cs typeface="Calibri"/>
              </a:rPr>
              <a:t>ai</a:t>
            </a:r>
            <a:r>
              <a:rPr sz="2200" spc="-67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bahan</a:t>
            </a:r>
            <a:r>
              <a:rPr sz="2200" spc="-70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u</a:t>
            </a:r>
            <a:r>
              <a:rPr sz="2200" spc="-29" dirty="0" smtClean="0">
                <a:latin typeface="Calibri"/>
                <a:cs typeface="Calibri"/>
              </a:rPr>
              <a:t>n</a:t>
            </a:r>
            <a:r>
              <a:rPr sz="2200" spc="0" dirty="0" smtClean="0">
                <a:latin typeface="Calibri"/>
                <a:cs typeface="Calibri"/>
              </a:rPr>
              <a:t>tuk </a:t>
            </a:r>
            <a:endParaRPr sz="2200">
              <a:latin typeface="Calibri"/>
              <a:cs typeface="Calibri"/>
            </a:endParaRPr>
          </a:p>
          <a:p>
            <a:pPr marL="226669" algn="just">
              <a:lnSpc>
                <a:spcPts val="2685"/>
              </a:lnSpc>
            </a:pPr>
            <a:r>
              <a:rPr sz="2200" spc="0" dirty="0" smtClean="0">
                <a:latin typeface="Calibri"/>
                <a:cs typeface="Calibri"/>
              </a:rPr>
              <a:t>m</a:t>
            </a:r>
            <a:r>
              <a:rPr sz="2200" spc="-4" dirty="0" smtClean="0">
                <a:latin typeface="Calibri"/>
                <a:cs typeface="Calibri"/>
              </a:rPr>
              <a:t>e</a:t>
            </a:r>
            <a:r>
              <a:rPr sz="2200" spc="0" dirty="0" smtClean="0">
                <a:latin typeface="Calibri"/>
                <a:cs typeface="Calibri"/>
              </a:rPr>
              <a:t>la</a:t>
            </a:r>
            <a:r>
              <a:rPr sz="2200" spc="-25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u</a:t>
            </a:r>
            <a:r>
              <a:rPr sz="2200" spc="-39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an</a:t>
            </a:r>
            <a:r>
              <a:rPr sz="2200" spc="-17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pe</a:t>
            </a:r>
            <a:r>
              <a:rPr sz="2200" spc="-4" dirty="0" smtClean="0">
                <a:latin typeface="Calibri"/>
                <a:cs typeface="Calibri"/>
              </a:rPr>
              <a:t>n</a:t>
            </a:r>
            <a:r>
              <a:rPr sz="2200" spc="0" dirty="0" smtClean="0">
                <a:latin typeface="Calibri"/>
                <a:cs typeface="Calibri"/>
              </a:rPr>
              <a:t>ilaian</a:t>
            </a:r>
            <a:r>
              <a:rPr sz="2200" spc="-14" dirty="0" smtClean="0">
                <a:latin typeface="Calibri"/>
                <a:cs typeface="Calibri"/>
              </a:rPr>
              <a:t> 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erhadap</a:t>
            </a:r>
            <a:r>
              <a:rPr sz="2200" spc="-94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p</a:t>
            </a:r>
            <a:r>
              <a:rPr sz="2200" spc="-34" dirty="0" smtClean="0">
                <a:latin typeface="Calibri"/>
                <a:cs typeface="Calibri"/>
              </a:rPr>
              <a:t>r</a:t>
            </a:r>
            <a:r>
              <a:rPr sz="2200" spc="0" dirty="0" smtClean="0">
                <a:latin typeface="Calibri"/>
                <a:cs typeface="Calibri"/>
              </a:rPr>
              <a:t>o</a:t>
            </a:r>
            <a:r>
              <a:rPr sz="2200" spc="4" dirty="0" smtClean="0">
                <a:latin typeface="Calibri"/>
                <a:cs typeface="Calibri"/>
              </a:rPr>
              <a:t>s</a:t>
            </a:r>
            <a:r>
              <a:rPr sz="2200" spc="0" dirty="0" smtClean="0">
                <a:latin typeface="Calibri"/>
                <a:cs typeface="Calibri"/>
              </a:rPr>
              <a:t>es</a:t>
            </a:r>
            <a:r>
              <a:rPr sz="2200" spc="-15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im</a:t>
            </a:r>
            <a:r>
              <a:rPr sz="2200" spc="-9" dirty="0" smtClean="0">
                <a:latin typeface="Calibri"/>
                <a:cs typeface="Calibri"/>
              </a:rPr>
              <a:t>p</a:t>
            </a:r>
            <a:r>
              <a:rPr sz="2200" spc="0" dirty="0" smtClean="0">
                <a:latin typeface="Calibri"/>
                <a:cs typeface="Calibri"/>
              </a:rPr>
              <a:t>le</a:t>
            </a:r>
            <a:r>
              <a:rPr sz="2200" spc="-4" dirty="0" smtClean="0">
                <a:latin typeface="Calibri"/>
                <a:cs typeface="Calibri"/>
              </a:rPr>
              <a:t>m</a:t>
            </a:r>
            <a:r>
              <a:rPr sz="2200" spc="0" dirty="0" smtClean="0">
                <a:latin typeface="Calibri"/>
                <a:cs typeface="Calibri"/>
              </a:rPr>
              <a:t>e</a:t>
            </a:r>
            <a:r>
              <a:rPr sz="2200" spc="-29" dirty="0" smtClean="0">
                <a:latin typeface="Calibri"/>
                <a:cs typeface="Calibri"/>
              </a:rPr>
              <a:t>nt</a:t>
            </a:r>
            <a:r>
              <a:rPr sz="2200" spc="0" dirty="0" smtClean="0">
                <a:latin typeface="Calibri"/>
                <a:cs typeface="Calibri"/>
              </a:rPr>
              <a:t>a</a:t>
            </a:r>
            <a:r>
              <a:rPr sz="2200" spc="4" dirty="0" smtClean="0">
                <a:latin typeface="Calibri"/>
                <a:cs typeface="Calibri"/>
              </a:rPr>
              <a:t>s</a:t>
            </a:r>
            <a:r>
              <a:rPr sz="2200" spc="0" dirty="0" smtClean="0">
                <a:latin typeface="Calibri"/>
                <a:cs typeface="Calibri"/>
              </a:rPr>
              <a:t>i</a:t>
            </a:r>
            <a:r>
              <a:rPr sz="2200" spc="-4" dirty="0" smtClean="0">
                <a:latin typeface="Calibri"/>
                <a:cs typeface="Calibri"/>
              </a:rPr>
              <a:t> </a:t>
            </a:r>
            <a:r>
              <a:rPr sz="2200" spc="-75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ebija</a:t>
            </a:r>
            <a:r>
              <a:rPr sz="2200" spc="-39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an.</a:t>
            </a:r>
            <a:r>
              <a:rPr sz="2200" spc="-27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D</a:t>
            </a:r>
            <a:r>
              <a:rPr sz="2200" spc="-25" dirty="0" smtClean="0">
                <a:latin typeface="Calibri"/>
                <a:cs typeface="Calibri"/>
              </a:rPr>
              <a:t>a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a </a:t>
            </a:r>
            <a:endParaRPr sz="2200">
              <a:latin typeface="Calibri"/>
              <a:cs typeface="Calibri"/>
            </a:endParaRPr>
          </a:p>
          <a:p>
            <a:pPr marL="226669" algn="just">
              <a:lnSpc>
                <a:spcPts val="2685"/>
              </a:lnSpc>
            </a:pPr>
            <a:r>
              <a:rPr sz="2200" spc="0" dirty="0" smtClean="0">
                <a:latin typeface="Calibri"/>
                <a:cs typeface="Calibri"/>
              </a:rPr>
              <a:t>dan</a:t>
            </a:r>
            <a:r>
              <a:rPr sz="2200" spc="-33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i</a:t>
            </a:r>
            <a:r>
              <a:rPr sz="2200" spc="-14" dirty="0" smtClean="0">
                <a:latin typeface="Calibri"/>
                <a:cs typeface="Calibri"/>
              </a:rPr>
              <a:t>n</a:t>
            </a:r>
            <a:r>
              <a:rPr sz="2200" spc="-44" dirty="0" smtClean="0">
                <a:latin typeface="Calibri"/>
                <a:cs typeface="Calibri"/>
              </a:rPr>
              <a:t>f</a:t>
            </a:r>
            <a:r>
              <a:rPr sz="2200" spc="4" dirty="0" smtClean="0">
                <a:latin typeface="Calibri"/>
                <a:cs typeface="Calibri"/>
              </a:rPr>
              <a:t>o</a:t>
            </a:r>
            <a:r>
              <a:rPr sz="2200" spc="0" dirty="0" smtClean="0">
                <a:latin typeface="Calibri"/>
                <a:cs typeface="Calibri"/>
              </a:rPr>
              <a:t>rma</a:t>
            </a:r>
            <a:r>
              <a:rPr sz="2200" spc="9" dirty="0" smtClean="0">
                <a:latin typeface="Calibri"/>
                <a:cs typeface="Calibri"/>
              </a:rPr>
              <a:t>s</a:t>
            </a:r>
            <a:r>
              <a:rPr sz="2200" spc="0" dirty="0" smtClean="0">
                <a:latin typeface="Calibri"/>
                <a:cs typeface="Calibri"/>
              </a:rPr>
              <a:t>i</a:t>
            </a:r>
            <a:r>
              <a:rPr sz="2200" spc="-79" dirty="0" smtClean="0">
                <a:latin typeface="Calibri"/>
                <a:cs typeface="Calibri"/>
              </a:rPr>
              <a:t> </a:t>
            </a:r>
            <a:r>
              <a:rPr sz="2200" spc="-34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e</a:t>
            </a:r>
            <a:r>
              <a:rPr sz="2200" spc="-34" dirty="0" smtClean="0">
                <a:latin typeface="Calibri"/>
                <a:cs typeface="Calibri"/>
              </a:rPr>
              <a:t>r</a:t>
            </a:r>
            <a:r>
              <a:rPr sz="2200" spc="0" dirty="0" smtClean="0">
                <a:latin typeface="Calibri"/>
                <a:cs typeface="Calibri"/>
              </a:rPr>
              <a:t>sebut</a:t>
            </a:r>
            <a:r>
              <a:rPr sz="2200" spc="-53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dipe</a:t>
            </a:r>
            <a:r>
              <a:rPr sz="2200" spc="-39" dirty="0" smtClean="0">
                <a:latin typeface="Calibri"/>
                <a:cs typeface="Calibri"/>
              </a:rPr>
              <a:t>r</a:t>
            </a:r>
            <a:r>
              <a:rPr sz="2200" spc="4" dirty="0" smtClean="0">
                <a:latin typeface="Calibri"/>
                <a:cs typeface="Calibri"/>
              </a:rPr>
              <a:t>o</a:t>
            </a:r>
            <a:r>
              <a:rPr sz="2200" spc="0" dirty="0" smtClean="0">
                <a:latin typeface="Calibri"/>
                <a:cs typeface="Calibri"/>
              </a:rPr>
              <a:t>leh</a:t>
            </a:r>
            <a:r>
              <a:rPr sz="2200" spc="-95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melalui</a:t>
            </a:r>
            <a:r>
              <a:rPr sz="2200" spc="-70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berba</a:t>
            </a:r>
            <a:r>
              <a:rPr sz="2200" spc="-34" dirty="0" smtClean="0">
                <a:latin typeface="Calibri"/>
                <a:cs typeface="Calibri"/>
              </a:rPr>
              <a:t>g</a:t>
            </a:r>
            <a:r>
              <a:rPr sz="2200" spc="0" dirty="0" smtClean="0">
                <a:latin typeface="Calibri"/>
                <a:cs typeface="Calibri"/>
              </a:rPr>
              <a:t>ai</a:t>
            </a:r>
            <a:r>
              <a:rPr sz="2200" spc="-78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m</a:t>
            </a:r>
            <a:r>
              <a:rPr sz="2200" spc="-14" dirty="0" smtClean="0">
                <a:latin typeface="Calibri"/>
                <a:cs typeface="Calibri"/>
              </a:rPr>
              <a:t>e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4" dirty="0" smtClean="0">
                <a:latin typeface="Calibri"/>
                <a:cs typeface="Calibri"/>
              </a:rPr>
              <a:t>o</a:t>
            </a:r>
            <a:r>
              <a:rPr sz="2200" spc="0" dirty="0" smtClean="0">
                <a:latin typeface="Calibri"/>
                <a:cs typeface="Calibri"/>
              </a:rPr>
              <a:t>de:</a:t>
            </a:r>
            <a:endParaRPr sz="22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35940" y="1608651"/>
            <a:ext cx="164846" cy="3042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345"/>
              </a:lnSpc>
              <a:spcBef>
                <a:spcPts val="117"/>
              </a:spcBef>
            </a:pPr>
            <a:r>
              <a:rPr sz="2200" spc="0" dirty="0" smtClean="0">
                <a:latin typeface="Arial"/>
                <a:cs typeface="Arial"/>
              </a:rPr>
              <a:t>•</a:t>
            </a:r>
            <a:endParaRPr sz="22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93444" y="2476135"/>
            <a:ext cx="205082" cy="27990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50"/>
              </a:lnSpc>
              <a:spcBef>
                <a:spcPts val="107"/>
              </a:spcBef>
            </a:pPr>
            <a:r>
              <a:rPr sz="2000" spc="0" dirty="0" smtClean="0">
                <a:latin typeface="Arial"/>
                <a:cs typeface="Arial"/>
              </a:rPr>
              <a:t>–</a:t>
            </a:r>
            <a:endParaRPr sz="20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279906" y="2491486"/>
            <a:ext cx="7188742" cy="296278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227161">
              <a:lnSpc>
                <a:spcPts val="2441"/>
              </a:lnSpc>
              <a:spcBef>
                <a:spcPts val="105"/>
              </a:spcBef>
            </a:pPr>
            <a:r>
              <a:rPr sz="2000" spc="0" dirty="0" smtClean="0">
                <a:latin typeface="Calibri"/>
                <a:cs typeface="Calibri"/>
              </a:rPr>
              <a:t>M</a:t>
            </a:r>
            <a:r>
              <a:rPr sz="2000" spc="-9" dirty="0" smtClean="0">
                <a:latin typeface="Calibri"/>
                <a:cs typeface="Calibri"/>
              </a:rPr>
              <a:t>e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ode </a:t>
            </a:r>
            <a:r>
              <a:rPr sz="2000" spc="4" dirty="0" smtClean="0">
                <a:latin typeface="Calibri"/>
                <a:cs typeface="Calibri"/>
              </a:rPr>
              <a:t>d</a:t>
            </a:r>
            <a:r>
              <a:rPr sz="2000" spc="0" dirty="0" smtClean="0">
                <a:latin typeface="Calibri"/>
                <a:cs typeface="Calibri"/>
              </a:rPr>
              <a:t>o</a:t>
            </a:r>
            <a:r>
              <a:rPr sz="2000" spc="-25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ume</a:t>
            </a:r>
            <a:r>
              <a:rPr sz="2000" spc="-25" dirty="0" smtClean="0">
                <a:latin typeface="Calibri"/>
                <a:cs typeface="Calibri"/>
              </a:rPr>
              <a:t>nt</a:t>
            </a:r>
            <a:r>
              <a:rPr sz="2000" spc="0" dirty="0" smtClean="0">
                <a:latin typeface="Calibri"/>
                <a:cs typeface="Calibri"/>
              </a:rPr>
              <a:t>as</a:t>
            </a:r>
            <a:r>
              <a:rPr sz="2000" spc="-4" dirty="0" smtClean="0">
                <a:latin typeface="Calibri"/>
                <a:cs typeface="Calibri"/>
              </a:rPr>
              <a:t>i</a:t>
            </a:r>
            <a:r>
              <a:rPr sz="2000" spc="0" dirty="0" smtClean="0">
                <a:latin typeface="Calibri"/>
                <a:cs typeface="Calibri"/>
              </a:rPr>
              <a:t>, </a:t>
            </a:r>
            <a:r>
              <a:rPr sz="2000" spc="-34" dirty="0" smtClean="0">
                <a:latin typeface="Calibri"/>
                <a:cs typeface="Calibri"/>
              </a:rPr>
              <a:t>y</a:t>
            </a:r>
            <a:r>
              <a:rPr sz="2000" spc="0" dirty="0" smtClean="0">
                <a:latin typeface="Calibri"/>
                <a:cs typeface="Calibri"/>
              </a:rPr>
              <a:t>akni </a:t>
            </a:r>
            <a:r>
              <a:rPr sz="2000" spc="4" dirty="0" smtClean="0">
                <a:latin typeface="Calibri"/>
                <a:cs typeface="Calibri"/>
              </a:rPr>
              <a:t>d</a:t>
            </a:r>
            <a:r>
              <a:rPr sz="2000" spc="0" dirty="0" smtClean="0">
                <a:latin typeface="Calibri"/>
                <a:cs typeface="Calibri"/>
              </a:rPr>
              <a:t>ari</a:t>
            </a:r>
            <a:r>
              <a:rPr sz="2000" spc="-4" dirty="0" smtClean="0">
                <a:latin typeface="Calibri"/>
                <a:cs typeface="Calibri"/>
              </a:rPr>
              <a:t> </a:t>
            </a:r>
            <a:r>
              <a:rPr sz="2000" spc="4" dirty="0" smtClean="0">
                <a:latin typeface="Calibri"/>
                <a:cs typeface="Calibri"/>
              </a:rPr>
              <a:t>b</a:t>
            </a:r>
            <a:r>
              <a:rPr sz="2000" spc="0" dirty="0" smtClean="0">
                <a:latin typeface="Calibri"/>
                <a:cs typeface="Calibri"/>
              </a:rPr>
              <a:t>erba</a:t>
            </a:r>
            <a:r>
              <a:rPr sz="2000" spc="-34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ai</a:t>
            </a:r>
            <a:r>
              <a:rPr sz="2000" spc="-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lapo</a:t>
            </a:r>
            <a:r>
              <a:rPr sz="2000" spc="-39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an </a:t>
            </a:r>
            <a:r>
              <a:rPr sz="2000" spc="-6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egi</a:t>
            </a:r>
            <a:r>
              <a:rPr sz="2000" spc="-25" dirty="0" smtClean="0">
                <a:latin typeface="Calibri"/>
                <a:cs typeface="Calibri"/>
              </a:rPr>
              <a:t>at</a:t>
            </a:r>
            <a:r>
              <a:rPr sz="2000" spc="0" dirty="0" smtClean="0">
                <a:latin typeface="Calibri"/>
                <a:cs typeface="Calibri"/>
              </a:rPr>
              <a:t>an, sepe</a:t>
            </a:r>
            <a:r>
              <a:rPr sz="2000" spc="-4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ti </a:t>
            </a:r>
            <a:endParaRPr sz="2000">
              <a:latin typeface="Calibri"/>
              <a:cs typeface="Calibri"/>
            </a:endParaRPr>
          </a:p>
          <a:p>
            <a:pPr marL="12700" marR="227161">
              <a:lnSpc>
                <a:spcPts val="2441"/>
              </a:lnSpc>
            </a:pPr>
            <a:r>
              <a:rPr sz="2000" spc="0" dirty="0" smtClean="0">
                <a:latin typeface="Calibri"/>
                <a:cs typeface="Calibri"/>
              </a:rPr>
              <a:t>lapo</a:t>
            </a:r>
            <a:r>
              <a:rPr sz="2000" spc="-39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an </a:t>
            </a:r>
            <a:r>
              <a:rPr sz="2000" spc="-29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ah</a:t>
            </a:r>
            <a:r>
              <a:rPr sz="2000" spc="4" dirty="0" smtClean="0">
                <a:latin typeface="Calibri"/>
                <a:cs typeface="Calibri"/>
              </a:rPr>
              <a:t>u</a:t>
            </a:r>
            <a:r>
              <a:rPr sz="2000" spc="0" dirty="0" smtClean="0">
                <a:latin typeface="Calibri"/>
                <a:cs typeface="Calibri"/>
              </a:rPr>
              <a:t>na</a:t>
            </a:r>
            <a:r>
              <a:rPr sz="2000" spc="4" dirty="0" smtClean="0">
                <a:latin typeface="Calibri"/>
                <a:cs typeface="Calibri"/>
              </a:rPr>
              <a:t>n</a:t>
            </a:r>
            <a:r>
              <a:rPr sz="2000" spc="-29" dirty="0" smtClean="0">
                <a:latin typeface="Calibri"/>
                <a:cs typeface="Calibri"/>
              </a:rPr>
              <a:t>/</a:t>
            </a:r>
            <a:r>
              <a:rPr sz="2000" spc="0" dirty="0" smtClean="0">
                <a:latin typeface="Calibri"/>
                <a:cs typeface="Calibri"/>
              </a:rPr>
              <a:t>se</a:t>
            </a:r>
            <a:r>
              <a:rPr sz="2000" spc="-9" dirty="0" smtClean="0">
                <a:latin typeface="Calibri"/>
                <a:cs typeface="Calibri"/>
              </a:rPr>
              <a:t>m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-29" dirty="0" smtClean="0">
                <a:latin typeface="Calibri"/>
                <a:cs typeface="Calibri"/>
              </a:rPr>
              <a:t>s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-39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an/</a:t>
            </a:r>
            <a:r>
              <a:rPr sz="2000" spc="9" dirty="0" smtClean="0">
                <a:latin typeface="Calibri"/>
                <a:cs typeface="Calibri"/>
              </a:rPr>
              <a:t> </a:t>
            </a:r>
            <a:r>
              <a:rPr sz="2000" spc="4" dirty="0" smtClean="0">
                <a:latin typeface="Calibri"/>
                <a:cs typeface="Calibri"/>
              </a:rPr>
              <a:t>b</a:t>
            </a:r>
            <a:r>
              <a:rPr sz="2000" spc="0" dirty="0" smtClean="0">
                <a:latin typeface="Calibri"/>
                <a:cs typeface="Calibri"/>
              </a:rPr>
              <a:t>ulanan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ts val="2441"/>
              </a:lnSpc>
            </a:pPr>
            <a:r>
              <a:rPr sz="2000" spc="0" dirty="0" smtClean="0">
                <a:latin typeface="Calibri"/>
                <a:cs typeface="Calibri"/>
              </a:rPr>
              <a:t>M</a:t>
            </a:r>
            <a:r>
              <a:rPr sz="2000" spc="-9" dirty="0" smtClean="0">
                <a:latin typeface="Calibri"/>
                <a:cs typeface="Calibri"/>
              </a:rPr>
              <a:t>e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ode su</a:t>
            </a:r>
            <a:r>
              <a:rPr sz="2000" spc="25" dirty="0" smtClean="0">
                <a:latin typeface="Calibri"/>
                <a:cs typeface="Calibri"/>
              </a:rPr>
              <a:t>r</a:t>
            </a:r>
            <a:r>
              <a:rPr sz="2000" spc="-29" dirty="0" smtClean="0">
                <a:latin typeface="Calibri"/>
                <a:cs typeface="Calibri"/>
              </a:rPr>
              <a:t>v</a:t>
            </a:r>
            <a:r>
              <a:rPr sz="2000" spc="0" dirty="0" smtClean="0">
                <a:latin typeface="Calibri"/>
                <a:cs typeface="Calibri"/>
              </a:rPr>
              <a:t>ai</a:t>
            </a:r>
            <a:r>
              <a:rPr sz="2000" spc="-9" dirty="0" smtClean="0">
                <a:latin typeface="Calibri"/>
                <a:cs typeface="Calibri"/>
              </a:rPr>
              <a:t> 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-19" dirty="0" smtClean="0">
                <a:latin typeface="Calibri"/>
                <a:cs typeface="Calibri"/>
              </a:rPr>
              <a:t>n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ang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i</a:t>
            </a:r>
            <a:r>
              <a:rPr sz="2000" spc="-4" dirty="0" smtClean="0">
                <a:latin typeface="Calibri"/>
                <a:cs typeface="Calibri"/>
              </a:rPr>
              <a:t>m</a:t>
            </a:r>
            <a:r>
              <a:rPr sz="2000" spc="0" dirty="0" smtClean="0">
                <a:latin typeface="Calibri"/>
                <a:cs typeface="Calibri"/>
              </a:rPr>
              <a:t>ple</a:t>
            </a:r>
            <a:r>
              <a:rPr sz="2000" spc="-4" dirty="0" smtClean="0">
                <a:latin typeface="Calibri"/>
                <a:cs typeface="Calibri"/>
              </a:rPr>
              <a:t>m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-19" dirty="0" smtClean="0">
                <a:latin typeface="Calibri"/>
                <a:cs typeface="Calibri"/>
              </a:rPr>
              <a:t>n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asi</a:t>
            </a:r>
            <a:r>
              <a:rPr sz="2000" spc="29" dirty="0" smtClean="0">
                <a:latin typeface="Calibri"/>
                <a:cs typeface="Calibri"/>
              </a:rPr>
              <a:t> </a:t>
            </a:r>
            <a:r>
              <a:rPr sz="2000" spc="-5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ebija</a:t>
            </a:r>
            <a:r>
              <a:rPr sz="2000" spc="-3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an. Sepe</a:t>
            </a:r>
            <a:r>
              <a:rPr sz="2000" spc="-39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an</a:t>
            </a:r>
            <a:r>
              <a:rPr sz="2000" spc="4" dirty="0" smtClean="0">
                <a:latin typeface="Calibri"/>
                <a:cs typeface="Calibri"/>
              </a:rPr>
              <a:t>g</a:t>
            </a:r>
            <a:r>
              <a:rPr sz="2000" spc="-34" dirty="0" smtClean="0">
                <a:latin typeface="Calibri"/>
                <a:cs typeface="Calibri"/>
              </a:rPr>
              <a:t>k</a:t>
            </a:r>
            <a:r>
              <a:rPr sz="2000" spc="-25" dirty="0" smtClean="0">
                <a:latin typeface="Calibri"/>
                <a:cs typeface="Calibri"/>
              </a:rPr>
              <a:t>a</a:t>
            </a:r>
            <a:r>
              <a:rPr sz="2000" spc="0" dirty="0" smtClean="0">
                <a:latin typeface="Calibri"/>
                <a:cs typeface="Calibri"/>
              </a:rPr>
              <a:t>t 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ts val="2441"/>
              </a:lnSpc>
            </a:pPr>
            <a:r>
              <a:rPr sz="2000" spc="0" dirty="0" smtClean="0">
                <a:latin typeface="Calibri"/>
                <a:cs typeface="Calibri"/>
              </a:rPr>
              <a:t>in</a:t>
            </a:r>
            <a:r>
              <a:rPr sz="2000" spc="-29" dirty="0" smtClean="0">
                <a:latin typeface="Calibri"/>
                <a:cs typeface="Calibri"/>
              </a:rPr>
              <a:t>s</a:t>
            </a:r>
            <a:r>
              <a:rPr sz="2000" spc="0" dirty="0" smtClean="0">
                <a:latin typeface="Calibri"/>
                <a:cs typeface="Calibri"/>
              </a:rPr>
              <a:t>trum</a:t>
            </a:r>
            <a:r>
              <a:rPr sz="2000" spc="-4" dirty="0" smtClean="0">
                <a:latin typeface="Calibri"/>
                <a:cs typeface="Calibri"/>
              </a:rPr>
              <a:t>e</a:t>
            </a:r>
            <a:r>
              <a:rPr sz="2000" spc="0" dirty="0" smtClean="0">
                <a:latin typeface="Calibri"/>
                <a:cs typeface="Calibri"/>
              </a:rPr>
              <a:t>n</a:t>
            </a:r>
            <a:r>
              <a:rPr sz="2000" spc="1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dipe</a:t>
            </a:r>
            <a:r>
              <a:rPr sz="2000" spc="-34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s</a:t>
            </a:r>
            <a:r>
              <a:rPr sz="2000" spc="-4" dirty="0" smtClean="0">
                <a:latin typeface="Calibri"/>
                <a:cs typeface="Calibri"/>
              </a:rPr>
              <a:t>i</a:t>
            </a:r>
            <a:r>
              <a:rPr sz="2000" spc="0" dirty="0" smtClean="0">
                <a:latin typeface="Calibri"/>
                <a:cs typeface="Calibri"/>
              </a:rPr>
              <a:t>ap</a:t>
            </a:r>
            <a:r>
              <a:rPr sz="2000" spc="-2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u</a:t>
            </a:r>
            <a:r>
              <a:rPr sz="2000" spc="-19" dirty="0" smtClean="0">
                <a:latin typeface="Calibri"/>
                <a:cs typeface="Calibri"/>
              </a:rPr>
              <a:t>n</a:t>
            </a:r>
            <a:r>
              <a:rPr sz="2000" spc="0" dirty="0" smtClean="0">
                <a:latin typeface="Calibri"/>
                <a:cs typeface="Calibri"/>
              </a:rPr>
              <a:t>tuk </a:t>
            </a:r>
            <a:r>
              <a:rPr sz="2000" spc="-9" dirty="0" smtClean="0">
                <a:latin typeface="Calibri"/>
                <a:cs typeface="Calibri"/>
              </a:rPr>
              <a:t>m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-4" dirty="0" smtClean="0">
                <a:latin typeface="Calibri"/>
                <a:cs typeface="Calibri"/>
              </a:rPr>
              <a:t>l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25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u</a:t>
            </a:r>
            <a:r>
              <a:rPr sz="2000" spc="-2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</a:t>
            </a:r>
            <a:r>
              <a:rPr sz="2000" spc="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su</a:t>
            </a:r>
            <a:r>
              <a:rPr sz="2000" spc="19" dirty="0" smtClean="0">
                <a:latin typeface="Calibri"/>
                <a:cs typeface="Calibri"/>
              </a:rPr>
              <a:t>r</a:t>
            </a:r>
            <a:r>
              <a:rPr sz="2000" spc="-29" dirty="0" smtClean="0">
                <a:latin typeface="Calibri"/>
                <a:cs typeface="Calibri"/>
              </a:rPr>
              <a:t>v</a:t>
            </a:r>
            <a:r>
              <a:rPr sz="2000" spc="0" dirty="0" smtClean="0">
                <a:latin typeface="Calibri"/>
                <a:cs typeface="Calibri"/>
              </a:rPr>
              <a:t>ai g</a:t>
            </a:r>
            <a:r>
              <a:rPr sz="2000" spc="4" dirty="0" smtClean="0">
                <a:latin typeface="Calibri"/>
                <a:cs typeface="Calibri"/>
              </a:rPr>
              <a:t>u</a:t>
            </a:r>
            <a:r>
              <a:rPr sz="2000" spc="0" dirty="0" smtClean="0">
                <a:latin typeface="Calibri"/>
                <a:cs typeface="Calibri"/>
              </a:rPr>
              <a:t>na</a:t>
            </a:r>
            <a:r>
              <a:rPr sz="2000" spc="-1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m</a:t>
            </a:r>
            <a:r>
              <a:rPr sz="2000" spc="-4" dirty="0" smtClean="0">
                <a:latin typeface="Calibri"/>
                <a:cs typeface="Calibri"/>
              </a:rPr>
              <a:t>e</a:t>
            </a:r>
            <a:r>
              <a:rPr sz="2000" spc="0" dirty="0" smtClean="0">
                <a:latin typeface="Calibri"/>
                <a:cs typeface="Calibri"/>
              </a:rPr>
              <a:t>njaring d</a:t>
            </a:r>
            <a:r>
              <a:rPr sz="2000" spc="-25" dirty="0" smtClean="0">
                <a:latin typeface="Calibri"/>
                <a:cs typeface="Calibri"/>
              </a:rPr>
              <a:t>at</a:t>
            </a:r>
            <a:r>
              <a:rPr sz="2000" spc="0" dirty="0" smtClean="0">
                <a:latin typeface="Calibri"/>
                <a:cs typeface="Calibri"/>
              </a:rPr>
              <a:t>a 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ts val="2510"/>
              </a:lnSpc>
            </a:pPr>
            <a:r>
              <a:rPr sz="2000" spc="0" dirty="0" smtClean="0">
                <a:latin typeface="Calibri"/>
                <a:cs typeface="Calibri"/>
              </a:rPr>
              <a:t>dari</a:t>
            </a:r>
            <a:r>
              <a:rPr sz="2000" spc="-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pa</a:t>
            </a:r>
            <a:r>
              <a:rPr sz="2000" spc="-34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9" dirty="0" smtClean="0">
                <a:latin typeface="Calibri"/>
                <a:cs typeface="Calibri"/>
              </a:rPr>
              <a:t> </a:t>
            </a:r>
            <a:r>
              <a:rPr sz="2000" i="1" spc="-25" dirty="0" smtClean="0">
                <a:latin typeface="Calibri"/>
                <a:cs typeface="Calibri"/>
              </a:rPr>
              <a:t>st</a:t>
            </a:r>
            <a:r>
              <a:rPr sz="2000" i="1" spc="0" dirty="0" smtClean="0">
                <a:latin typeface="Calibri"/>
                <a:cs typeface="Calibri"/>
              </a:rPr>
              <a:t>a</a:t>
            </a:r>
            <a:r>
              <a:rPr sz="2000" i="1" spc="-69" dirty="0" smtClean="0">
                <a:latin typeface="Calibri"/>
                <a:cs typeface="Calibri"/>
              </a:rPr>
              <a:t>k</a:t>
            </a:r>
            <a:r>
              <a:rPr sz="2000" i="1" spc="0" dirty="0" smtClean="0">
                <a:latin typeface="Calibri"/>
                <a:cs typeface="Calibri"/>
              </a:rPr>
              <a:t>eholders,</a:t>
            </a:r>
            <a:r>
              <a:rPr sz="2000" i="1" spc="-39" dirty="0" smtClean="0">
                <a:latin typeface="Calibri"/>
                <a:cs typeface="Calibri"/>
              </a:rPr>
              <a:t> 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-4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u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9" dirty="0" smtClean="0">
                <a:latin typeface="Calibri"/>
                <a:cs typeface="Calibri"/>
              </a:rPr>
              <a:t>m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14" dirty="0" smtClean="0">
                <a:latin typeface="Calibri"/>
                <a:cs typeface="Calibri"/>
              </a:rPr>
              <a:t> </a:t>
            </a:r>
            <a:r>
              <a:rPr sz="2000" spc="-5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-4" dirty="0" smtClean="0">
                <a:latin typeface="Calibri"/>
                <a:cs typeface="Calibri"/>
              </a:rPr>
              <a:t>l</a:t>
            </a:r>
            <a:r>
              <a:rPr sz="2000" spc="0" dirty="0" smtClean="0">
                <a:latin typeface="Calibri"/>
                <a:cs typeface="Calibri"/>
              </a:rPr>
              <a:t>o</a:t>
            </a:r>
            <a:r>
              <a:rPr sz="2000" spc="-9" dirty="0" smtClean="0">
                <a:latin typeface="Calibri"/>
                <a:cs typeface="Calibri"/>
              </a:rPr>
              <a:t>m</a:t>
            </a:r>
            <a:r>
              <a:rPr sz="2000" spc="0" dirty="0" smtClean="0">
                <a:latin typeface="Calibri"/>
                <a:cs typeface="Calibri"/>
              </a:rPr>
              <a:t>pok</a:t>
            </a:r>
            <a:r>
              <a:rPr sz="2000" spc="-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sa</a:t>
            </a:r>
            <a:r>
              <a:rPr sz="2000" spc="-9" dirty="0" smtClean="0">
                <a:latin typeface="Calibri"/>
                <a:cs typeface="Calibri"/>
              </a:rPr>
              <a:t>s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39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9" dirty="0" smtClean="0">
                <a:latin typeface="Calibri"/>
                <a:cs typeface="Calibri"/>
              </a:rPr>
              <a:t>n</a:t>
            </a:r>
            <a:r>
              <a:rPr sz="2000" i="1" spc="0" dirty="0" smtClean="0">
                <a:latin typeface="Calibri"/>
                <a:cs typeface="Calibri"/>
              </a:rPr>
              <a:t>.</a:t>
            </a:r>
            <a:endParaRPr sz="2000">
              <a:latin typeface="Calibri"/>
              <a:cs typeface="Calibri"/>
            </a:endParaRPr>
          </a:p>
          <a:p>
            <a:pPr marL="12700" marR="402023">
              <a:lnSpc>
                <a:spcPts val="2441"/>
              </a:lnSpc>
            </a:pPr>
            <a:r>
              <a:rPr sz="2000" spc="0" dirty="0" smtClean="0">
                <a:latin typeface="Calibri"/>
                <a:cs typeface="Calibri"/>
              </a:rPr>
              <a:t>M</a:t>
            </a:r>
            <a:r>
              <a:rPr sz="2000" spc="-9" dirty="0" smtClean="0">
                <a:latin typeface="Calibri"/>
                <a:cs typeface="Calibri"/>
              </a:rPr>
              <a:t>e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ode ob</a:t>
            </a:r>
            <a:r>
              <a:rPr sz="2000" spc="-9" dirty="0" smtClean="0">
                <a:latin typeface="Calibri"/>
                <a:cs typeface="Calibri"/>
              </a:rPr>
              <a:t>s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19" dirty="0" smtClean="0">
                <a:latin typeface="Calibri"/>
                <a:cs typeface="Calibri"/>
              </a:rPr>
              <a:t>r</a:t>
            </a:r>
            <a:r>
              <a:rPr sz="2000" spc="-29" dirty="0" smtClean="0">
                <a:latin typeface="Calibri"/>
                <a:cs typeface="Calibri"/>
              </a:rPr>
              <a:t>v</a:t>
            </a:r>
            <a:r>
              <a:rPr sz="2000" spc="0" dirty="0" smtClean="0">
                <a:latin typeface="Calibri"/>
                <a:cs typeface="Calibri"/>
              </a:rPr>
              <a:t>asi</a:t>
            </a:r>
            <a:r>
              <a:rPr sz="2000" spc="-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lapa</a:t>
            </a:r>
            <a:r>
              <a:rPr sz="2000" spc="4" dirty="0" smtClean="0">
                <a:latin typeface="Calibri"/>
                <a:cs typeface="Calibri"/>
              </a:rPr>
              <a:t>n</a:t>
            </a:r>
            <a:r>
              <a:rPr sz="2000" spc="-29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an.</a:t>
            </a:r>
            <a:r>
              <a:rPr sz="2000" spc="-1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Has</a:t>
            </a:r>
            <a:r>
              <a:rPr sz="2000" spc="-4" dirty="0" smtClean="0">
                <a:latin typeface="Calibri"/>
                <a:cs typeface="Calibri"/>
              </a:rPr>
              <a:t>i</a:t>
            </a:r>
            <a:r>
              <a:rPr sz="2000" spc="0" dirty="0" smtClean="0">
                <a:latin typeface="Calibri"/>
                <a:cs typeface="Calibri"/>
              </a:rPr>
              <a:t>l</a:t>
            </a:r>
            <a:r>
              <a:rPr sz="2000" spc="1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su</a:t>
            </a:r>
            <a:r>
              <a:rPr sz="2000" spc="19" dirty="0" smtClean="0">
                <a:latin typeface="Calibri"/>
                <a:cs typeface="Calibri"/>
              </a:rPr>
              <a:t>r</a:t>
            </a:r>
            <a:r>
              <a:rPr sz="2000" spc="-29" dirty="0" smtClean="0">
                <a:latin typeface="Calibri"/>
                <a:cs typeface="Calibri"/>
              </a:rPr>
              <a:t>v</a:t>
            </a:r>
            <a:r>
              <a:rPr sz="2000" spc="0" dirty="0" smtClean="0">
                <a:latin typeface="Calibri"/>
                <a:cs typeface="Calibri"/>
              </a:rPr>
              <a:t>ai</a:t>
            </a:r>
            <a:r>
              <a:rPr sz="2000" spc="-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da</a:t>
            </a:r>
            <a:r>
              <a:rPr sz="2000" spc="4" dirty="0" smtClean="0">
                <a:latin typeface="Calibri"/>
                <a:cs typeface="Calibri"/>
              </a:rPr>
              <a:t>p</a:t>
            </a:r>
            <a:r>
              <a:rPr sz="2000" spc="-25" dirty="0" smtClean="0">
                <a:latin typeface="Calibri"/>
                <a:cs typeface="Calibri"/>
              </a:rPr>
              <a:t>a</a:t>
            </a:r>
            <a:r>
              <a:rPr sz="2000" spc="0" dirty="0" smtClean="0">
                <a:latin typeface="Calibri"/>
                <a:cs typeface="Calibri"/>
              </a:rPr>
              <a:t>t </a:t>
            </a:r>
            <a:r>
              <a:rPr sz="2000" spc="4" dirty="0" smtClean="0">
                <a:latin typeface="Calibri"/>
                <a:cs typeface="Calibri"/>
              </a:rPr>
              <a:t>d</a:t>
            </a:r>
            <a:r>
              <a:rPr sz="2000" spc="0" dirty="0" smtClean="0">
                <a:latin typeface="Calibri"/>
                <a:cs typeface="Calibri"/>
              </a:rPr>
              <a:t>i</a:t>
            </a:r>
            <a:r>
              <a:rPr sz="2000" spc="-9" dirty="0" smtClean="0">
                <a:latin typeface="Calibri"/>
                <a:cs typeface="Calibri"/>
              </a:rPr>
              <a:t>l</a:t>
            </a:r>
            <a:r>
              <a:rPr sz="2000" spc="0" dirty="0" smtClean="0">
                <a:latin typeface="Calibri"/>
                <a:cs typeface="Calibri"/>
              </a:rPr>
              <a:t>en</a:t>
            </a:r>
            <a:r>
              <a:rPr sz="2000" spc="4" dirty="0" smtClean="0">
                <a:latin typeface="Calibri"/>
                <a:cs typeface="Calibri"/>
              </a:rPr>
              <a:t>g</a:t>
            </a:r>
            <a:r>
              <a:rPr sz="2000" spc="-3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api</a:t>
            </a:r>
            <a:r>
              <a:rPr sz="2000" spc="-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den</a:t>
            </a:r>
            <a:r>
              <a:rPr sz="2000" spc="-25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an </a:t>
            </a:r>
            <a:endParaRPr sz="2000">
              <a:latin typeface="Calibri"/>
              <a:cs typeface="Calibri"/>
            </a:endParaRPr>
          </a:p>
          <a:p>
            <a:pPr marL="12700" marR="402023">
              <a:lnSpc>
                <a:spcPts val="2441"/>
              </a:lnSpc>
            </a:pPr>
            <a:r>
              <a:rPr sz="2000" spc="0" dirty="0" smtClean="0">
                <a:latin typeface="Calibri"/>
                <a:cs typeface="Calibri"/>
              </a:rPr>
              <a:t>o</a:t>
            </a:r>
            <a:r>
              <a:rPr sz="2000" spc="-9" dirty="0" smtClean="0">
                <a:latin typeface="Calibri"/>
                <a:cs typeface="Calibri"/>
              </a:rPr>
              <a:t>b</a:t>
            </a:r>
            <a:r>
              <a:rPr sz="2000" spc="0" dirty="0" smtClean="0">
                <a:latin typeface="Calibri"/>
                <a:cs typeface="Calibri"/>
              </a:rPr>
              <a:t>se</a:t>
            </a:r>
            <a:r>
              <a:rPr sz="2000" spc="14" dirty="0" smtClean="0">
                <a:latin typeface="Calibri"/>
                <a:cs typeface="Calibri"/>
              </a:rPr>
              <a:t>r</a:t>
            </a:r>
            <a:r>
              <a:rPr sz="2000" spc="-29" dirty="0" smtClean="0">
                <a:latin typeface="Calibri"/>
                <a:cs typeface="Calibri"/>
              </a:rPr>
              <a:t>v</a:t>
            </a:r>
            <a:r>
              <a:rPr sz="2000" spc="0" dirty="0" smtClean="0">
                <a:latin typeface="Calibri"/>
                <a:cs typeface="Calibri"/>
              </a:rPr>
              <a:t>asi</a:t>
            </a:r>
            <a:r>
              <a:rPr sz="2000" spc="-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lapa</a:t>
            </a:r>
            <a:r>
              <a:rPr sz="2000" spc="4" dirty="0" smtClean="0">
                <a:latin typeface="Calibri"/>
                <a:cs typeface="Calibri"/>
              </a:rPr>
              <a:t>n</a:t>
            </a:r>
            <a:r>
              <a:rPr sz="2000" spc="-29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an u</a:t>
            </a:r>
            <a:r>
              <a:rPr sz="2000" spc="-25" dirty="0" smtClean="0">
                <a:latin typeface="Calibri"/>
                <a:cs typeface="Calibri"/>
              </a:rPr>
              <a:t>n</a:t>
            </a:r>
            <a:r>
              <a:rPr sz="2000" spc="0" dirty="0" smtClean="0">
                <a:latin typeface="Calibri"/>
                <a:cs typeface="Calibri"/>
              </a:rPr>
              <a:t>tuk</a:t>
            </a:r>
            <a:r>
              <a:rPr sz="2000" spc="-1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l</a:t>
            </a:r>
            <a:r>
              <a:rPr sz="2000" spc="-4" dirty="0" smtClean="0">
                <a:latin typeface="Calibri"/>
                <a:cs typeface="Calibri"/>
              </a:rPr>
              <a:t>e</a:t>
            </a:r>
            <a:r>
              <a:rPr sz="2000" spc="0" dirty="0" smtClean="0">
                <a:latin typeface="Calibri"/>
                <a:cs typeface="Calibri"/>
              </a:rPr>
              <a:t>bih m</a:t>
            </a:r>
            <a:r>
              <a:rPr sz="2000" spc="-14" dirty="0" smtClean="0">
                <a:latin typeface="Calibri"/>
                <a:cs typeface="Calibri"/>
              </a:rPr>
              <a:t>e</a:t>
            </a:r>
            <a:r>
              <a:rPr sz="2000" spc="-29" dirty="0" smtClean="0">
                <a:latin typeface="Calibri"/>
                <a:cs typeface="Calibri"/>
              </a:rPr>
              <a:t>y</a:t>
            </a:r>
            <a:r>
              <a:rPr sz="2000" spc="0" dirty="0" smtClean="0">
                <a:latin typeface="Calibri"/>
                <a:cs typeface="Calibri"/>
              </a:rPr>
              <a:t>akin</a:t>
            </a:r>
            <a:r>
              <a:rPr sz="2000" spc="-3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an.</a:t>
            </a:r>
            <a:endParaRPr sz="2000">
              <a:latin typeface="Calibri"/>
              <a:cs typeface="Calibri"/>
            </a:endParaRPr>
          </a:p>
          <a:p>
            <a:pPr marL="12700" marR="72465">
              <a:lnSpc>
                <a:spcPts val="2510"/>
              </a:lnSpc>
            </a:pPr>
            <a:r>
              <a:rPr sz="2000" spc="0" dirty="0" smtClean="0">
                <a:latin typeface="Calibri"/>
                <a:cs typeface="Calibri"/>
              </a:rPr>
              <a:t>M</a:t>
            </a:r>
            <a:r>
              <a:rPr sz="2000" spc="-9" dirty="0" smtClean="0">
                <a:latin typeface="Calibri"/>
                <a:cs typeface="Calibri"/>
              </a:rPr>
              <a:t>e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ode </a:t>
            </a:r>
            <a:r>
              <a:rPr sz="2000" spc="-25" dirty="0" smtClean="0">
                <a:latin typeface="Calibri"/>
                <a:cs typeface="Calibri"/>
              </a:rPr>
              <a:t>w</a:t>
            </a:r>
            <a:r>
              <a:rPr sz="2000" spc="-9" dirty="0" smtClean="0">
                <a:latin typeface="Calibri"/>
                <a:cs typeface="Calibri"/>
              </a:rPr>
              <a:t>a</a:t>
            </a:r>
            <a:r>
              <a:rPr sz="2000" spc="-29" dirty="0" smtClean="0">
                <a:latin typeface="Calibri"/>
                <a:cs typeface="Calibri"/>
              </a:rPr>
              <a:t>w</a:t>
            </a:r>
            <a:r>
              <a:rPr sz="2000" spc="0" dirty="0" smtClean="0">
                <a:latin typeface="Calibri"/>
                <a:cs typeface="Calibri"/>
              </a:rPr>
              <a:t>anca</a:t>
            </a:r>
            <a:r>
              <a:rPr sz="2000" spc="-39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1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den</a:t>
            </a:r>
            <a:r>
              <a:rPr sz="2000" spc="-25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an</a:t>
            </a:r>
            <a:r>
              <a:rPr sz="2000" spc="-1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pa</a:t>
            </a:r>
            <a:r>
              <a:rPr sz="2000" spc="-34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a </a:t>
            </a:r>
            <a:r>
              <a:rPr sz="2000" i="1" spc="-25" dirty="0" smtClean="0">
                <a:latin typeface="Calibri"/>
                <a:cs typeface="Calibri"/>
              </a:rPr>
              <a:t>st</a:t>
            </a:r>
            <a:r>
              <a:rPr sz="2000" i="1" spc="0" dirty="0" smtClean="0">
                <a:latin typeface="Calibri"/>
                <a:cs typeface="Calibri"/>
              </a:rPr>
              <a:t>a</a:t>
            </a:r>
            <a:r>
              <a:rPr sz="2000" i="1" spc="-69" dirty="0" smtClean="0">
                <a:latin typeface="Calibri"/>
                <a:cs typeface="Calibri"/>
              </a:rPr>
              <a:t>k</a:t>
            </a:r>
            <a:r>
              <a:rPr sz="2000" i="1" spc="0" dirty="0" smtClean="0">
                <a:latin typeface="Calibri"/>
                <a:cs typeface="Calibri"/>
              </a:rPr>
              <a:t>eh</a:t>
            </a:r>
            <a:r>
              <a:rPr sz="2000" i="1" spc="4" dirty="0" smtClean="0">
                <a:latin typeface="Calibri"/>
                <a:cs typeface="Calibri"/>
              </a:rPr>
              <a:t>o</a:t>
            </a:r>
            <a:r>
              <a:rPr sz="2000" i="1" spc="0" dirty="0" smtClean="0">
                <a:latin typeface="Calibri"/>
                <a:cs typeface="Calibri"/>
              </a:rPr>
              <a:t>lders</a:t>
            </a:r>
            <a:r>
              <a:rPr sz="2000" spc="0" dirty="0" smtClean="0">
                <a:latin typeface="Calibri"/>
                <a:cs typeface="Calibri"/>
              </a:rPr>
              <a:t>.</a:t>
            </a:r>
            <a:r>
              <a:rPr sz="2000" spc="-44" dirty="0" smtClean="0">
                <a:latin typeface="Calibri"/>
                <a:cs typeface="Calibri"/>
              </a:rPr>
              <a:t> </a:t>
            </a:r>
            <a:r>
              <a:rPr sz="2000" spc="-39" dirty="0" smtClean="0">
                <a:latin typeface="Calibri"/>
                <a:cs typeface="Calibri"/>
              </a:rPr>
              <a:t>P</a:t>
            </a:r>
            <a:r>
              <a:rPr sz="2000" spc="0" dirty="0" smtClean="0">
                <a:latin typeface="Calibri"/>
                <a:cs typeface="Calibri"/>
              </a:rPr>
              <a:t>edoman</a:t>
            </a:r>
            <a:r>
              <a:rPr sz="2000" spc="-9" dirty="0" smtClean="0">
                <a:latin typeface="Calibri"/>
                <a:cs typeface="Calibri"/>
              </a:rPr>
              <a:t> </a:t>
            </a:r>
            <a:r>
              <a:rPr sz="2000" spc="-29" dirty="0" smtClean="0">
                <a:latin typeface="Calibri"/>
                <a:cs typeface="Calibri"/>
              </a:rPr>
              <a:t>w</a:t>
            </a:r>
            <a:r>
              <a:rPr sz="2000" spc="-9" dirty="0" smtClean="0">
                <a:latin typeface="Calibri"/>
                <a:cs typeface="Calibri"/>
              </a:rPr>
              <a:t>a</a:t>
            </a:r>
            <a:r>
              <a:rPr sz="2000" spc="-29" dirty="0" smtClean="0">
                <a:latin typeface="Calibri"/>
                <a:cs typeface="Calibri"/>
              </a:rPr>
              <a:t>w</a:t>
            </a:r>
            <a:r>
              <a:rPr sz="2000" spc="0" dirty="0" smtClean="0">
                <a:latin typeface="Calibri"/>
                <a:cs typeface="Calibri"/>
              </a:rPr>
              <a:t>anca</a:t>
            </a:r>
            <a:r>
              <a:rPr sz="2000" spc="-39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a </a:t>
            </a:r>
            <a:endParaRPr sz="2000">
              <a:latin typeface="Calibri"/>
              <a:cs typeface="Calibri"/>
            </a:endParaRPr>
          </a:p>
          <a:p>
            <a:pPr marL="12700" marR="72465">
              <a:lnSpc>
                <a:spcPts val="2441"/>
              </a:lnSpc>
            </a:pPr>
            <a:r>
              <a:rPr sz="2000" spc="-29" dirty="0" smtClean="0">
                <a:latin typeface="Calibri"/>
                <a:cs typeface="Calibri"/>
              </a:rPr>
              <a:t>y</a:t>
            </a:r>
            <a:r>
              <a:rPr sz="2000" spc="0" dirty="0" smtClean="0">
                <a:latin typeface="Calibri"/>
                <a:cs typeface="Calibri"/>
              </a:rPr>
              <a:t>ang</a:t>
            </a:r>
            <a:r>
              <a:rPr sz="2000" spc="-1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m</a:t>
            </a:r>
            <a:r>
              <a:rPr sz="2000" spc="-4" dirty="0" smtClean="0">
                <a:latin typeface="Calibri"/>
                <a:cs typeface="Calibri"/>
              </a:rPr>
              <a:t>e</a:t>
            </a:r>
            <a:r>
              <a:rPr sz="2000" spc="0" dirty="0" smtClean="0">
                <a:latin typeface="Calibri"/>
                <a:cs typeface="Calibri"/>
              </a:rPr>
              <a:t>na</a:t>
            </a:r>
            <a:r>
              <a:rPr sz="2000" spc="-29" dirty="0" smtClean="0">
                <a:latin typeface="Calibri"/>
                <a:cs typeface="Calibri"/>
              </a:rPr>
              <a:t>ny</a:t>
            </a:r>
            <a:r>
              <a:rPr sz="2000" spc="0" dirty="0" smtClean="0">
                <a:latin typeface="Calibri"/>
                <a:cs typeface="Calibri"/>
              </a:rPr>
              <a:t>a</a:t>
            </a:r>
            <a:r>
              <a:rPr sz="2000" spc="-3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 be</a:t>
            </a:r>
            <a:r>
              <a:rPr sz="2000" spc="-4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ba</a:t>
            </a:r>
            <a:r>
              <a:rPr sz="2000" spc="-29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ai</a:t>
            </a:r>
            <a:r>
              <a:rPr sz="2000" spc="-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aspek </a:t>
            </a:r>
            <a:r>
              <a:rPr sz="2000" spc="-29" dirty="0" smtClean="0">
                <a:latin typeface="Calibri"/>
                <a:cs typeface="Calibri"/>
              </a:rPr>
              <a:t>y</a:t>
            </a:r>
            <a:r>
              <a:rPr sz="2000" spc="0" dirty="0" smtClean="0">
                <a:latin typeface="Calibri"/>
                <a:cs typeface="Calibri"/>
              </a:rPr>
              <a:t>ang</a:t>
            </a:r>
            <a:r>
              <a:rPr sz="2000" spc="-1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berh</a:t>
            </a:r>
            <a:r>
              <a:rPr sz="2000" spc="4" dirty="0" smtClean="0">
                <a:latin typeface="Calibri"/>
                <a:cs typeface="Calibri"/>
              </a:rPr>
              <a:t>u</a:t>
            </a:r>
            <a:r>
              <a:rPr sz="2000" spc="0" dirty="0" smtClean="0">
                <a:latin typeface="Calibri"/>
                <a:cs typeface="Calibri"/>
              </a:rPr>
              <a:t>b</a:t>
            </a:r>
            <a:r>
              <a:rPr sz="2000" spc="4" dirty="0" smtClean="0">
                <a:latin typeface="Calibri"/>
                <a:cs typeface="Calibri"/>
              </a:rPr>
              <a:t>u</a:t>
            </a:r>
            <a:r>
              <a:rPr sz="2000" spc="0" dirty="0" smtClean="0">
                <a:latin typeface="Calibri"/>
                <a:cs typeface="Calibri"/>
              </a:rPr>
              <a:t>n</a:t>
            </a:r>
            <a:r>
              <a:rPr sz="2000" spc="-29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an</a:t>
            </a:r>
            <a:r>
              <a:rPr sz="2000" spc="-3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den</a:t>
            </a:r>
            <a:r>
              <a:rPr sz="2000" spc="-25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an </a:t>
            </a:r>
            <a:endParaRPr sz="2000">
              <a:latin typeface="Calibri"/>
              <a:cs typeface="Calibri"/>
            </a:endParaRPr>
          </a:p>
          <a:p>
            <a:pPr marL="12700" marR="72465">
              <a:lnSpc>
                <a:spcPts val="2441"/>
              </a:lnSpc>
            </a:pPr>
            <a:r>
              <a:rPr sz="2000" spc="0" dirty="0" smtClean="0">
                <a:latin typeface="Calibri"/>
                <a:cs typeface="Calibri"/>
              </a:rPr>
              <a:t>i</a:t>
            </a:r>
            <a:r>
              <a:rPr sz="2000" spc="-9" dirty="0" smtClean="0">
                <a:latin typeface="Calibri"/>
                <a:cs typeface="Calibri"/>
              </a:rPr>
              <a:t>m</a:t>
            </a:r>
            <a:r>
              <a:rPr sz="2000" spc="0" dirty="0" smtClean="0">
                <a:latin typeface="Calibri"/>
                <a:cs typeface="Calibri"/>
              </a:rPr>
              <a:t>ple</a:t>
            </a:r>
            <a:r>
              <a:rPr sz="2000" spc="-14" dirty="0" smtClean="0">
                <a:latin typeface="Calibri"/>
                <a:cs typeface="Calibri"/>
              </a:rPr>
              <a:t>m</a:t>
            </a:r>
            <a:r>
              <a:rPr sz="2000" spc="0" dirty="0" smtClean="0">
                <a:latin typeface="Calibri"/>
                <a:cs typeface="Calibri"/>
              </a:rPr>
              <a:t>e</a:t>
            </a:r>
            <a:r>
              <a:rPr sz="2000" spc="-25" dirty="0" smtClean="0">
                <a:latin typeface="Calibri"/>
                <a:cs typeface="Calibri"/>
              </a:rPr>
              <a:t>nt</a:t>
            </a:r>
            <a:r>
              <a:rPr sz="2000" spc="0" dirty="0" smtClean="0">
                <a:latin typeface="Calibri"/>
                <a:cs typeface="Calibri"/>
              </a:rPr>
              <a:t>asi</a:t>
            </a:r>
            <a:r>
              <a:rPr sz="2000" spc="24" dirty="0" smtClean="0">
                <a:latin typeface="Calibri"/>
                <a:cs typeface="Calibri"/>
              </a:rPr>
              <a:t> </a:t>
            </a:r>
            <a:r>
              <a:rPr sz="2000" spc="-59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ebij</a:t>
            </a:r>
            <a:r>
              <a:rPr sz="2000" spc="-4" dirty="0" smtClean="0">
                <a:latin typeface="Calibri"/>
                <a:cs typeface="Calibri"/>
              </a:rPr>
              <a:t>a</a:t>
            </a:r>
            <a:r>
              <a:rPr sz="2000" spc="-3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</a:t>
            </a:r>
            <a:r>
              <a:rPr sz="2000" spc="-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per</a:t>
            </a:r>
            <a:r>
              <a:rPr sz="2000" spc="-9" dirty="0" smtClean="0">
                <a:latin typeface="Calibri"/>
                <a:cs typeface="Calibri"/>
              </a:rPr>
              <a:t>l</a:t>
            </a:r>
            <a:r>
              <a:rPr sz="2000" spc="0" dirty="0" smtClean="0">
                <a:latin typeface="Calibri"/>
                <a:cs typeface="Calibri"/>
              </a:rPr>
              <a:t>u </a:t>
            </a:r>
            <a:r>
              <a:rPr sz="2000" spc="4" dirty="0" smtClean="0">
                <a:latin typeface="Calibri"/>
                <a:cs typeface="Calibri"/>
              </a:rPr>
              <a:t>d</a:t>
            </a:r>
            <a:r>
              <a:rPr sz="2000" spc="0" dirty="0" smtClean="0">
                <a:latin typeface="Calibri"/>
                <a:cs typeface="Calibri"/>
              </a:rPr>
              <a:t>ipe</a:t>
            </a:r>
            <a:r>
              <a:rPr sz="2000" spc="-44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s</a:t>
            </a:r>
            <a:r>
              <a:rPr sz="2000" spc="-9" dirty="0" smtClean="0">
                <a:latin typeface="Calibri"/>
                <a:cs typeface="Calibri"/>
              </a:rPr>
              <a:t>i</a:t>
            </a:r>
            <a:r>
              <a:rPr sz="2000" spc="0" dirty="0" smtClean="0">
                <a:latin typeface="Calibri"/>
                <a:cs typeface="Calibri"/>
              </a:rPr>
              <a:t>ap</a:t>
            </a:r>
            <a:r>
              <a:rPr sz="2000" spc="-34" dirty="0" smtClean="0">
                <a:latin typeface="Calibri"/>
                <a:cs typeface="Calibri"/>
              </a:rPr>
              <a:t>k</a:t>
            </a:r>
            <a:r>
              <a:rPr sz="2000" spc="0" dirty="0" smtClean="0">
                <a:latin typeface="Calibri"/>
                <a:cs typeface="Calibri"/>
              </a:rPr>
              <a:t>an.</a:t>
            </a:r>
            <a:endParaRPr sz="2000">
              <a:latin typeface="Calibri"/>
              <a:cs typeface="Calibri"/>
            </a:endParaRPr>
          </a:p>
          <a:p>
            <a:pPr marL="12700" marR="33808">
              <a:lnSpc>
                <a:spcPct val="101725"/>
              </a:lnSpc>
            </a:pPr>
            <a:r>
              <a:rPr sz="2000" spc="0" dirty="0" smtClean="0">
                <a:latin typeface="Calibri"/>
                <a:cs typeface="Calibri"/>
              </a:rPr>
              <a:t>M</a:t>
            </a:r>
            <a:r>
              <a:rPr sz="2000" spc="-9" dirty="0" smtClean="0">
                <a:latin typeface="Calibri"/>
                <a:cs typeface="Calibri"/>
              </a:rPr>
              <a:t>e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ode ca</a:t>
            </a:r>
            <a:r>
              <a:rPr sz="2000" spc="-4" dirty="0" smtClean="0">
                <a:latin typeface="Calibri"/>
                <a:cs typeface="Calibri"/>
              </a:rPr>
              <a:t>m</a:t>
            </a:r>
            <a:r>
              <a:rPr sz="2000" spc="0" dirty="0" smtClean="0">
                <a:latin typeface="Calibri"/>
                <a:cs typeface="Calibri"/>
              </a:rPr>
              <a:t>p</a:t>
            </a:r>
            <a:r>
              <a:rPr sz="2000" spc="4" dirty="0" smtClean="0">
                <a:latin typeface="Calibri"/>
                <a:cs typeface="Calibri"/>
              </a:rPr>
              <a:t>u</a:t>
            </a:r>
            <a:r>
              <a:rPr sz="2000" spc="-39" dirty="0" smtClean="0">
                <a:latin typeface="Calibri"/>
                <a:cs typeface="Calibri"/>
              </a:rPr>
              <a:t>r</a:t>
            </a:r>
            <a:r>
              <a:rPr sz="2000" spc="0" dirty="0" smtClean="0">
                <a:latin typeface="Calibri"/>
                <a:cs typeface="Calibri"/>
              </a:rPr>
              <a:t>an</a:t>
            </a:r>
            <a:r>
              <a:rPr sz="2000" spc="-14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dari berba</a:t>
            </a:r>
            <a:r>
              <a:rPr sz="2000" spc="-29" dirty="0" smtClean="0">
                <a:latin typeface="Calibri"/>
                <a:cs typeface="Calibri"/>
              </a:rPr>
              <a:t>g</a:t>
            </a:r>
            <a:r>
              <a:rPr sz="2000" spc="0" dirty="0" smtClean="0">
                <a:latin typeface="Calibri"/>
                <a:cs typeface="Calibri"/>
              </a:rPr>
              <a:t>ai</a:t>
            </a:r>
            <a:r>
              <a:rPr sz="2000" spc="-9" dirty="0" smtClean="0">
                <a:latin typeface="Calibri"/>
                <a:cs typeface="Calibri"/>
              </a:rPr>
              <a:t> </a:t>
            </a:r>
            <a:r>
              <a:rPr sz="2000" spc="0" dirty="0" smtClean="0">
                <a:latin typeface="Calibri"/>
                <a:cs typeface="Calibri"/>
              </a:rPr>
              <a:t>m</a:t>
            </a:r>
            <a:r>
              <a:rPr sz="2000" spc="-19" dirty="0" smtClean="0">
                <a:latin typeface="Calibri"/>
                <a:cs typeface="Calibri"/>
              </a:rPr>
              <a:t>e</a:t>
            </a:r>
            <a:r>
              <a:rPr sz="2000" spc="-25" dirty="0" smtClean="0">
                <a:latin typeface="Calibri"/>
                <a:cs typeface="Calibri"/>
              </a:rPr>
              <a:t>t</a:t>
            </a:r>
            <a:r>
              <a:rPr sz="2000" spc="0" dirty="0" smtClean="0">
                <a:latin typeface="Calibri"/>
                <a:cs typeface="Calibri"/>
              </a:rPr>
              <a:t>ode </a:t>
            </a:r>
            <a:r>
              <a:rPr sz="2000" spc="4" dirty="0" smtClean="0">
                <a:latin typeface="Calibri"/>
                <a:cs typeface="Calibri"/>
              </a:rPr>
              <a:t>d</a:t>
            </a:r>
            <a:r>
              <a:rPr sz="2000" spc="0" dirty="0" smtClean="0">
                <a:latin typeface="Calibri"/>
                <a:cs typeface="Calibri"/>
              </a:rPr>
              <a:t>i </a:t>
            </a:r>
            <a:r>
              <a:rPr sz="2000" spc="-25" dirty="0" smtClean="0">
                <a:latin typeface="Calibri"/>
                <a:cs typeface="Calibri"/>
              </a:rPr>
              <a:t>at</a:t>
            </a:r>
            <a:r>
              <a:rPr sz="2000" spc="0" dirty="0" smtClean="0">
                <a:latin typeface="Calibri"/>
                <a:cs typeface="Calibri"/>
              </a:rPr>
              <a:t>as.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93444" y="3024775"/>
            <a:ext cx="205082" cy="27990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50"/>
              </a:lnSpc>
              <a:spcBef>
                <a:spcPts val="107"/>
              </a:spcBef>
            </a:pPr>
            <a:r>
              <a:rPr sz="2000" spc="0" dirty="0" smtClean="0">
                <a:latin typeface="Arial"/>
                <a:cs typeface="Arial"/>
              </a:rPr>
              <a:t>–</a:t>
            </a:r>
            <a:endParaRPr sz="20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93444" y="3817509"/>
            <a:ext cx="205082" cy="2799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50"/>
              </a:lnSpc>
              <a:spcBef>
                <a:spcPts val="107"/>
              </a:spcBef>
            </a:pPr>
            <a:r>
              <a:rPr sz="2000" spc="0" dirty="0" smtClean="0">
                <a:latin typeface="Arial"/>
                <a:cs typeface="Arial"/>
              </a:rPr>
              <a:t>–</a:t>
            </a:r>
            <a:endParaRPr sz="20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93444" y="4366149"/>
            <a:ext cx="205082" cy="2799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50"/>
              </a:lnSpc>
              <a:spcBef>
                <a:spcPts val="107"/>
              </a:spcBef>
            </a:pPr>
            <a:r>
              <a:rPr sz="2000" spc="0" dirty="0" smtClean="0">
                <a:latin typeface="Arial"/>
                <a:cs typeface="Arial"/>
              </a:rPr>
              <a:t>–</a:t>
            </a:r>
            <a:endParaRPr sz="20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93444" y="5159010"/>
            <a:ext cx="205082" cy="27990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50"/>
              </a:lnSpc>
              <a:spcBef>
                <a:spcPts val="107"/>
              </a:spcBef>
            </a:pPr>
            <a:r>
              <a:rPr sz="2000" spc="0" dirty="0" smtClean="0">
                <a:latin typeface="Arial"/>
                <a:cs typeface="Arial"/>
              </a:rPr>
              <a:t>–</a:t>
            </a:r>
            <a:endParaRPr sz="2000">
              <a:latin typeface="Arial"/>
              <a:cs typeface="Arial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8046847" y="6118454"/>
            <a:ext cx="205243" cy="254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64"/>
              </a:lnSpc>
              <a:spcBef>
                <a:spcPts val="98"/>
              </a:spcBef>
            </a:pPr>
            <a:r>
              <a:rPr sz="1800" b="1" spc="0" dirty="0" smtClean="0">
                <a:solidFill>
                  <a:srgbClr val="FFFFFF"/>
                </a:solidFill>
                <a:latin typeface="Tahoma"/>
                <a:cs typeface="Tahoma"/>
              </a:rPr>
              <a:t>6</a:t>
            </a:r>
            <a:endParaRPr sz="1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9"/>
          <p:cNvSpPr/>
          <p:nvPr/>
        </p:nvSpPr>
        <p:spPr>
          <a:xfrm>
            <a:off x="7572375" y="6000762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1852" y="247350"/>
                </a:lnTo>
                <a:lnTo>
                  <a:pt x="7313" y="265682"/>
                </a:lnTo>
                <a:lnTo>
                  <a:pt x="28488" y="300859"/>
                </a:lnTo>
                <a:lnTo>
                  <a:pt x="62373" y="333659"/>
                </a:lnTo>
                <a:lnTo>
                  <a:pt x="107817" y="363612"/>
                </a:lnTo>
                <a:lnTo>
                  <a:pt x="163671" y="390248"/>
                </a:lnTo>
                <a:lnTo>
                  <a:pt x="228782" y="413096"/>
                </a:lnTo>
                <a:lnTo>
                  <a:pt x="302002" y="431686"/>
                </a:lnTo>
                <a:lnTo>
                  <a:pt x="341292" y="439237"/>
                </a:lnTo>
                <a:lnTo>
                  <a:pt x="382178" y="445546"/>
                </a:lnTo>
                <a:lnTo>
                  <a:pt x="424516" y="450556"/>
                </a:lnTo>
                <a:lnTo>
                  <a:pt x="468161" y="454208"/>
                </a:lnTo>
                <a:lnTo>
                  <a:pt x="512970" y="456442"/>
                </a:lnTo>
                <a:lnTo>
                  <a:pt x="558800" y="457200"/>
                </a:lnTo>
                <a:lnTo>
                  <a:pt x="604629" y="456442"/>
                </a:lnTo>
                <a:lnTo>
                  <a:pt x="649438" y="454208"/>
                </a:lnTo>
                <a:lnTo>
                  <a:pt x="693083" y="450556"/>
                </a:lnTo>
                <a:lnTo>
                  <a:pt x="735421" y="445546"/>
                </a:lnTo>
                <a:lnTo>
                  <a:pt x="776307" y="439237"/>
                </a:lnTo>
                <a:lnTo>
                  <a:pt x="815597" y="431686"/>
                </a:lnTo>
                <a:lnTo>
                  <a:pt x="853149" y="422953"/>
                </a:lnTo>
                <a:lnTo>
                  <a:pt x="922458" y="402175"/>
                </a:lnTo>
                <a:lnTo>
                  <a:pt x="983084" y="377374"/>
                </a:lnTo>
                <a:lnTo>
                  <a:pt x="1033877" y="349021"/>
                </a:lnTo>
                <a:lnTo>
                  <a:pt x="1073685" y="317586"/>
                </a:lnTo>
                <a:lnTo>
                  <a:pt x="1101359" y="283538"/>
                </a:lnTo>
                <a:lnTo>
                  <a:pt x="1115747" y="247350"/>
                </a:lnTo>
                <a:lnTo>
                  <a:pt x="1117600" y="228600"/>
                </a:lnTo>
                <a:lnTo>
                  <a:pt x="1115747" y="209851"/>
                </a:lnTo>
                <a:lnTo>
                  <a:pt x="1101359" y="173665"/>
                </a:lnTo>
                <a:lnTo>
                  <a:pt x="1073685" y="139619"/>
                </a:lnTo>
                <a:lnTo>
                  <a:pt x="1033877" y="108183"/>
                </a:lnTo>
                <a:lnTo>
                  <a:pt x="983084" y="79830"/>
                </a:lnTo>
                <a:lnTo>
                  <a:pt x="922458" y="55028"/>
                </a:lnTo>
                <a:lnTo>
                  <a:pt x="853149" y="34249"/>
                </a:lnTo>
                <a:lnTo>
                  <a:pt x="815597" y="25516"/>
                </a:lnTo>
                <a:lnTo>
                  <a:pt x="776307" y="17964"/>
                </a:lnTo>
                <a:lnTo>
                  <a:pt x="735421" y="11654"/>
                </a:lnTo>
                <a:lnTo>
                  <a:pt x="693083" y="6643"/>
                </a:lnTo>
                <a:lnTo>
                  <a:pt x="649438" y="2992"/>
                </a:lnTo>
                <a:lnTo>
                  <a:pt x="604629" y="757"/>
                </a:lnTo>
                <a:lnTo>
                  <a:pt x="558800" y="0"/>
                </a:lnTo>
                <a:lnTo>
                  <a:pt x="512970" y="757"/>
                </a:lnTo>
                <a:lnTo>
                  <a:pt x="468161" y="2992"/>
                </a:lnTo>
                <a:lnTo>
                  <a:pt x="424516" y="6643"/>
                </a:lnTo>
                <a:lnTo>
                  <a:pt x="382178" y="11654"/>
                </a:lnTo>
                <a:lnTo>
                  <a:pt x="341292" y="17964"/>
                </a:lnTo>
                <a:lnTo>
                  <a:pt x="302002" y="25516"/>
                </a:lnTo>
                <a:lnTo>
                  <a:pt x="264450" y="34249"/>
                </a:lnTo>
                <a:lnTo>
                  <a:pt x="195141" y="55028"/>
                </a:lnTo>
                <a:lnTo>
                  <a:pt x="134515" y="79830"/>
                </a:lnTo>
                <a:lnTo>
                  <a:pt x="83722" y="108183"/>
                </a:lnTo>
                <a:lnTo>
                  <a:pt x="43914" y="139619"/>
                </a:lnTo>
                <a:lnTo>
                  <a:pt x="16240" y="173665"/>
                </a:lnTo>
                <a:lnTo>
                  <a:pt x="1852" y="209851"/>
                </a:lnTo>
                <a:lnTo>
                  <a:pt x="0" y="228600"/>
                </a:lnTo>
                <a:close/>
              </a:path>
            </a:pathLst>
          </a:custGeom>
          <a:solidFill>
            <a:srgbClr val="0000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572375" y="6000762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7313" y="191520"/>
                </a:lnTo>
                <a:lnTo>
                  <a:pt x="28488" y="156345"/>
                </a:lnTo>
                <a:lnTo>
                  <a:pt x="62373" y="123545"/>
                </a:lnTo>
                <a:lnTo>
                  <a:pt x="107817" y="93592"/>
                </a:lnTo>
                <a:lnTo>
                  <a:pt x="163671" y="66955"/>
                </a:lnTo>
                <a:lnTo>
                  <a:pt x="228782" y="44106"/>
                </a:lnTo>
                <a:lnTo>
                  <a:pt x="302002" y="25516"/>
                </a:lnTo>
                <a:lnTo>
                  <a:pt x="341292" y="17964"/>
                </a:lnTo>
                <a:lnTo>
                  <a:pt x="382178" y="11654"/>
                </a:lnTo>
                <a:lnTo>
                  <a:pt x="424516" y="6643"/>
                </a:lnTo>
                <a:lnTo>
                  <a:pt x="468161" y="2992"/>
                </a:lnTo>
                <a:lnTo>
                  <a:pt x="512970" y="757"/>
                </a:lnTo>
                <a:lnTo>
                  <a:pt x="558800" y="0"/>
                </a:lnTo>
                <a:lnTo>
                  <a:pt x="604629" y="757"/>
                </a:lnTo>
                <a:lnTo>
                  <a:pt x="649438" y="2992"/>
                </a:lnTo>
                <a:lnTo>
                  <a:pt x="693083" y="6643"/>
                </a:lnTo>
                <a:lnTo>
                  <a:pt x="735421" y="11654"/>
                </a:lnTo>
                <a:lnTo>
                  <a:pt x="776307" y="17964"/>
                </a:lnTo>
                <a:lnTo>
                  <a:pt x="815597" y="25516"/>
                </a:lnTo>
                <a:lnTo>
                  <a:pt x="853149" y="34249"/>
                </a:lnTo>
                <a:lnTo>
                  <a:pt x="922458" y="55028"/>
                </a:lnTo>
                <a:lnTo>
                  <a:pt x="983084" y="79830"/>
                </a:lnTo>
                <a:lnTo>
                  <a:pt x="1033877" y="108183"/>
                </a:lnTo>
                <a:lnTo>
                  <a:pt x="1073685" y="139619"/>
                </a:lnTo>
                <a:lnTo>
                  <a:pt x="1101359" y="173665"/>
                </a:lnTo>
                <a:lnTo>
                  <a:pt x="1115747" y="209851"/>
                </a:lnTo>
                <a:lnTo>
                  <a:pt x="1117600" y="228600"/>
                </a:lnTo>
                <a:lnTo>
                  <a:pt x="1115747" y="247350"/>
                </a:lnTo>
                <a:lnTo>
                  <a:pt x="1101359" y="283538"/>
                </a:lnTo>
                <a:lnTo>
                  <a:pt x="1073685" y="317586"/>
                </a:lnTo>
                <a:lnTo>
                  <a:pt x="1033877" y="349021"/>
                </a:lnTo>
                <a:lnTo>
                  <a:pt x="983084" y="377374"/>
                </a:lnTo>
                <a:lnTo>
                  <a:pt x="922458" y="402175"/>
                </a:lnTo>
                <a:lnTo>
                  <a:pt x="853149" y="422953"/>
                </a:lnTo>
                <a:lnTo>
                  <a:pt x="815597" y="431686"/>
                </a:lnTo>
                <a:lnTo>
                  <a:pt x="776307" y="439237"/>
                </a:lnTo>
                <a:lnTo>
                  <a:pt x="735421" y="445546"/>
                </a:lnTo>
                <a:lnTo>
                  <a:pt x="693083" y="450556"/>
                </a:lnTo>
                <a:lnTo>
                  <a:pt x="649438" y="454208"/>
                </a:lnTo>
                <a:lnTo>
                  <a:pt x="604629" y="456442"/>
                </a:lnTo>
                <a:lnTo>
                  <a:pt x="558800" y="457200"/>
                </a:lnTo>
                <a:lnTo>
                  <a:pt x="512970" y="456442"/>
                </a:lnTo>
                <a:lnTo>
                  <a:pt x="468161" y="454208"/>
                </a:lnTo>
                <a:lnTo>
                  <a:pt x="424516" y="450556"/>
                </a:lnTo>
                <a:lnTo>
                  <a:pt x="382178" y="445546"/>
                </a:lnTo>
                <a:lnTo>
                  <a:pt x="341292" y="439237"/>
                </a:lnTo>
                <a:lnTo>
                  <a:pt x="302002" y="431686"/>
                </a:lnTo>
                <a:lnTo>
                  <a:pt x="264450" y="422953"/>
                </a:lnTo>
                <a:lnTo>
                  <a:pt x="195141" y="402175"/>
                </a:lnTo>
                <a:lnTo>
                  <a:pt x="134515" y="377374"/>
                </a:lnTo>
                <a:lnTo>
                  <a:pt x="83722" y="349021"/>
                </a:lnTo>
                <a:lnTo>
                  <a:pt x="43914" y="317586"/>
                </a:lnTo>
                <a:lnTo>
                  <a:pt x="16240" y="283538"/>
                </a:lnTo>
                <a:lnTo>
                  <a:pt x="1852" y="247350"/>
                </a:lnTo>
                <a:lnTo>
                  <a:pt x="0" y="228600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914132" y="6016752"/>
            <a:ext cx="454151" cy="5135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060435" y="6016752"/>
            <a:ext cx="374903" cy="5135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878840" y="601497"/>
            <a:ext cx="7505564" cy="547032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70305" marR="40785">
              <a:lnSpc>
                <a:spcPts val="4585"/>
              </a:lnSpc>
              <a:spcBef>
                <a:spcPts val="229"/>
              </a:spcBef>
            </a:pPr>
            <a:r>
              <a:rPr sz="6600" spc="0" baseline="3103" dirty="0" smtClean="0">
                <a:latin typeface="Calibri"/>
                <a:cs typeface="Calibri"/>
              </a:rPr>
              <a:t>Jeni</a:t>
            </a:r>
            <a:r>
              <a:rPr sz="6600" spc="9" baseline="3103" dirty="0" smtClean="0">
                <a:latin typeface="Calibri"/>
                <a:cs typeface="Calibri"/>
              </a:rPr>
              <a:t>s</a:t>
            </a:r>
            <a:r>
              <a:rPr sz="6600" spc="-4" baseline="3103" dirty="0" smtClean="0">
                <a:latin typeface="Calibri"/>
                <a:cs typeface="Calibri"/>
              </a:rPr>
              <a:t>-</a:t>
            </a:r>
            <a:r>
              <a:rPr sz="6600" spc="0" baseline="3103" dirty="0" smtClean="0">
                <a:latin typeface="Calibri"/>
                <a:cs typeface="Calibri"/>
              </a:rPr>
              <a:t>Jenis</a:t>
            </a:r>
            <a:r>
              <a:rPr sz="6600" spc="-14" baseline="3103" dirty="0" smtClean="0">
                <a:latin typeface="Calibri"/>
                <a:cs typeface="Calibri"/>
              </a:rPr>
              <a:t> </a:t>
            </a:r>
            <a:r>
              <a:rPr sz="6600" spc="0" baseline="3103" dirty="0" smtClean="0">
                <a:latin typeface="Calibri"/>
                <a:cs typeface="Calibri"/>
              </a:rPr>
              <a:t>Mo</a:t>
            </a:r>
            <a:r>
              <a:rPr sz="6600" spc="9" baseline="3103" dirty="0" smtClean="0">
                <a:latin typeface="Calibri"/>
                <a:cs typeface="Calibri"/>
              </a:rPr>
              <a:t>n</a:t>
            </a:r>
            <a:r>
              <a:rPr sz="6600" spc="0" baseline="3103" dirty="0" smtClean="0">
                <a:latin typeface="Calibri"/>
                <a:cs typeface="Calibri"/>
              </a:rPr>
              <a:t>i</a:t>
            </a:r>
            <a:r>
              <a:rPr sz="6600" spc="-50" baseline="3103" dirty="0" smtClean="0">
                <a:latin typeface="Calibri"/>
                <a:cs typeface="Calibri"/>
              </a:rPr>
              <a:t>t</a:t>
            </a:r>
            <a:r>
              <a:rPr sz="6600" spc="0" baseline="3103" dirty="0" smtClean="0">
                <a:latin typeface="Calibri"/>
                <a:cs typeface="Calibri"/>
              </a:rPr>
              <a:t>oring</a:t>
            </a:r>
            <a:endParaRPr sz="4400">
              <a:latin typeface="Calibri"/>
              <a:cs typeface="Calibri"/>
            </a:endParaRPr>
          </a:p>
          <a:p>
            <a:pPr marL="12700">
              <a:lnSpc>
                <a:spcPct val="100097"/>
              </a:lnSpc>
              <a:spcBef>
                <a:spcPts val="3403"/>
              </a:spcBef>
            </a:pPr>
            <a:r>
              <a:rPr sz="2300" spc="-34" dirty="0" smtClean="0">
                <a:latin typeface="Calibri"/>
                <a:cs typeface="Calibri"/>
              </a:rPr>
              <a:t>K</a:t>
            </a:r>
            <a:r>
              <a:rPr sz="2300" spc="0" dirty="0" smtClean="0">
                <a:latin typeface="Calibri"/>
                <a:cs typeface="Calibri"/>
              </a:rPr>
              <a:t>e</a:t>
            </a:r>
            <a:r>
              <a:rPr sz="2300" spc="4" dirty="0" smtClean="0">
                <a:latin typeface="Calibri"/>
                <a:cs typeface="Calibri"/>
              </a:rPr>
              <a:t>p</a:t>
            </a:r>
            <a:r>
              <a:rPr sz="2300" spc="-25" dirty="0" smtClean="0">
                <a:latin typeface="Calibri"/>
                <a:cs typeface="Calibri"/>
              </a:rPr>
              <a:t>a</a:t>
            </a:r>
            <a:r>
              <a:rPr sz="2300" spc="0" dirty="0" smtClean="0">
                <a:latin typeface="Calibri"/>
                <a:cs typeface="Calibri"/>
              </a:rPr>
              <a:t>tuhan (</a:t>
            </a:r>
            <a:r>
              <a:rPr sz="2300" i="1" spc="-25" dirty="0" smtClean="0">
                <a:latin typeface="Calibri"/>
                <a:cs typeface="Calibri"/>
              </a:rPr>
              <a:t>c</a:t>
            </a:r>
            <a:r>
              <a:rPr sz="2300" i="1" spc="0" dirty="0" smtClean="0">
                <a:latin typeface="Calibri"/>
                <a:cs typeface="Calibri"/>
              </a:rPr>
              <a:t>o</a:t>
            </a:r>
            <a:r>
              <a:rPr sz="2300" i="1" spc="4" dirty="0" smtClean="0">
                <a:latin typeface="Calibri"/>
                <a:cs typeface="Calibri"/>
              </a:rPr>
              <a:t>m</a:t>
            </a:r>
            <a:r>
              <a:rPr sz="2300" i="1" spc="0" dirty="0" smtClean="0">
                <a:latin typeface="Calibri"/>
                <a:cs typeface="Calibri"/>
              </a:rPr>
              <a:t>plia</a:t>
            </a:r>
            <a:r>
              <a:rPr sz="2300" i="1" spc="4" dirty="0" smtClean="0">
                <a:latin typeface="Calibri"/>
                <a:cs typeface="Calibri"/>
              </a:rPr>
              <a:t>n</a:t>
            </a:r>
            <a:r>
              <a:rPr sz="2300" i="1" spc="-9" dirty="0" smtClean="0">
                <a:latin typeface="Calibri"/>
                <a:cs typeface="Calibri"/>
              </a:rPr>
              <a:t>c</a:t>
            </a:r>
            <a:r>
              <a:rPr sz="2300" i="1" spc="0" dirty="0" smtClean="0">
                <a:latin typeface="Calibri"/>
                <a:cs typeface="Calibri"/>
              </a:rPr>
              <a:t>e)</a:t>
            </a:r>
            <a:r>
              <a:rPr sz="2300" i="1" spc="4" dirty="0" smtClean="0">
                <a:latin typeface="Calibri"/>
                <a:cs typeface="Calibri"/>
              </a:rPr>
              <a:t> </a:t>
            </a:r>
            <a:r>
              <a:rPr sz="2300" i="1" spc="0" dirty="0" smtClean="0">
                <a:latin typeface="Calibri"/>
                <a:cs typeface="Calibri"/>
              </a:rPr>
              <a:t>a</a:t>
            </a:r>
            <a:r>
              <a:rPr sz="2300" i="1" spc="4" dirty="0" smtClean="0">
                <a:latin typeface="Calibri"/>
                <a:cs typeface="Calibri"/>
              </a:rPr>
              <a:t>d</a:t>
            </a:r>
            <a:r>
              <a:rPr sz="2300" i="1" spc="0" dirty="0" smtClean="0">
                <a:latin typeface="Calibri"/>
                <a:cs typeface="Calibri"/>
              </a:rPr>
              <a:t>alah</a:t>
            </a:r>
            <a:r>
              <a:rPr sz="2300" i="1" spc="9" dirty="0" smtClean="0">
                <a:latin typeface="Calibri"/>
                <a:cs typeface="Calibri"/>
              </a:rPr>
              <a:t> </a:t>
            </a:r>
            <a:r>
              <a:rPr sz="2300" i="1" spc="0" dirty="0" smtClean="0">
                <a:latin typeface="Calibri"/>
                <a:cs typeface="Calibri"/>
              </a:rPr>
              <a:t>jenis m</a:t>
            </a:r>
            <a:r>
              <a:rPr sz="2300" i="1" spc="4" dirty="0" smtClean="0">
                <a:latin typeface="Calibri"/>
                <a:cs typeface="Calibri"/>
              </a:rPr>
              <a:t>o</a:t>
            </a:r>
            <a:r>
              <a:rPr sz="2300" i="1" spc="0" dirty="0" smtClean="0">
                <a:latin typeface="Calibri"/>
                <a:cs typeface="Calibri"/>
              </a:rPr>
              <a:t>ni</a:t>
            </a:r>
            <a:r>
              <a:rPr sz="2300" i="1" spc="-25" dirty="0" smtClean="0">
                <a:latin typeface="Calibri"/>
                <a:cs typeface="Calibri"/>
              </a:rPr>
              <a:t>t</a:t>
            </a:r>
            <a:r>
              <a:rPr sz="2300" i="1" spc="0" dirty="0" smtClean="0">
                <a:latin typeface="Calibri"/>
                <a:cs typeface="Calibri"/>
              </a:rPr>
              <a:t>o</a:t>
            </a:r>
            <a:r>
              <a:rPr sz="2300" i="1" spc="4" dirty="0" smtClean="0">
                <a:latin typeface="Calibri"/>
                <a:cs typeface="Calibri"/>
              </a:rPr>
              <a:t>r</a:t>
            </a:r>
            <a:r>
              <a:rPr sz="2300" i="1" spc="0" dirty="0" smtClean="0">
                <a:latin typeface="Calibri"/>
                <a:cs typeface="Calibri"/>
              </a:rPr>
              <a:t>ing</a:t>
            </a:r>
            <a:r>
              <a:rPr sz="2300" i="1" spc="-19" dirty="0" smtClean="0">
                <a:latin typeface="Calibri"/>
                <a:cs typeface="Calibri"/>
              </a:rPr>
              <a:t> </a:t>
            </a:r>
            <a:r>
              <a:rPr sz="2300" i="1" spc="0" dirty="0" smtClean="0">
                <a:latin typeface="Calibri"/>
                <a:cs typeface="Calibri"/>
              </a:rPr>
              <a:t>u</a:t>
            </a:r>
            <a:r>
              <a:rPr sz="2300" i="1" spc="-14" dirty="0" smtClean="0">
                <a:latin typeface="Calibri"/>
                <a:cs typeface="Calibri"/>
              </a:rPr>
              <a:t>n</a:t>
            </a:r>
            <a:r>
              <a:rPr sz="2300" i="1" spc="0" dirty="0" smtClean="0">
                <a:latin typeface="Calibri"/>
                <a:cs typeface="Calibri"/>
              </a:rPr>
              <a:t>tuk mene</a:t>
            </a:r>
            <a:r>
              <a:rPr sz="2300" i="1" spc="-14" dirty="0" smtClean="0">
                <a:latin typeface="Calibri"/>
                <a:cs typeface="Calibri"/>
              </a:rPr>
              <a:t>n</a:t>
            </a:r>
            <a:r>
              <a:rPr sz="2300" i="1" spc="0" dirty="0" smtClean="0">
                <a:latin typeface="Calibri"/>
                <a:cs typeface="Calibri"/>
              </a:rPr>
              <a:t>tu</a:t>
            </a:r>
            <a:r>
              <a:rPr sz="2300" i="1" spc="-79" dirty="0" smtClean="0">
                <a:latin typeface="Calibri"/>
                <a:cs typeface="Calibri"/>
              </a:rPr>
              <a:t>k</a:t>
            </a:r>
            <a:r>
              <a:rPr sz="2300" i="1" spc="0" dirty="0" smtClean="0">
                <a:latin typeface="Calibri"/>
                <a:cs typeface="Calibri"/>
              </a:rPr>
              <a:t>an</a:t>
            </a:r>
            <a:r>
              <a:rPr sz="2300" i="1" spc="9" dirty="0" smtClean="0">
                <a:latin typeface="Calibri"/>
                <a:cs typeface="Calibri"/>
              </a:rPr>
              <a:t> </a:t>
            </a:r>
            <a:r>
              <a:rPr sz="2300" i="1" spc="0" dirty="0" smtClean="0">
                <a:latin typeface="Calibri"/>
                <a:cs typeface="Calibri"/>
              </a:rPr>
              <a:t>t</a:t>
            </a:r>
            <a:r>
              <a:rPr sz="2300" i="1" spc="-4" dirty="0" smtClean="0">
                <a:latin typeface="Calibri"/>
                <a:cs typeface="Calibri"/>
              </a:rPr>
              <a:t>i</a:t>
            </a:r>
            <a:r>
              <a:rPr sz="2300" i="1" spc="0" dirty="0" smtClean="0">
                <a:latin typeface="Calibri"/>
                <a:cs typeface="Calibri"/>
              </a:rPr>
              <a:t>ng</a:t>
            </a:r>
            <a:r>
              <a:rPr sz="2300" i="1" spc="-69" dirty="0" smtClean="0">
                <a:latin typeface="Calibri"/>
                <a:cs typeface="Calibri"/>
              </a:rPr>
              <a:t>k</a:t>
            </a:r>
            <a:r>
              <a:rPr sz="2300" i="1" spc="0" dirty="0" smtClean="0">
                <a:latin typeface="Calibri"/>
                <a:cs typeface="Calibri"/>
              </a:rPr>
              <a:t>at</a:t>
            </a:r>
            <a:r>
              <a:rPr sz="2300" i="1" spc="14" dirty="0" smtClean="0">
                <a:latin typeface="Calibri"/>
                <a:cs typeface="Calibri"/>
              </a:rPr>
              <a:t> </a:t>
            </a:r>
            <a:r>
              <a:rPr sz="2300" i="1" spc="-75" dirty="0" smtClean="0">
                <a:latin typeface="Calibri"/>
                <a:cs typeface="Calibri"/>
              </a:rPr>
              <a:t>k</a:t>
            </a:r>
            <a:r>
              <a:rPr sz="2300" i="1" spc="0" dirty="0" smtClean="0">
                <a:latin typeface="Calibri"/>
                <a:cs typeface="Calibri"/>
              </a:rPr>
              <a:t>epatu</a:t>
            </a:r>
            <a:r>
              <a:rPr sz="2300" i="1" spc="4" dirty="0" smtClean="0">
                <a:latin typeface="Calibri"/>
                <a:cs typeface="Calibri"/>
              </a:rPr>
              <a:t>h</a:t>
            </a:r>
            <a:r>
              <a:rPr sz="2300" i="1" spc="0" dirty="0" smtClean="0">
                <a:latin typeface="Calibri"/>
                <a:cs typeface="Calibri"/>
              </a:rPr>
              <a:t>an</a:t>
            </a:r>
            <a:r>
              <a:rPr sz="2300" i="1" spc="9" dirty="0" smtClean="0">
                <a:latin typeface="Calibri"/>
                <a:cs typeface="Calibri"/>
              </a:rPr>
              <a:t> </a:t>
            </a:r>
            <a:r>
              <a:rPr sz="2300" i="1" spc="0" dirty="0" smtClean="0">
                <a:latin typeface="Calibri"/>
                <a:cs typeface="Calibri"/>
              </a:rPr>
              <a:t>impleme</a:t>
            </a:r>
            <a:r>
              <a:rPr sz="2300" i="1" spc="-14" dirty="0" smtClean="0">
                <a:latin typeface="Calibri"/>
                <a:cs typeface="Calibri"/>
              </a:rPr>
              <a:t>n</a:t>
            </a:r>
            <a:r>
              <a:rPr sz="2300" i="1" spc="-29" dirty="0" smtClean="0">
                <a:latin typeface="Calibri"/>
                <a:cs typeface="Calibri"/>
              </a:rPr>
              <a:t>t</a:t>
            </a:r>
            <a:r>
              <a:rPr sz="2300" i="1" spc="0" dirty="0" smtClean="0">
                <a:latin typeface="Calibri"/>
                <a:cs typeface="Calibri"/>
              </a:rPr>
              <a:t>or</a:t>
            </a:r>
            <a:r>
              <a:rPr sz="2300" i="1" spc="-19" dirty="0" smtClean="0">
                <a:latin typeface="Calibri"/>
                <a:cs typeface="Calibri"/>
              </a:rPr>
              <a:t> </a:t>
            </a:r>
            <a:r>
              <a:rPr sz="2300" i="1" spc="-29" dirty="0" smtClean="0">
                <a:latin typeface="Calibri"/>
                <a:cs typeface="Calibri"/>
              </a:rPr>
              <a:t>t</a:t>
            </a:r>
            <a:r>
              <a:rPr sz="2300" i="1" spc="0" dirty="0" smtClean="0">
                <a:latin typeface="Calibri"/>
                <a:cs typeface="Calibri"/>
              </a:rPr>
              <a:t>erh</a:t>
            </a:r>
            <a:r>
              <a:rPr sz="2300" i="1" spc="4" dirty="0" smtClean="0">
                <a:latin typeface="Calibri"/>
                <a:cs typeface="Calibri"/>
              </a:rPr>
              <a:t>a</a:t>
            </a:r>
            <a:r>
              <a:rPr sz="2300" i="1" spc="0" dirty="0" smtClean="0">
                <a:latin typeface="Calibri"/>
                <a:cs typeface="Calibri"/>
              </a:rPr>
              <a:t>dap </a:t>
            </a:r>
            <a:r>
              <a:rPr sz="2300" i="1" spc="-14" dirty="0" smtClean="0">
                <a:latin typeface="Calibri"/>
                <a:cs typeface="Calibri"/>
              </a:rPr>
              <a:t>s</a:t>
            </a:r>
            <a:r>
              <a:rPr sz="2300" i="1" spc="-39" dirty="0" smtClean="0">
                <a:latin typeface="Calibri"/>
                <a:cs typeface="Calibri"/>
              </a:rPr>
              <a:t>t</a:t>
            </a:r>
            <a:r>
              <a:rPr sz="2300" i="1" spc="0" dirty="0" smtClean="0">
                <a:latin typeface="Calibri"/>
                <a:cs typeface="Calibri"/>
              </a:rPr>
              <a:t>an</a:t>
            </a:r>
            <a:r>
              <a:rPr sz="2300" i="1" spc="4" dirty="0" smtClean="0">
                <a:latin typeface="Calibri"/>
                <a:cs typeface="Calibri"/>
              </a:rPr>
              <a:t>d</a:t>
            </a:r>
            <a:r>
              <a:rPr sz="2300" i="1" spc="0" dirty="0" smtClean="0">
                <a:latin typeface="Calibri"/>
                <a:cs typeface="Calibri"/>
              </a:rPr>
              <a:t>ar d</a:t>
            </a:r>
            <a:r>
              <a:rPr sz="2300" i="1" spc="4" dirty="0" smtClean="0">
                <a:latin typeface="Calibri"/>
                <a:cs typeface="Calibri"/>
              </a:rPr>
              <a:t>a</a:t>
            </a:r>
            <a:r>
              <a:rPr sz="2300" i="1" spc="0" dirty="0" smtClean="0">
                <a:latin typeface="Calibri"/>
                <a:cs typeface="Calibri"/>
              </a:rPr>
              <a:t>n</a:t>
            </a:r>
            <a:r>
              <a:rPr sz="2300" i="1" spc="9" dirty="0" smtClean="0">
                <a:latin typeface="Calibri"/>
                <a:cs typeface="Calibri"/>
              </a:rPr>
              <a:t> </a:t>
            </a:r>
            <a:r>
              <a:rPr sz="2300" i="1" spc="0" dirty="0" smtClean="0">
                <a:latin typeface="Calibri"/>
                <a:cs typeface="Calibri"/>
              </a:rPr>
              <a:t>pr</a:t>
            </a:r>
            <a:r>
              <a:rPr sz="2300" i="1" spc="9" dirty="0" smtClean="0">
                <a:latin typeface="Calibri"/>
                <a:cs typeface="Calibri"/>
              </a:rPr>
              <a:t>o</a:t>
            </a:r>
            <a:r>
              <a:rPr sz="2300" i="1" spc="0" dirty="0" smtClean="0">
                <a:latin typeface="Calibri"/>
                <a:cs typeface="Calibri"/>
              </a:rPr>
              <a:t>se</a:t>
            </a:r>
            <a:r>
              <a:rPr sz="2300" i="1" spc="4" dirty="0" smtClean="0">
                <a:latin typeface="Calibri"/>
                <a:cs typeface="Calibri"/>
              </a:rPr>
              <a:t>d</a:t>
            </a:r>
            <a:r>
              <a:rPr sz="2300" i="1" spc="0" dirty="0" smtClean="0">
                <a:latin typeface="Calibri"/>
                <a:cs typeface="Calibri"/>
              </a:rPr>
              <a:t>ur</a:t>
            </a:r>
            <a:r>
              <a:rPr sz="2300" i="1" spc="-19" dirty="0" smtClean="0">
                <a:latin typeface="Calibri"/>
                <a:cs typeface="Calibri"/>
              </a:rPr>
              <a:t> </a:t>
            </a:r>
            <a:r>
              <a:rPr sz="2300" i="1" spc="0" dirty="0" smtClean="0">
                <a:latin typeface="Calibri"/>
                <a:cs typeface="Calibri"/>
              </a:rPr>
              <a:t>ya</a:t>
            </a:r>
            <a:r>
              <a:rPr sz="2300" i="1" spc="4" dirty="0" smtClean="0">
                <a:latin typeface="Calibri"/>
                <a:cs typeface="Calibri"/>
              </a:rPr>
              <a:t>n</a:t>
            </a:r>
            <a:r>
              <a:rPr sz="2300" i="1" spc="0" dirty="0" smtClean="0">
                <a:latin typeface="Calibri"/>
                <a:cs typeface="Calibri"/>
              </a:rPr>
              <a:t>g </a:t>
            </a:r>
            <a:r>
              <a:rPr sz="2300" i="1" spc="-29" dirty="0" smtClean="0">
                <a:latin typeface="Calibri"/>
                <a:cs typeface="Calibri"/>
              </a:rPr>
              <a:t>t</a:t>
            </a:r>
            <a:r>
              <a:rPr sz="2300" i="1" spc="0" dirty="0" smtClean="0">
                <a:latin typeface="Calibri"/>
                <a:cs typeface="Calibri"/>
              </a:rPr>
              <a:t>elah</a:t>
            </a:r>
            <a:r>
              <a:rPr sz="2300" i="1" spc="14" dirty="0" smtClean="0">
                <a:latin typeface="Calibri"/>
                <a:cs typeface="Calibri"/>
              </a:rPr>
              <a:t> </a:t>
            </a:r>
            <a:r>
              <a:rPr sz="2300" i="1" spc="0" dirty="0" smtClean="0">
                <a:latin typeface="Calibri"/>
                <a:cs typeface="Calibri"/>
              </a:rPr>
              <a:t>di</a:t>
            </a:r>
            <a:r>
              <a:rPr sz="2300" i="1" spc="-25" dirty="0" smtClean="0">
                <a:latin typeface="Calibri"/>
                <a:cs typeface="Calibri"/>
              </a:rPr>
              <a:t>t</a:t>
            </a:r>
            <a:r>
              <a:rPr sz="2300" i="1" spc="-9" dirty="0" smtClean="0">
                <a:latin typeface="Calibri"/>
                <a:cs typeface="Calibri"/>
              </a:rPr>
              <a:t>e</a:t>
            </a:r>
            <a:r>
              <a:rPr sz="2300" i="1" spc="-39" dirty="0" smtClean="0">
                <a:latin typeface="Calibri"/>
                <a:cs typeface="Calibri"/>
              </a:rPr>
              <a:t>t</a:t>
            </a:r>
            <a:r>
              <a:rPr sz="2300" i="1" spc="0" dirty="0" smtClean="0">
                <a:latin typeface="Calibri"/>
                <a:cs typeface="Calibri"/>
              </a:rPr>
              <a:t>a</a:t>
            </a:r>
            <a:r>
              <a:rPr sz="2300" i="1" spc="4" dirty="0" smtClean="0">
                <a:latin typeface="Calibri"/>
                <a:cs typeface="Calibri"/>
              </a:rPr>
              <a:t>p</a:t>
            </a:r>
            <a:r>
              <a:rPr sz="2300" i="1" spc="-75" dirty="0" smtClean="0">
                <a:latin typeface="Calibri"/>
                <a:cs typeface="Calibri"/>
              </a:rPr>
              <a:t>k</a:t>
            </a:r>
            <a:r>
              <a:rPr sz="2300" i="1" spc="0" dirty="0" smtClean="0">
                <a:latin typeface="Calibri"/>
                <a:cs typeface="Calibri"/>
              </a:rPr>
              <a:t>a</a:t>
            </a:r>
            <a:r>
              <a:rPr sz="2300" i="1" spc="4" dirty="0" smtClean="0">
                <a:latin typeface="Calibri"/>
                <a:cs typeface="Calibri"/>
              </a:rPr>
              <a:t>n</a:t>
            </a:r>
            <a:r>
              <a:rPr sz="2300" i="1" spc="0" dirty="0" smtClean="0">
                <a:latin typeface="Calibri"/>
                <a:cs typeface="Calibri"/>
              </a:rPr>
              <a:t>.</a:t>
            </a:r>
            <a:endParaRPr sz="2300">
              <a:latin typeface="Calibri"/>
              <a:cs typeface="Calibri"/>
            </a:endParaRPr>
          </a:p>
          <a:p>
            <a:pPr marL="12700" marR="102621">
              <a:lnSpc>
                <a:spcPts val="2760"/>
              </a:lnSpc>
              <a:spcBef>
                <a:spcPts val="633"/>
              </a:spcBef>
            </a:pPr>
            <a:r>
              <a:rPr sz="2300" spc="-50" dirty="0" smtClean="0">
                <a:latin typeface="Calibri"/>
                <a:cs typeface="Calibri"/>
              </a:rPr>
              <a:t>P</a:t>
            </a:r>
            <a:r>
              <a:rPr sz="2300" spc="0" dirty="0" smtClean="0">
                <a:latin typeface="Calibri"/>
                <a:cs typeface="Calibri"/>
              </a:rPr>
              <a:t>emeri</a:t>
            </a:r>
            <a:r>
              <a:rPr sz="2300" spc="-19" dirty="0" smtClean="0">
                <a:latin typeface="Calibri"/>
                <a:cs typeface="Calibri"/>
              </a:rPr>
              <a:t>k</a:t>
            </a:r>
            <a:r>
              <a:rPr sz="2300" spc="0" dirty="0" smtClean="0">
                <a:latin typeface="Calibri"/>
                <a:cs typeface="Calibri"/>
              </a:rPr>
              <a:t>saan </a:t>
            </a:r>
            <a:r>
              <a:rPr sz="2300" spc="-4" dirty="0" smtClean="0">
                <a:latin typeface="Calibri"/>
                <a:cs typeface="Calibri"/>
              </a:rPr>
              <a:t>(</a:t>
            </a:r>
            <a:r>
              <a:rPr sz="2300" i="1" spc="0" dirty="0" smtClean="0">
                <a:latin typeface="Calibri"/>
                <a:cs typeface="Calibri"/>
              </a:rPr>
              <a:t>a</a:t>
            </a:r>
            <a:r>
              <a:rPr sz="2300" i="1" spc="4" dirty="0" smtClean="0">
                <a:latin typeface="Calibri"/>
                <a:cs typeface="Calibri"/>
              </a:rPr>
              <a:t>u</a:t>
            </a:r>
            <a:r>
              <a:rPr sz="2300" i="1" spc="0" dirty="0" smtClean="0">
                <a:latin typeface="Calibri"/>
                <a:cs typeface="Calibri"/>
              </a:rPr>
              <a:t>diting)</a:t>
            </a:r>
            <a:r>
              <a:rPr sz="2300" i="1" spc="9" dirty="0" smtClean="0">
                <a:latin typeface="Calibri"/>
                <a:cs typeface="Calibri"/>
              </a:rPr>
              <a:t> </a:t>
            </a:r>
            <a:r>
              <a:rPr sz="2300" i="1" spc="0" dirty="0" smtClean="0">
                <a:latin typeface="Calibri"/>
                <a:cs typeface="Calibri"/>
              </a:rPr>
              <a:t>a</a:t>
            </a:r>
            <a:r>
              <a:rPr sz="2300" i="1" spc="4" dirty="0" smtClean="0">
                <a:latin typeface="Calibri"/>
                <a:cs typeface="Calibri"/>
              </a:rPr>
              <a:t>d</a:t>
            </a:r>
            <a:r>
              <a:rPr sz="2300" i="1" spc="0" dirty="0" smtClean="0">
                <a:latin typeface="Calibri"/>
                <a:cs typeface="Calibri"/>
              </a:rPr>
              <a:t>alah</a:t>
            </a:r>
            <a:r>
              <a:rPr sz="2300" i="1" spc="9" dirty="0" smtClean="0">
                <a:latin typeface="Calibri"/>
                <a:cs typeface="Calibri"/>
              </a:rPr>
              <a:t> </a:t>
            </a:r>
            <a:r>
              <a:rPr sz="2300" i="1" spc="0" dirty="0" smtClean="0">
                <a:latin typeface="Calibri"/>
                <a:cs typeface="Calibri"/>
              </a:rPr>
              <a:t>je</a:t>
            </a:r>
            <a:r>
              <a:rPr sz="2300" i="1" spc="4" dirty="0" smtClean="0">
                <a:latin typeface="Calibri"/>
                <a:cs typeface="Calibri"/>
              </a:rPr>
              <a:t>n</a:t>
            </a:r>
            <a:r>
              <a:rPr sz="2300" i="1" spc="0" dirty="0" smtClean="0">
                <a:latin typeface="Calibri"/>
                <a:cs typeface="Calibri"/>
              </a:rPr>
              <a:t>is mo</a:t>
            </a:r>
            <a:r>
              <a:rPr sz="2300" i="1" spc="4" dirty="0" smtClean="0">
                <a:latin typeface="Calibri"/>
                <a:cs typeface="Calibri"/>
              </a:rPr>
              <a:t>n</a:t>
            </a:r>
            <a:r>
              <a:rPr sz="2300" i="1" spc="0" dirty="0" smtClean="0">
                <a:latin typeface="Calibri"/>
                <a:cs typeface="Calibri"/>
              </a:rPr>
              <a:t>i</a:t>
            </a:r>
            <a:r>
              <a:rPr sz="2300" i="1" spc="-29" dirty="0" smtClean="0">
                <a:latin typeface="Calibri"/>
                <a:cs typeface="Calibri"/>
              </a:rPr>
              <a:t>t</a:t>
            </a:r>
            <a:r>
              <a:rPr sz="2300" i="1" spc="0" dirty="0" smtClean="0">
                <a:latin typeface="Calibri"/>
                <a:cs typeface="Calibri"/>
              </a:rPr>
              <a:t>o</a:t>
            </a:r>
            <a:r>
              <a:rPr sz="2300" i="1" spc="4" dirty="0" smtClean="0">
                <a:latin typeface="Calibri"/>
                <a:cs typeface="Calibri"/>
              </a:rPr>
              <a:t>r</a:t>
            </a:r>
            <a:r>
              <a:rPr sz="2300" i="1" spc="0" dirty="0" smtClean="0">
                <a:latin typeface="Calibri"/>
                <a:cs typeface="Calibri"/>
              </a:rPr>
              <a:t>ing</a:t>
            </a:r>
            <a:r>
              <a:rPr sz="2300" i="1" spc="-19" dirty="0" smtClean="0">
                <a:latin typeface="Calibri"/>
                <a:cs typeface="Calibri"/>
              </a:rPr>
              <a:t> </a:t>
            </a:r>
            <a:r>
              <a:rPr sz="2300" i="1" spc="0" dirty="0" smtClean="0">
                <a:latin typeface="Calibri"/>
                <a:cs typeface="Calibri"/>
              </a:rPr>
              <a:t>u</a:t>
            </a:r>
            <a:r>
              <a:rPr sz="2300" i="1" spc="-14" dirty="0" smtClean="0">
                <a:latin typeface="Calibri"/>
                <a:cs typeface="Calibri"/>
              </a:rPr>
              <a:t>n</a:t>
            </a:r>
            <a:r>
              <a:rPr sz="2300" i="1" spc="0" dirty="0" smtClean="0">
                <a:latin typeface="Calibri"/>
                <a:cs typeface="Calibri"/>
              </a:rPr>
              <a:t>tuk m</a:t>
            </a:r>
            <a:r>
              <a:rPr sz="2300" i="1" spc="4" dirty="0" smtClean="0">
                <a:latin typeface="Calibri"/>
                <a:cs typeface="Calibri"/>
              </a:rPr>
              <a:t>e</a:t>
            </a:r>
            <a:r>
              <a:rPr sz="2300" i="1" spc="0" dirty="0" smtClean="0">
                <a:latin typeface="Calibri"/>
                <a:cs typeface="Calibri"/>
              </a:rPr>
              <a:t>lihat se</a:t>
            </a:r>
            <a:r>
              <a:rPr sz="2300" i="1" spc="4" dirty="0" smtClean="0">
                <a:latin typeface="Calibri"/>
                <a:cs typeface="Calibri"/>
              </a:rPr>
              <a:t>j</a:t>
            </a:r>
            <a:r>
              <a:rPr sz="2300" i="1" spc="0" dirty="0" smtClean="0">
                <a:latin typeface="Calibri"/>
                <a:cs typeface="Calibri"/>
              </a:rPr>
              <a:t>a</a:t>
            </a:r>
            <a:r>
              <a:rPr sz="2300" i="1" spc="4" dirty="0" smtClean="0">
                <a:latin typeface="Calibri"/>
                <a:cs typeface="Calibri"/>
              </a:rPr>
              <a:t>u</a:t>
            </a:r>
            <a:r>
              <a:rPr sz="2300" i="1" spc="0" dirty="0" smtClean="0">
                <a:latin typeface="Calibri"/>
                <a:cs typeface="Calibri"/>
              </a:rPr>
              <a:t>h ma</a:t>
            </a:r>
            <a:r>
              <a:rPr sz="2300" i="1" spc="4" dirty="0" smtClean="0">
                <a:latin typeface="Calibri"/>
                <a:cs typeface="Calibri"/>
              </a:rPr>
              <a:t>n</a:t>
            </a:r>
            <a:r>
              <a:rPr sz="2300" i="1" spc="0" dirty="0" smtClean="0">
                <a:latin typeface="Calibri"/>
                <a:cs typeface="Calibri"/>
              </a:rPr>
              <a:t>a</a:t>
            </a:r>
            <a:r>
              <a:rPr sz="2300" i="1" spc="9" dirty="0" smtClean="0">
                <a:latin typeface="Calibri"/>
                <a:cs typeface="Calibri"/>
              </a:rPr>
              <a:t> </a:t>
            </a:r>
            <a:r>
              <a:rPr sz="2300" i="1" spc="0" dirty="0" smtClean="0">
                <a:latin typeface="Calibri"/>
                <a:cs typeface="Calibri"/>
              </a:rPr>
              <a:t>s</a:t>
            </a:r>
            <a:r>
              <a:rPr sz="2300" i="1" spc="4" dirty="0" smtClean="0">
                <a:latin typeface="Calibri"/>
                <a:cs typeface="Calibri"/>
              </a:rPr>
              <a:t>u</a:t>
            </a:r>
            <a:r>
              <a:rPr sz="2300" i="1" spc="0" dirty="0" smtClean="0">
                <a:latin typeface="Calibri"/>
                <a:cs typeface="Calibri"/>
              </a:rPr>
              <a:t>mb</a:t>
            </a:r>
            <a:r>
              <a:rPr sz="2300" i="1" spc="4" dirty="0" smtClean="0">
                <a:latin typeface="Calibri"/>
                <a:cs typeface="Calibri"/>
              </a:rPr>
              <a:t>e</a:t>
            </a:r>
            <a:r>
              <a:rPr sz="2300" i="1" spc="0" dirty="0" smtClean="0">
                <a:latin typeface="Calibri"/>
                <a:cs typeface="Calibri"/>
              </a:rPr>
              <a:t>rd</a:t>
            </a:r>
            <a:r>
              <a:rPr sz="2300" i="1" spc="4" dirty="0" smtClean="0">
                <a:latin typeface="Calibri"/>
                <a:cs typeface="Calibri"/>
              </a:rPr>
              <a:t>a</a:t>
            </a:r>
            <a:r>
              <a:rPr sz="2300" i="1" spc="0" dirty="0" smtClean="0">
                <a:latin typeface="Calibri"/>
                <a:cs typeface="Calibri"/>
              </a:rPr>
              <a:t>ya</a:t>
            </a:r>
            <a:r>
              <a:rPr sz="2300" i="1" spc="-9" dirty="0" smtClean="0">
                <a:latin typeface="Calibri"/>
                <a:cs typeface="Calibri"/>
              </a:rPr>
              <a:t> </a:t>
            </a:r>
            <a:r>
              <a:rPr sz="2300" i="1" spc="0" dirty="0" smtClean="0">
                <a:latin typeface="Calibri"/>
                <a:cs typeface="Calibri"/>
              </a:rPr>
              <a:t>d</a:t>
            </a:r>
            <a:r>
              <a:rPr sz="2300" i="1" spc="4" dirty="0" smtClean="0">
                <a:latin typeface="Calibri"/>
                <a:cs typeface="Calibri"/>
              </a:rPr>
              <a:t>a</a:t>
            </a:r>
            <a:r>
              <a:rPr sz="2300" i="1" spc="0" dirty="0" smtClean="0">
                <a:latin typeface="Calibri"/>
                <a:cs typeface="Calibri"/>
              </a:rPr>
              <a:t>n</a:t>
            </a:r>
            <a:r>
              <a:rPr sz="2300" i="1" spc="9" dirty="0" smtClean="0">
                <a:latin typeface="Calibri"/>
                <a:cs typeface="Calibri"/>
              </a:rPr>
              <a:t> </a:t>
            </a:r>
            <a:r>
              <a:rPr sz="2300" i="1" spc="0" dirty="0" smtClean="0">
                <a:latin typeface="Calibri"/>
                <a:cs typeface="Calibri"/>
              </a:rPr>
              <a:t>pel</a:t>
            </a:r>
            <a:r>
              <a:rPr sz="2300" i="1" spc="9" dirty="0" smtClean="0">
                <a:latin typeface="Calibri"/>
                <a:cs typeface="Calibri"/>
              </a:rPr>
              <a:t>a</a:t>
            </a:r>
            <a:r>
              <a:rPr sz="2300" i="1" spc="0" dirty="0" smtClean="0">
                <a:latin typeface="Calibri"/>
                <a:cs typeface="Calibri"/>
              </a:rPr>
              <a:t>ya</a:t>
            </a:r>
            <a:r>
              <a:rPr sz="2300" i="1" spc="4" dirty="0" smtClean="0">
                <a:latin typeface="Calibri"/>
                <a:cs typeface="Calibri"/>
              </a:rPr>
              <a:t>n</a:t>
            </a:r>
            <a:r>
              <a:rPr sz="2300" i="1" spc="0" dirty="0" smtClean="0">
                <a:latin typeface="Calibri"/>
                <a:cs typeface="Calibri"/>
              </a:rPr>
              <a:t>an</a:t>
            </a:r>
            <a:r>
              <a:rPr sz="2300" i="1" spc="-9" dirty="0" smtClean="0">
                <a:latin typeface="Calibri"/>
                <a:cs typeface="Calibri"/>
              </a:rPr>
              <a:t> </a:t>
            </a:r>
            <a:r>
              <a:rPr sz="2300" i="1" spc="0" dirty="0" smtClean="0">
                <a:latin typeface="Calibri"/>
                <a:cs typeface="Calibri"/>
              </a:rPr>
              <a:t>s</a:t>
            </a:r>
            <a:r>
              <a:rPr sz="2300" i="1" spc="4" dirty="0" smtClean="0">
                <a:latin typeface="Calibri"/>
                <a:cs typeface="Calibri"/>
              </a:rPr>
              <a:t>a</a:t>
            </a:r>
            <a:r>
              <a:rPr sz="2300" i="1" spc="0" dirty="0" smtClean="0">
                <a:latin typeface="Calibri"/>
                <a:cs typeface="Calibri"/>
              </a:rPr>
              <a:t>mp</a:t>
            </a:r>
            <a:r>
              <a:rPr sz="2300" i="1" spc="4" dirty="0" smtClean="0">
                <a:latin typeface="Calibri"/>
                <a:cs typeface="Calibri"/>
              </a:rPr>
              <a:t>a</a:t>
            </a:r>
            <a:r>
              <a:rPr sz="2300" i="1" spc="0" dirty="0" smtClean="0">
                <a:latin typeface="Calibri"/>
                <a:cs typeface="Calibri"/>
              </a:rPr>
              <a:t>i </a:t>
            </a:r>
            <a:r>
              <a:rPr sz="2300" i="1" spc="4" dirty="0" smtClean="0">
                <a:latin typeface="Calibri"/>
                <a:cs typeface="Calibri"/>
              </a:rPr>
              <a:t>p</a:t>
            </a:r>
            <a:r>
              <a:rPr sz="2300" i="1" spc="0" dirty="0" smtClean="0">
                <a:latin typeface="Calibri"/>
                <a:cs typeface="Calibri"/>
              </a:rPr>
              <a:t>a</a:t>
            </a:r>
            <a:r>
              <a:rPr sz="2300" i="1" spc="4" dirty="0" smtClean="0">
                <a:latin typeface="Calibri"/>
                <a:cs typeface="Calibri"/>
              </a:rPr>
              <a:t>d</a:t>
            </a:r>
            <a:r>
              <a:rPr sz="2300" i="1" spc="0" dirty="0" smtClean="0">
                <a:latin typeface="Calibri"/>
                <a:cs typeface="Calibri"/>
              </a:rPr>
              <a:t>a </a:t>
            </a:r>
            <a:r>
              <a:rPr sz="2300" i="1" spc="-75" dirty="0" smtClean="0">
                <a:latin typeface="Calibri"/>
                <a:cs typeface="Calibri"/>
              </a:rPr>
              <a:t>k</a:t>
            </a:r>
            <a:r>
              <a:rPr sz="2300" i="1" spc="0" dirty="0" smtClean="0">
                <a:latin typeface="Calibri"/>
                <a:cs typeface="Calibri"/>
              </a:rPr>
              <a:t>elomp</a:t>
            </a:r>
            <a:r>
              <a:rPr sz="2300" i="1" spc="9" dirty="0" smtClean="0">
                <a:latin typeface="Calibri"/>
                <a:cs typeface="Calibri"/>
              </a:rPr>
              <a:t>o</a:t>
            </a:r>
            <a:r>
              <a:rPr sz="2300" i="1" spc="0" dirty="0" smtClean="0">
                <a:latin typeface="Calibri"/>
                <a:cs typeface="Calibri"/>
              </a:rPr>
              <a:t>k</a:t>
            </a:r>
            <a:r>
              <a:rPr sz="2300" i="1" spc="-19" dirty="0" smtClean="0">
                <a:latin typeface="Calibri"/>
                <a:cs typeface="Calibri"/>
              </a:rPr>
              <a:t> </a:t>
            </a:r>
            <a:r>
              <a:rPr sz="2300" i="1" spc="0" dirty="0" smtClean="0">
                <a:latin typeface="Calibri"/>
                <a:cs typeface="Calibri"/>
              </a:rPr>
              <a:t>sa</a:t>
            </a:r>
            <a:r>
              <a:rPr sz="2300" i="1" spc="4" dirty="0" smtClean="0">
                <a:latin typeface="Calibri"/>
                <a:cs typeface="Calibri"/>
              </a:rPr>
              <a:t>s</a:t>
            </a:r>
            <a:r>
              <a:rPr sz="2300" i="1" spc="0" dirty="0" smtClean="0">
                <a:latin typeface="Calibri"/>
                <a:cs typeface="Calibri"/>
              </a:rPr>
              <a:t>ara</a:t>
            </a:r>
            <a:r>
              <a:rPr sz="2300" i="1" spc="4" dirty="0" smtClean="0">
                <a:latin typeface="Calibri"/>
                <a:cs typeface="Calibri"/>
              </a:rPr>
              <a:t>n</a:t>
            </a:r>
            <a:r>
              <a:rPr sz="2300" i="1" spc="0" dirty="0" smtClean="0">
                <a:latin typeface="Calibri"/>
                <a:cs typeface="Calibri"/>
              </a:rPr>
              <a:t>.</a:t>
            </a:r>
            <a:endParaRPr sz="2300">
              <a:latin typeface="Calibri"/>
              <a:cs typeface="Calibri"/>
            </a:endParaRPr>
          </a:p>
          <a:p>
            <a:pPr marL="12700" marR="574897">
              <a:lnSpc>
                <a:spcPts val="2760"/>
              </a:lnSpc>
              <a:spcBef>
                <a:spcPts val="551"/>
              </a:spcBef>
            </a:pPr>
            <a:r>
              <a:rPr sz="2300" spc="0" dirty="0" smtClean="0">
                <a:latin typeface="Calibri"/>
                <a:cs typeface="Calibri"/>
              </a:rPr>
              <a:t>A</a:t>
            </a:r>
            <a:r>
              <a:rPr sz="2300" spc="-29" dirty="0" smtClean="0">
                <a:latin typeface="Calibri"/>
                <a:cs typeface="Calibri"/>
              </a:rPr>
              <a:t>k</a:t>
            </a:r>
            <a:r>
              <a:rPr sz="2300" spc="0" dirty="0" smtClean="0">
                <a:latin typeface="Calibri"/>
                <a:cs typeface="Calibri"/>
              </a:rPr>
              <a:t>u</a:t>
            </a:r>
            <a:r>
              <a:rPr sz="2300" spc="-19" dirty="0" smtClean="0">
                <a:latin typeface="Calibri"/>
                <a:cs typeface="Calibri"/>
              </a:rPr>
              <a:t>n</a:t>
            </a:r>
            <a:r>
              <a:rPr sz="2300" spc="-29" dirty="0" smtClean="0">
                <a:latin typeface="Calibri"/>
                <a:cs typeface="Calibri"/>
              </a:rPr>
              <a:t>t</a:t>
            </a:r>
            <a:r>
              <a:rPr sz="2300" spc="0" dirty="0" smtClean="0">
                <a:latin typeface="Calibri"/>
                <a:cs typeface="Calibri"/>
              </a:rPr>
              <a:t>asi (</a:t>
            </a:r>
            <a:r>
              <a:rPr sz="2300" i="1" spc="0" dirty="0" smtClean="0">
                <a:latin typeface="Calibri"/>
                <a:cs typeface="Calibri"/>
              </a:rPr>
              <a:t>a</a:t>
            </a:r>
            <a:r>
              <a:rPr sz="2300" i="1" spc="-19" dirty="0" smtClean="0">
                <a:latin typeface="Calibri"/>
                <a:cs typeface="Calibri"/>
              </a:rPr>
              <a:t>c</a:t>
            </a:r>
            <a:r>
              <a:rPr sz="2300" i="1" spc="-25" dirty="0" smtClean="0">
                <a:latin typeface="Calibri"/>
                <a:cs typeface="Calibri"/>
              </a:rPr>
              <a:t>c</a:t>
            </a:r>
            <a:r>
              <a:rPr sz="2300" i="1" spc="0" dirty="0" smtClean="0">
                <a:latin typeface="Calibri"/>
                <a:cs typeface="Calibri"/>
              </a:rPr>
              <a:t>o</a:t>
            </a:r>
            <a:r>
              <a:rPr sz="2300" i="1" spc="4" dirty="0" smtClean="0">
                <a:latin typeface="Calibri"/>
                <a:cs typeface="Calibri"/>
              </a:rPr>
              <a:t>u</a:t>
            </a:r>
            <a:r>
              <a:rPr sz="2300" i="1" spc="-19" dirty="0" smtClean="0">
                <a:latin typeface="Calibri"/>
                <a:cs typeface="Calibri"/>
              </a:rPr>
              <a:t>n</a:t>
            </a:r>
            <a:r>
              <a:rPr sz="2300" i="1" spc="0" dirty="0" smtClean="0">
                <a:latin typeface="Calibri"/>
                <a:cs typeface="Calibri"/>
              </a:rPr>
              <a:t>ting)</a:t>
            </a:r>
            <a:r>
              <a:rPr sz="2300" i="1" spc="14" dirty="0" smtClean="0">
                <a:latin typeface="Calibri"/>
                <a:cs typeface="Calibri"/>
              </a:rPr>
              <a:t> </a:t>
            </a:r>
            <a:r>
              <a:rPr sz="2300" i="1" spc="0" dirty="0" smtClean="0">
                <a:latin typeface="Calibri"/>
                <a:cs typeface="Calibri"/>
              </a:rPr>
              <a:t>a</a:t>
            </a:r>
            <a:r>
              <a:rPr sz="2300" i="1" spc="4" dirty="0" smtClean="0">
                <a:latin typeface="Calibri"/>
                <a:cs typeface="Calibri"/>
              </a:rPr>
              <a:t>d</a:t>
            </a:r>
            <a:r>
              <a:rPr sz="2300" i="1" spc="0" dirty="0" smtClean="0">
                <a:latin typeface="Calibri"/>
                <a:cs typeface="Calibri"/>
              </a:rPr>
              <a:t>alah</a:t>
            </a:r>
            <a:r>
              <a:rPr sz="2300" i="1" spc="9" dirty="0" smtClean="0">
                <a:latin typeface="Calibri"/>
                <a:cs typeface="Calibri"/>
              </a:rPr>
              <a:t> </a:t>
            </a:r>
            <a:r>
              <a:rPr sz="2300" i="1" spc="0" dirty="0" smtClean="0">
                <a:latin typeface="Calibri"/>
                <a:cs typeface="Calibri"/>
              </a:rPr>
              <a:t>jenis m</a:t>
            </a:r>
            <a:r>
              <a:rPr sz="2300" i="1" spc="4" dirty="0" smtClean="0">
                <a:latin typeface="Calibri"/>
                <a:cs typeface="Calibri"/>
              </a:rPr>
              <a:t>o</a:t>
            </a:r>
            <a:r>
              <a:rPr sz="2300" i="1" spc="0" dirty="0" smtClean="0">
                <a:latin typeface="Calibri"/>
                <a:cs typeface="Calibri"/>
              </a:rPr>
              <a:t>ni</a:t>
            </a:r>
            <a:r>
              <a:rPr sz="2300" i="1" spc="-25" dirty="0" smtClean="0">
                <a:latin typeface="Calibri"/>
                <a:cs typeface="Calibri"/>
              </a:rPr>
              <a:t>t</a:t>
            </a:r>
            <a:r>
              <a:rPr sz="2300" i="1" spc="0" dirty="0" smtClean="0">
                <a:latin typeface="Calibri"/>
                <a:cs typeface="Calibri"/>
              </a:rPr>
              <a:t>o</a:t>
            </a:r>
            <a:r>
              <a:rPr sz="2300" i="1" spc="4" dirty="0" smtClean="0">
                <a:latin typeface="Calibri"/>
                <a:cs typeface="Calibri"/>
              </a:rPr>
              <a:t>r</a:t>
            </a:r>
            <a:r>
              <a:rPr sz="2300" i="1" spc="0" dirty="0" smtClean="0">
                <a:latin typeface="Calibri"/>
                <a:cs typeface="Calibri"/>
              </a:rPr>
              <a:t>ing</a:t>
            </a:r>
            <a:r>
              <a:rPr sz="2300" i="1" spc="-19" dirty="0" smtClean="0">
                <a:latin typeface="Calibri"/>
                <a:cs typeface="Calibri"/>
              </a:rPr>
              <a:t> </a:t>
            </a:r>
            <a:r>
              <a:rPr sz="2300" i="1" spc="0" dirty="0" smtClean="0">
                <a:latin typeface="Calibri"/>
                <a:cs typeface="Calibri"/>
              </a:rPr>
              <a:t>u</a:t>
            </a:r>
            <a:r>
              <a:rPr sz="2300" i="1" spc="-14" dirty="0" smtClean="0">
                <a:latin typeface="Calibri"/>
                <a:cs typeface="Calibri"/>
              </a:rPr>
              <a:t>n</a:t>
            </a:r>
            <a:r>
              <a:rPr sz="2300" i="1" spc="0" dirty="0" smtClean="0">
                <a:latin typeface="Calibri"/>
                <a:cs typeface="Calibri"/>
              </a:rPr>
              <a:t>tuk me</a:t>
            </a:r>
            <a:r>
              <a:rPr sz="2300" i="1" spc="4" dirty="0" smtClean="0">
                <a:latin typeface="Calibri"/>
                <a:cs typeface="Calibri"/>
              </a:rPr>
              <a:t>n</a:t>
            </a:r>
            <a:r>
              <a:rPr sz="2300" i="1" spc="0" dirty="0" smtClean="0">
                <a:latin typeface="Calibri"/>
                <a:cs typeface="Calibri"/>
              </a:rPr>
              <a:t>g</a:t>
            </a:r>
            <a:r>
              <a:rPr sz="2300" i="1" spc="-69" dirty="0" smtClean="0">
                <a:latin typeface="Calibri"/>
                <a:cs typeface="Calibri"/>
              </a:rPr>
              <a:t>k</a:t>
            </a:r>
            <a:r>
              <a:rPr sz="2300" i="1" spc="0" dirty="0" smtClean="0">
                <a:latin typeface="Calibri"/>
                <a:cs typeface="Calibri"/>
              </a:rPr>
              <a:t>al</a:t>
            </a:r>
            <a:r>
              <a:rPr sz="2300" i="1" spc="-50" dirty="0" smtClean="0">
                <a:latin typeface="Calibri"/>
                <a:cs typeface="Calibri"/>
              </a:rPr>
              <a:t>k</a:t>
            </a:r>
            <a:r>
              <a:rPr sz="2300" i="1" spc="0" dirty="0" smtClean="0">
                <a:latin typeface="Calibri"/>
                <a:cs typeface="Calibri"/>
              </a:rPr>
              <a:t>ula</a:t>
            </a:r>
            <a:r>
              <a:rPr sz="2300" i="1" spc="4" dirty="0" smtClean="0">
                <a:latin typeface="Calibri"/>
                <a:cs typeface="Calibri"/>
              </a:rPr>
              <a:t>s</a:t>
            </a:r>
            <a:r>
              <a:rPr sz="2300" i="1" spc="0" dirty="0" smtClean="0">
                <a:latin typeface="Calibri"/>
                <a:cs typeface="Calibri"/>
              </a:rPr>
              <a:t>i peru</a:t>
            </a:r>
            <a:r>
              <a:rPr sz="2300" i="1" spc="4" dirty="0" smtClean="0">
                <a:latin typeface="Calibri"/>
                <a:cs typeface="Calibri"/>
              </a:rPr>
              <a:t>b</a:t>
            </a:r>
            <a:r>
              <a:rPr sz="2300" i="1" spc="0" dirty="0" smtClean="0">
                <a:latin typeface="Calibri"/>
                <a:cs typeface="Calibri"/>
              </a:rPr>
              <a:t>a</a:t>
            </a:r>
            <a:r>
              <a:rPr sz="2300" i="1" spc="4" dirty="0" smtClean="0">
                <a:latin typeface="Calibri"/>
                <a:cs typeface="Calibri"/>
              </a:rPr>
              <a:t>h</a:t>
            </a:r>
            <a:r>
              <a:rPr sz="2300" i="1" spc="0" dirty="0" smtClean="0">
                <a:latin typeface="Calibri"/>
                <a:cs typeface="Calibri"/>
              </a:rPr>
              <a:t>an so</a:t>
            </a:r>
            <a:r>
              <a:rPr sz="2300" i="1" spc="4" dirty="0" smtClean="0">
                <a:latin typeface="Calibri"/>
                <a:cs typeface="Calibri"/>
              </a:rPr>
              <a:t>s</a:t>
            </a:r>
            <a:r>
              <a:rPr sz="2300" i="1" spc="0" dirty="0" smtClean="0">
                <a:latin typeface="Calibri"/>
                <a:cs typeface="Calibri"/>
              </a:rPr>
              <a:t>ial</a:t>
            </a:r>
            <a:r>
              <a:rPr sz="2300" i="1" spc="-14" dirty="0" smtClean="0">
                <a:latin typeface="Calibri"/>
                <a:cs typeface="Calibri"/>
              </a:rPr>
              <a:t> </a:t>
            </a:r>
            <a:r>
              <a:rPr sz="2300" i="1" spc="0" dirty="0" smtClean="0">
                <a:latin typeface="Calibri"/>
                <a:cs typeface="Calibri"/>
              </a:rPr>
              <a:t>d</a:t>
            </a:r>
            <a:r>
              <a:rPr sz="2300" i="1" spc="4" dirty="0" smtClean="0">
                <a:latin typeface="Calibri"/>
                <a:cs typeface="Calibri"/>
              </a:rPr>
              <a:t>a</a:t>
            </a:r>
            <a:r>
              <a:rPr sz="2300" i="1" spc="0" dirty="0" smtClean="0">
                <a:latin typeface="Calibri"/>
                <a:cs typeface="Calibri"/>
              </a:rPr>
              <a:t>n</a:t>
            </a:r>
            <a:r>
              <a:rPr sz="2300" i="1" spc="9" dirty="0" smtClean="0">
                <a:latin typeface="Calibri"/>
                <a:cs typeface="Calibri"/>
              </a:rPr>
              <a:t> </a:t>
            </a:r>
            <a:r>
              <a:rPr sz="2300" i="1" spc="0" dirty="0" smtClean="0">
                <a:latin typeface="Calibri"/>
                <a:cs typeface="Calibri"/>
              </a:rPr>
              <a:t>e</a:t>
            </a:r>
            <a:r>
              <a:rPr sz="2300" i="1" spc="-84" dirty="0" smtClean="0">
                <a:latin typeface="Calibri"/>
                <a:cs typeface="Calibri"/>
              </a:rPr>
              <a:t>k</a:t>
            </a:r>
            <a:r>
              <a:rPr sz="2300" i="1" spc="0" dirty="0" smtClean="0">
                <a:latin typeface="Calibri"/>
                <a:cs typeface="Calibri"/>
              </a:rPr>
              <a:t>o</a:t>
            </a:r>
            <a:r>
              <a:rPr sz="2300" i="1" spc="4" dirty="0" smtClean="0">
                <a:latin typeface="Calibri"/>
                <a:cs typeface="Calibri"/>
              </a:rPr>
              <a:t>n</a:t>
            </a:r>
            <a:r>
              <a:rPr sz="2300" i="1" spc="0" dirty="0" smtClean="0">
                <a:latin typeface="Calibri"/>
                <a:cs typeface="Calibri"/>
              </a:rPr>
              <a:t>o</a:t>
            </a:r>
            <a:r>
              <a:rPr sz="2300" i="1" spc="4" dirty="0" smtClean="0">
                <a:latin typeface="Calibri"/>
                <a:cs typeface="Calibri"/>
              </a:rPr>
              <a:t>m</a:t>
            </a:r>
            <a:r>
              <a:rPr sz="2300" i="1" spc="0" dirty="0" smtClean="0">
                <a:latin typeface="Calibri"/>
                <a:cs typeface="Calibri"/>
              </a:rPr>
              <a:t>i</a:t>
            </a:r>
            <a:r>
              <a:rPr sz="2300" i="1" spc="-14" dirty="0" smtClean="0">
                <a:latin typeface="Calibri"/>
                <a:cs typeface="Calibri"/>
              </a:rPr>
              <a:t> </a:t>
            </a:r>
            <a:r>
              <a:rPr sz="2300" i="1" spc="0" dirty="0" smtClean="0">
                <a:latin typeface="Calibri"/>
                <a:cs typeface="Calibri"/>
              </a:rPr>
              <a:t>ya</a:t>
            </a:r>
            <a:r>
              <a:rPr sz="2300" i="1" spc="4" dirty="0" smtClean="0">
                <a:latin typeface="Calibri"/>
                <a:cs typeface="Calibri"/>
              </a:rPr>
              <a:t>n</a:t>
            </a:r>
            <a:r>
              <a:rPr sz="2300" i="1" spc="0" dirty="0" smtClean="0">
                <a:latin typeface="Calibri"/>
                <a:cs typeface="Calibri"/>
              </a:rPr>
              <a:t>g </a:t>
            </a:r>
            <a:r>
              <a:rPr sz="2300" i="1" spc="-29" dirty="0" smtClean="0">
                <a:latin typeface="Calibri"/>
                <a:cs typeface="Calibri"/>
              </a:rPr>
              <a:t>t</a:t>
            </a:r>
            <a:r>
              <a:rPr sz="2300" i="1" spc="0" dirty="0" smtClean="0">
                <a:latin typeface="Calibri"/>
                <a:cs typeface="Calibri"/>
              </a:rPr>
              <a:t>erj</a:t>
            </a:r>
            <a:r>
              <a:rPr sz="2300" i="1" spc="9" dirty="0" smtClean="0">
                <a:latin typeface="Calibri"/>
                <a:cs typeface="Calibri"/>
              </a:rPr>
              <a:t>a</a:t>
            </a:r>
            <a:r>
              <a:rPr sz="2300" i="1" spc="0" dirty="0" smtClean="0">
                <a:latin typeface="Calibri"/>
                <a:cs typeface="Calibri"/>
              </a:rPr>
              <a:t>di se</a:t>
            </a:r>
            <a:r>
              <a:rPr sz="2300" i="1" spc="-34" dirty="0" smtClean="0">
                <a:latin typeface="Calibri"/>
                <a:cs typeface="Calibri"/>
              </a:rPr>
              <a:t>t</a:t>
            </a:r>
            <a:r>
              <a:rPr sz="2300" i="1" spc="0" dirty="0" smtClean="0">
                <a:latin typeface="Calibri"/>
                <a:cs typeface="Calibri"/>
              </a:rPr>
              <a:t>elah</a:t>
            </a:r>
            <a:r>
              <a:rPr sz="2300" i="1" spc="9" dirty="0" smtClean="0">
                <a:latin typeface="Calibri"/>
                <a:cs typeface="Calibri"/>
              </a:rPr>
              <a:t> </a:t>
            </a:r>
            <a:r>
              <a:rPr sz="2300" i="1" spc="0" dirty="0" smtClean="0">
                <a:latin typeface="Calibri"/>
                <a:cs typeface="Calibri"/>
              </a:rPr>
              <a:t>diimpleme</a:t>
            </a:r>
            <a:r>
              <a:rPr sz="2300" i="1" spc="-9" dirty="0" smtClean="0">
                <a:latin typeface="Calibri"/>
                <a:cs typeface="Calibri"/>
              </a:rPr>
              <a:t>n</a:t>
            </a:r>
            <a:r>
              <a:rPr sz="2300" i="1" spc="-39" dirty="0" smtClean="0">
                <a:latin typeface="Calibri"/>
                <a:cs typeface="Calibri"/>
              </a:rPr>
              <a:t>t</a:t>
            </a:r>
            <a:r>
              <a:rPr sz="2300" i="1" spc="0" dirty="0" smtClean="0">
                <a:latin typeface="Calibri"/>
                <a:cs typeface="Calibri"/>
              </a:rPr>
              <a:t>a</a:t>
            </a:r>
            <a:r>
              <a:rPr sz="2300" i="1" spc="4" dirty="0" smtClean="0">
                <a:latin typeface="Calibri"/>
                <a:cs typeface="Calibri"/>
              </a:rPr>
              <a:t>s</a:t>
            </a:r>
            <a:r>
              <a:rPr sz="2300" i="1" spc="0" dirty="0" smtClean="0">
                <a:latin typeface="Calibri"/>
                <a:cs typeface="Calibri"/>
              </a:rPr>
              <a:t>i</a:t>
            </a:r>
            <a:r>
              <a:rPr sz="2300" i="1" spc="-75" dirty="0" smtClean="0">
                <a:latin typeface="Calibri"/>
                <a:cs typeface="Calibri"/>
              </a:rPr>
              <a:t>k</a:t>
            </a:r>
            <a:r>
              <a:rPr sz="2300" i="1" spc="0" dirty="0" smtClean="0">
                <a:latin typeface="Calibri"/>
                <a:cs typeface="Calibri"/>
              </a:rPr>
              <a:t>an</a:t>
            </a:r>
            <a:r>
              <a:rPr sz="2300" i="1" spc="9" dirty="0" smtClean="0">
                <a:latin typeface="Calibri"/>
                <a:cs typeface="Calibri"/>
              </a:rPr>
              <a:t> </a:t>
            </a:r>
            <a:r>
              <a:rPr sz="2300" i="1" spc="0" dirty="0" smtClean="0">
                <a:latin typeface="Calibri"/>
                <a:cs typeface="Calibri"/>
              </a:rPr>
              <a:t>s</a:t>
            </a:r>
            <a:r>
              <a:rPr sz="2300" i="1" spc="4" dirty="0" smtClean="0">
                <a:latin typeface="Calibri"/>
                <a:cs typeface="Calibri"/>
              </a:rPr>
              <a:t>u</a:t>
            </a:r>
            <a:r>
              <a:rPr sz="2300" i="1" spc="0" dirty="0" smtClean="0">
                <a:latin typeface="Calibri"/>
                <a:cs typeface="Calibri"/>
              </a:rPr>
              <a:t>atu</a:t>
            </a:r>
            <a:r>
              <a:rPr sz="2300" i="1" spc="9" dirty="0" smtClean="0">
                <a:latin typeface="Calibri"/>
                <a:cs typeface="Calibri"/>
              </a:rPr>
              <a:t> </a:t>
            </a:r>
            <a:r>
              <a:rPr sz="2300" i="1" spc="-75" dirty="0" smtClean="0">
                <a:latin typeface="Calibri"/>
                <a:cs typeface="Calibri"/>
              </a:rPr>
              <a:t>k</a:t>
            </a:r>
            <a:r>
              <a:rPr sz="2300" i="1" spc="0" dirty="0" smtClean="0">
                <a:latin typeface="Calibri"/>
                <a:cs typeface="Calibri"/>
              </a:rPr>
              <a:t>ebij</a:t>
            </a:r>
            <a:r>
              <a:rPr sz="2300" i="1" spc="9" dirty="0" smtClean="0">
                <a:latin typeface="Calibri"/>
                <a:cs typeface="Calibri"/>
              </a:rPr>
              <a:t>a</a:t>
            </a:r>
            <a:r>
              <a:rPr sz="2300" i="1" spc="-75" dirty="0" smtClean="0">
                <a:latin typeface="Calibri"/>
                <a:cs typeface="Calibri"/>
              </a:rPr>
              <a:t>k</a:t>
            </a:r>
            <a:r>
              <a:rPr sz="2300" i="1" spc="0" dirty="0" smtClean="0">
                <a:latin typeface="Calibri"/>
                <a:cs typeface="Calibri"/>
              </a:rPr>
              <a:t>a</a:t>
            </a:r>
            <a:r>
              <a:rPr sz="2300" i="1" spc="4" dirty="0" smtClean="0">
                <a:latin typeface="Calibri"/>
                <a:cs typeface="Calibri"/>
              </a:rPr>
              <a:t>n</a:t>
            </a:r>
            <a:r>
              <a:rPr sz="2300" i="1" spc="0" dirty="0" smtClean="0">
                <a:latin typeface="Calibri"/>
                <a:cs typeface="Calibri"/>
              </a:rPr>
              <a:t>.</a:t>
            </a:r>
            <a:endParaRPr sz="2300">
              <a:latin typeface="Calibri"/>
              <a:cs typeface="Calibri"/>
            </a:endParaRPr>
          </a:p>
          <a:p>
            <a:pPr marL="12700" marR="823173">
              <a:lnSpc>
                <a:spcPts val="2760"/>
              </a:lnSpc>
              <a:spcBef>
                <a:spcPts val="554"/>
              </a:spcBef>
            </a:pPr>
            <a:r>
              <a:rPr sz="2300" spc="0" dirty="0" smtClean="0">
                <a:latin typeface="Calibri"/>
                <a:cs typeface="Calibri"/>
              </a:rPr>
              <a:t>E</a:t>
            </a:r>
            <a:r>
              <a:rPr sz="2300" spc="-25" dirty="0" smtClean="0">
                <a:latin typeface="Calibri"/>
                <a:cs typeface="Calibri"/>
              </a:rPr>
              <a:t>k</a:t>
            </a:r>
            <a:r>
              <a:rPr sz="2300" spc="0" dirty="0" smtClean="0">
                <a:latin typeface="Calibri"/>
                <a:cs typeface="Calibri"/>
              </a:rPr>
              <a:t>splanasi</a:t>
            </a:r>
            <a:r>
              <a:rPr sz="2300" spc="-4" dirty="0" smtClean="0">
                <a:latin typeface="Calibri"/>
                <a:cs typeface="Calibri"/>
              </a:rPr>
              <a:t> (</a:t>
            </a:r>
            <a:r>
              <a:rPr sz="2300" i="1" spc="-44" dirty="0" smtClean="0">
                <a:latin typeface="Calibri"/>
                <a:cs typeface="Calibri"/>
              </a:rPr>
              <a:t>e</a:t>
            </a:r>
            <a:r>
              <a:rPr sz="2300" i="1" spc="0" dirty="0" smtClean="0">
                <a:latin typeface="Calibri"/>
                <a:cs typeface="Calibri"/>
              </a:rPr>
              <a:t>xplanation) adalah</a:t>
            </a:r>
            <a:r>
              <a:rPr sz="2300" i="1" spc="4" dirty="0" smtClean="0">
                <a:latin typeface="Calibri"/>
                <a:cs typeface="Calibri"/>
              </a:rPr>
              <a:t> j</a:t>
            </a:r>
            <a:r>
              <a:rPr sz="2300" i="1" spc="0" dirty="0" smtClean="0">
                <a:latin typeface="Calibri"/>
                <a:cs typeface="Calibri"/>
              </a:rPr>
              <a:t>enis moni</a:t>
            </a:r>
            <a:r>
              <a:rPr sz="2300" i="1" spc="-25" dirty="0" smtClean="0">
                <a:latin typeface="Calibri"/>
                <a:cs typeface="Calibri"/>
              </a:rPr>
              <a:t>t</a:t>
            </a:r>
            <a:r>
              <a:rPr sz="2300" i="1" spc="0" dirty="0" smtClean="0">
                <a:latin typeface="Calibri"/>
                <a:cs typeface="Calibri"/>
              </a:rPr>
              <a:t>oring</a:t>
            </a:r>
            <a:r>
              <a:rPr sz="2300" i="1" spc="-19" dirty="0" smtClean="0">
                <a:latin typeface="Calibri"/>
                <a:cs typeface="Calibri"/>
              </a:rPr>
              <a:t> </a:t>
            </a:r>
            <a:r>
              <a:rPr sz="2300" i="1" spc="0" dirty="0" smtClean="0">
                <a:latin typeface="Calibri"/>
                <a:cs typeface="Calibri"/>
              </a:rPr>
              <a:t>u</a:t>
            </a:r>
            <a:r>
              <a:rPr sz="2300" i="1" spc="-19" dirty="0" smtClean="0">
                <a:latin typeface="Calibri"/>
                <a:cs typeface="Calibri"/>
              </a:rPr>
              <a:t>n</a:t>
            </a:r>
            <a:r>
              <a:rPr sz="2300" i="1" spc="0" dirty="0" smtClean="0">
                <a:latin typeface="Calibri"/>
                <a:cs typeface="Calibri"/>
              </a:rPr>
              <a:t>tuk me</a:t>
            </a:r>
            <a:r>
              <a:rPr sz="2300" i="1" spc="4" dirty="0" smtClean="0">
                <a:latin typeface="Calibri"/>
                <a:cs typeface="Calibri"/>
              </a:rPr>
              <a:t>n</a:t>
            </a:r>
            <a:r>
              <a:rPr sz="2300" i="1" spc="0" dirty="0" smtClean="0">
                <a:latin typeface="Calibri"/>
                <a:cs typeface="Calibri"/>
              </a:rPr>
              <a:t>jela</a:t>
            </a:r>
            <a:r>
              <a:rPr sz="2300" i="1" spc="9" dirty="0" smtClean="0">
                <a:latin typeface="Calibri"/>
                <a:cs typeface="Calibri"/>
              </a:rPr>
              <a:t>s</a:t>
            </a:r>
            <a:r>
              <a:rPr sz="2300" i="1" spc="-75" dirty="0" smtClean="0">
                <a:latin typeface="Calibri"/>
                <a:cs typeface="Calibri"/>
              </a:rPr>
              <a:t>k</a:t>
            </a:r>
            <a:r>
              <a:rPr sz="2300" i="1" spc="0" dirty="0" smtClean="0">
                <a:latin typeface="Calibri"/>
                <a:cs typeface="Calibri"/>
              </a:rPr>
              <a:t>an ada</a:t>
            </a:r>
            <a:r>
              <a:rPr sz="2300" i="1" spc="-25" dirty="0" smtClean="0">
                <a:latin typeface="Calibri"/>
                <a:cs typeface="Calibri"/>
              </a:rPr>
              <a:t>n</a:t>
            </a:r>
            <a:r>
              <a:rPr sz="2300" i="1" spc="0" dirty="0" smtClean="0">
                <a:latin typeface="Calibri"/>
                <a:cs typeface="Calibri"/>
              </a:rPr>
              <a:t>ya</a:t>
            </a:r>
            <a:r>
              <a:rPr sz="2300" i="1" spc="-9" dirty="0" smtClean="0">
                <a:latin typeface="Calibri"/>
                <a:cs typeface="Calibri"/>
              </a:rPr>
              <a:t> </a:t>
            </a:r>
            <a:r>
              <a:rPr sz="2300" i="1" spc="0" dirty="0" smtClean="0">
                <a:latin typeface="Calibri"/>
                <a:cs typeface="Calibri"/>
              </a:rPr>
              <a:t>pe</a:t>
            </a:r>
            <a:r>
              <a:rPr sz="2300" i="1" spc="9" dirty="0" smtClean="0">
                <a:latin typeface="Calibri"/>
                <a:cs typeface="Calibri"/>
              </a:rPr>
              <a:t>r</a:t>
            </a:r>
            <a:r>
              <a:rPr sz="2300" i="1" spc="0" dirty="0" smtClean="0">
                <a:latin typeface="Calibri"/>
                <a:cs typeface="Calibri"/>
              </a:rPr>
              <a:t>be</a:t>
            </a:r>
            <a:r>
              <a:rPr sz="2300" i="1" spc="4" dirty="0" smtClean="0">
                <a:latin typeface="Calibri"/>
                <a:cs typeface="Calibri"/>
              </a:rPr>
              <a:t>d</a:t>
            </a:r>
            <a:r>
              <a:rPr sz="2300" i="1" spc="0" dirty="0" smtClean="0">
                <a:latin typeface="Calibri"/>
                <a:cs typeface="Calibri"/>
              </a:rPr>
              <a:t>a</a:t>
            </a:r>
            <a:r>
              <a:rPr sz="2300" i="1" spc="4" dirty="0" smtClean="0">
                <a:latin typeface="Calibri"/>
                <a:cs typeface="Calibri"/>
              </a:rPr>
              <a:t>a</a:t>
            </a:r>
            <a:r>
              <a:rPr sz="2300" i="1" spc="0" dirty="0" smtClean="0">
                <a:latin typeface="Calibri"/>
                <a:cs typeface="Calibri"/>
              </a:rPr>
              <a:t>n a</a:t>
            </a:r>
            <a:r>
              <a:rPr sz="2300" i="1" spc="-19" dirty="0" smtClean="0">
                <a:latin typeface="Calibri"/>
                <a:cs typeface="Calibri"/>
              </a:rPr>
              <a:t>n</a:t>
            </a:r>
            <a:r>
              <a:rPr sz="2300" i="1" spc="-39" dirty="0" smtClean="0">
                <a:latin typeface="Calibri"/>
                <a:cs typeface="Calibri"/>
              </a:rPr>
              <a:t>t</a:t>
            </a:r>
            <a:r>
              <a:rPr sz="2300" i="1" spc="0" dirty="0" smtClean="0">
                <a:latin typeface="Calibri"/>
                <a:cs typeface="Calibri"/>
              </a:rPr>
              <a:t>ara</a:t>
            </a:r>
            <a:r>
              <a:rPr sz="2300" i="1" spc="9" dirty="0" smtClean="0">
                <a:latin typeface="Calibri"/>
                <a:cs typeface="Calibri"/>
              </a:rPr>
              <a:t> </a:t>
            </a:r>
            <a:r>
              <a:rPr sz="2300" i="1" spc="0" dirty="0" smtClean="0">
                <a:latin typeface="Calibri"/>
                <a:cs typeface="Calibri"/>
              </a:rPr>
              <a:t>h</a:t>
            </a:r>
            <a:r>
              <a:rPr sz="2300" i="1" spc="4" dirty="0" smtClean="0">
                <a:latin typeface="Calibri"/>
                <a:cs typeface="Calibri"/>
              </a:rPr>
              <a:t>a</a:t>
            </a:r>
            <a:r>
              <a:rPr sz="2300" i="1" spc="0" dirty="0" smtClean="0">
                <a:latin typeface="Calibri"/>
                <a:cs typeface="Calibri"/>
              </a:rPr>
              <a:t>sil dan</a:t>
            </a:r>
            <a:r>
              <a:rPr sz="2300" i="1" spc="9" dirty="0" smtClean="0">
                <a:latin typeface="Calibri"/>
                <a:cs typeface="Calibri"/>
              </a:rPr>
              <a:t> </a:t>
            </a:r>
            <a:r>
              <a:rPr sz="2300" i="1" spc="0" dirty="0" smtClean="0">
                <a:latin typeface="Calibri"/>
                <a:cs typeface="Calibri"/>
              </a:rPr>
              <a:t>tuju</a:t>
            </a:r>
            <a:r>
              <a:rPr sz="2300" i="1" spc="4" dirty="0" smtClean="0">
                <a:latin typeface="Calibri"/>
                <a:cs typeface="Calibri"/>
              </a:rPr>
              <a:t>a</a:t>
            </a:r>
            <a:r>
              <a:rPr sz="2300" i="1" spc="0" dirty="0" smtClean="0">
                <a:latin typeface="Calibri"/>
                <a:cs typeface="Calibri"/>
              </a:rPr>
              <a:t>n </a:t>
            </a:r>
            <a:r>
              <a:rPr sz="2300" i="1" spc="-75" dirty="0" smtClean="0">
                <a:latin typeface="Calibri"/>
                <a:cs typeface="Calibri"/>
              </a:rPr>
              <a:t>k</a:t>
            </a:r>
            <a:r>
              <a:rPr sz="2300" i="1" spc="0" dirty="0" smtClean="0">
                <a:latin typeface="Calibri"/>
                <a:cs typeface="Calibri"/>
              </a:rPr>
              <a:t>ebij</a:t>
            </a:r>
            <a:r>
              <a:rPr sz="2300" i="1" spc="9" dirty="0" smtClean="0">
                <a:latin typeface="Calibri"/>
                <a:cs typeface="Calibri"/>
              </a:rPr>
              <a:t>a</a:t>
            </a:r>
            <a:r>
              <a:rPr sz="2300" i="1" spc="-75" dirty="0" smtClean="0">
                <a:latin typeface="Calibri"/>
                <a:cs typeface="Calibri"/>
              </a:rPr>
              <a:t>k</a:t>
            </a:r>
            <a:r>
              <a:rPr sz="2300" i="1" spc="0" dirty="0" smtClean="0">
                <a:latin typeface="Calibri"/>
                <a:cs typeface="Calibri"/>
              </a:rPr>
              <a:t>a</a:t>
            </a:r>
            <a:r>
              <a:rPr sz="2300" i="1" spc="4" dirty="0" smtClean="0">
                <a:latin typeface="Calibri"/>
                <a:cs typeface="Calibri"/>
              </a:rPr>
              <a:t>n</a:t>
            </a:r>
            <a:r>
              <a:rPr sz="2300" i="1" spc="0" dirty="0" smtClean="0">
                <a:latin typeface="Calibri"/>
                <a:cs typeface="Calibri"/>
              </a:rPr>
              <a:t>.</a:t>
            </a:r>
            <a:endParaRPr sz="23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35940" y="1669165"/>
            <a:ext cx="171703" cy="3180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455"/>
              </a:lnSpc>
              <a:spcBef>
                <a:spcPts val="122"/>
              </a:spcBef>
            </a:pPr>
            <a:r>
              <a:rPr sz="2300" spc="0" dirty="0" smtClean="0">
                <a:latin typeface="Arial"/>
                <a:cs typeface="Arial"/>
              </a:rPr>
              <a:t>•</a:t>
            </a:r>
            <a:endParaRPr sz="23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35940" y="2791210"/>
            <a:ext cx="171703" cy="3180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455"/>
              </a:lnSpc>
              <a:spcBef>
                <a:spcPts val="122"/>
              </a:spcBef>
            </a:pPr>
            <a:r>
              <a:rPr sz="2300" spc="0" dirty="0" smtClean="0">
                <a:latin typeface="Arial"/>
                <a:cs typeface="Arial"/>
              </a:rPr>
              <a:t>•</a:t>
            </a:r>
            <a:endParaRPr sz="23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35940" y="3913128"/>
            <a:ext cx="171703" cy="3180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455"/>
              </a:lnSpc>
              <a:spcBef>
                <a:spcPts val="122"/>
              </a:spcBef>
            </a:pPr>
            <a:r>
              <a:rPr sz="2300" spc="0" dirty="0" smtClean="0">
                <a:latin typeface="Arial"/>
                <a:cs typeface="Arial"/>
              </a:rPr>
              <a:t>•</a:t>
            </a:r>
            <a:endParaRPr sz="23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35940" y="5034926"/>
            <a:ext cx="171856" cy="31831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455"/>
              </a:lnSpc>
              <a:spcBef>
                <a:spcPts val="122"/>
              </a:spcBef>
            </a:pPr>
            <a:r>
              <a:rPr sz="2300" spc="0" dirty="0" smtClean="0">
                <a:latin typeface="Arial"/>
                <a:cs typeface="Arial"/>
              </a:rPr>
              <a:t>•</a:t>
            </a:r>
            <a:endParaRPr sz="23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046847" y="6118454"/>
            <a:ext cx="205243" cy="254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64"/>
              </a:lnSpc>
              <a:spcBef>
                <a:spcPts val="98"/>
              </a:spcBef>
            </a:pPr>
            <a:r>
              <a:rPr sz="1800" b="1" spc="0" dirty="0" smtClean="0">
                <a:solidFill>
                  <a:srgbClr val="FFFFFF"/>
                </a:solidFill>
                <a:latin typeface="Tahoma"/>
                <a:cs typeface="Tahoma"/>
              </a:rPr>
              <a:t>7</a:t>
            </a:r>
            <a:endParaRPr sz="1800">
              <a:latin typeface="Tahoma"/>
              <a:cs typeface="Tahoma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535940" y="6174435"/>
            <a:ext cx="3817320" cy="31800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445"/>
              </a:lnSpc>
              <a:spcBef>
                <a:spcPts val="122"/>
              </a:spcBef>
            </a:pPr>
            <a:r>
              <a:rPr sz="3450" spc="0" baseline="3561" dirty="0" smtClean="0">
                <a:latin typeface="Calibri"/>
                <a:cs typeface="Calibri"/>
              </a:rPr>
              <a:t>(Sumber: Dun</a:t>
            </a:r>
            <a:r>
              <a:rPr sz="3450" spc="4" baseline="3561" dirty="0" smtClean="0">
                <a:latin typeface="Calibri"/>
                <a:cs typeface="Calibri"/>
              </a:rPr>
              <a:t>n</a:t>
            </a:r>
            <a:r>
              <a:rPr sz="3450" spc="0" baseline="3561" dirty="0" smtClean="0">
                <a:latin typeface="Calibri"/>
                <a:cs typeface="Calibri"/>
              </a:rPr>
              <a:t>,</a:t>
            </a:r>
            <a:r>
              <a:rPr sz="3450" spc="4" baseline="3561" dirty="0" smtClean="0">
                <a:latin typeface="Calibri"/>
                <a:cs typeface="Calibri"/>
              </a:rPr>
              <a:t> </a:t>
            </a:r>
            <a:r>
              <a:rPr sz="3450" spc="0" baseline="3561" dirty="0" smtClean="0">
                <a:latin typeface="Calibri"/>
                <a:cs typeface="Calibri"/>
              </a:rPr>
              <a:t>1</a:t>
            </a:r>
            <a:r>
              <a:rPr sz="3450" spc="-9" baseline="3561" dirty="0" smtClean="0">
                <a:latin typeface="Calibri"/>
                <a:cs typeface="Calibri"/>
              </a:rPr>
              <a:t>9</a:t>
            </a:r>
            <a:r>
              <a:rPr sz="3450" spc="0" baseline="3561" dirty="0" smtClean="0">
                <a:latin typeface="Calibri"/>
                <a:cs typeface="Calibri"/>
              </a:rPr>
              <a:t>9</a:t>
            </a:r>
            <a:r>
              <a:rPr sz="3450" spc="-9" baseline="3561" dirty="0" smtClean="0">
                <a:latin typeface="Calibri"/>
                <a:cs typeface="Calibri"/>
              </a:rPr>
              <a:t>4</a:t>
            </a:r>
            <a:r>
              <a:rPr sz="3450" spc="0" baseline="3561" dirty="0" smtClean="0">
                <a:latin typeface="Calibri"/>
                <a:cs typeface="Calibri"/>
              </a:rPr>
              <a:t>:</a:t>
            </a:r>
            <a:r>
              <a:rPr sz="3450" spc="-9" baseline="3561" dirty="0" smtClean="0">
                <a:latin typeface="Calibri"/>
                <a:cs typeface="Calibri"/>
              </a:rPr>
              <a:t>3</a:t>
            </a:r>
            <a:r>
              <a:rPr sz="3450" spc="0" baseline="3561" dirty="0" smtClean="0">
                <a:latin typeface="Calibri"/>
                <a:cs typeface="Calibri"/>
              </a:rPr>
              <a:t>3</a:t>
            </a:r>
            <a:r>
              <a:rPr sz="3450" spc="4" baseline="3561" dirty="0" smtClean="0">
                <a:latin typeface="Calibri"/>
                <a:cs typeface="Calibri"/>
              </a:rPr>
              <a:t>5-</a:t>
            </a:r>
            <a:r>
              <a:rPr sz="3450" spc="0" baseline="3561" dirty="0" smtClean="0">
                <a:latin typeface="Calibri"/>
                <a:cs typeface="Calibri"/>
              </a:rPr>
              <a:t>3</a:t>
            </a:r>
            <a:r>
              <a:rPr sz="3450" spc="-9" baseline="3561" dirty="0" smtClean="0">
                <a:latin typeface="Calibri"/>
                <a:cs typeface="Calibri"/>
              </a:rPr>
              <a:t>3</a:t>
            </a:r>
            <a:r>
              <a:rPr sz="3450" spc="0" baseline="3561" dirty="0" smtClean="0">
                <a:latin typeface="Calibri"/>
                <a:cs typeface="Calibri"/>
              </a:rPr>
              <a:t>6).</a:t>
            </a:r>
            <a:endParaRPr sz="23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11"/>
          <p:cNvSpPr/>
          <p:nvPr/>
        </p:nvSpPr>
        <p:spPr>
          <a:xfrm>
            <a:off x="7572375" y="6000762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1852" y="247350"/>
                </a:lnTo>
                <a:lnTo>
                  <a:pt x="7313" y="265682"/>
                </a:lnTo>
                <a:lnTo>
                  <a:pt x="28488" y="300859"/>
                </a:lnTo>
                <a:lnTo>
                  <a:pt x="62373" y="333659"/>
                </a:lnTo>
                <a:lnTo>
                  <a:pt x="107817" y="363612"/>
                </a:lnTo>
                <a:lnTo>
                  <a:pt x="163671" y="390248"/>
                </a:lnTo>
                <a:lnTo>
                  <a:pt x="228782" y="413096"/>
                </a:lnTo>
                <a:lnTo>
                  <a:pt x="302002" y="431686"/>
                </a:lnTo>
                <a:lnTo>
                  <a:pt x="341292" y="439237"/>
                </a:lnTo>
                <a:lnTo>
                  <a:pt x="382178" y="445546"/>
                </a:lnTo>
                <a:lnTo>
                  <a:pt x="424516" y="450556"/>
                </a:lnTo>
                <a:lnTo>
                  <a:pt x="468161" y="454208"/>
                </a:lnTo>
                <a:lnTo>
                  <a:pt x="512970" y="456442"/>
                </a:lnTo>
                <a:lnTo>
                  <a:pt x="558800" y="457200"/>
                </a:lnTo>
                <a:lnTo>
                  <a:pt x="604629" y="456442"/>
                </a:lnTo>
                <a:lnTo>
                  <a:pt x="649438" y="454208"/>
                </a:lnTo>
                <a:lnTo>
                  <a:pt x="693083" y="450556"/>
                </a:lnTo>
                <a:lnTo>
                  <a:pt x="735421" y="445546"/>
                </a:lnTo>
                <a:lnTo>
                  <a:pt x="776307" y="439237"/>
                </a:lnTo>
                <a:lnTo>
                  <a:pt x="815597" y="431686"/>
                </a:lnTo>
                <a:lnTo>
                  <a:pt x="853149" y="422953"/>
                </a:lnTo>
                <a:lnTo>
                  <a:pt x="922458" y="402175"/>
                </a:lnTo>
                <a:lnTo>
                  <a:pt x="983084" y="377374"/>
                </a:lnTo>
                <a:lnTo>
                  <a:pt x="1033877" y="349021"/>
                </a:lnTo>
                <a:lnTo>
                  <a:pt x="1073685" y="317586"/>
                </a:lnTo>
                <a:lnTo>
                  <a:pt x="1101359" y="283538"/>
                </a:lnTo>
                <a:lnTo>
                  <a:pt x="1115747" y="247350"/>
                </a:lnTo>
                <a:lnTo>
                  <a:pt x="1117600" y="228600"/>
                </a:lnTo>
                <a:lnTo>
                  <a:pt x="1115747" y="209851"/>
                </a:lnTo>
                <a:lnTo>
                  <a:pt x="1101359" y="173665"/>
                </a:lnTo>
                <a:lnTo>
                  <a:pt x="1073685" y="139619"/>
                </a:lnTo>
                <a:lnTo>
                  <a:pt x="1033877" y="108183"/>
                </a:lnTo>
                <a:lnTo>
                  <a:pt x="983084" y="79830"/>
                </a:lnTo>
                <a:lnTo>
                  <a:pt x="922458" y="55028"/>
                </a:lnTo>
                <a:lnTo>
                  <a:pt x="853149" y="34249"/>
                </a:lnTo>
                <a:lnTo>
                  <a:pt x="815597" y="25516"/>
                </a:lnTo>
                <a:lnTo>
                  <a:pt x="776307" y="17964"/>
                </a:lnTo>
                <a:lnTo>
                  <a:pt x="735421" y="11654"/>
                </a:lnTo>
                <a:lnTo>
                  <a:pt x="693083" y="6643"/>
                </a:lnTo>
                <a:lnTo>
                  <a:pt x="649438" y="2992"/>
                </a:lnTo>
                <a:lnTo>
                  <a:pt x="604629" y="757"/>
                </a:lnTo>
                <a:lnTo>
                  <a:pt x="558800" y="0"/>
                </a:lnTo>
                <a:lnTo>
                  <a:pt x="512970" y="757"/>
                </a:lnTo>
                <a:lnTo>
                  <a:pt x="468161" y="2992"/>
                </a:lnTo>
                <a:lnTo>
                  <a:pt x="424516" y="6643"/>
                </a:lnTo>
                <a:lnTo>
                  <a:pt x="382178" y="11654"/>
                </a:lnTo>
                <a:lnTo>
                  <a:pt x="341292" y="17964"/>
                </a:lnTo>
                <a:lnTo>
                  <a:pt x="302002" y="25516"/>
                </a:lnTo>
                <a:lnTo>
                  <a:pt x="264450" y="34249"/>
                </a:lnTo>
                <a:lnTo>
                  <a:pt x="195141" y="55028"/>
                </a:lnTo>
                <a:lnTo>
                  <a:pt x="134515" y="79830"/>
                </a:lnTo>
                <a:lnTo>
                  <a:pt x="83722" y="108183"/>
                </a:lnTo>
                <a:lnTo>
                  <a:pt x="43914" y="139619"/>
                </a:lnTo>
                <a:lnTo>
                  <a:pt x="16240" y="173665"/>
                </a:lnTo>
                <a:lnTo>
                  <a:pt x="1852" y="209851"/>
                </a:lnTo>
                <a:lnTo>
                  <a:pt x="0" y="228600"/>
                </a:lnTo>
                <a:close/>
              </a:path>
            </a:pathLst>
          </a:custGeom>
          <a:solidFill>
            <a:srgbClr val="0000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572375" y="6000762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7313" y="191520"/>
                </a:lnTo>
                <a:lnTo>
                  <a:pt x="28488" y="156345"/>
                </a:lnTo>
                <a:lnTo>
                  <a:pt x="62373" y="123545"/>
                </a:lnTo>
                <a:lnTo>
                  <a:pt x="107817" y="93592"/>
                </a:lnTo>
                <a:lnTo>
                  <a:pt x="163671" y="66955"/>
                </a:lnTo>
                <a:lnTo>
                  <a:pt x="228782" y="44106"/>
                </a:lnTo>
                <a:lnTo>
                  <a:pt x="302002" y="25516"/>
                </a:lnTo>
                <a:lnTo>
                  <a:pt x="341292" y="17964"/>
                </a:lnTo>
                <a:lnTo>
                  <a:pt x="382178" y="11654"/>
                </a:lnTo>
                <a:lnTo>
                  <a:pt x="424516" y="6643"/>
                </a:lnTo>
                <a:lnTo>
                  <a:pt x="468161" y="2992"/>
                </a:lnTo>
                <a:lnTo>
                  <a:pt x="512970" y="757"/>
                </a:lnTo>
                <a:lnTo>
                  <a:pt x="558800" y="0"/>
                </a:lnTo>
                <a:lnTo>
                  <a:pt x="604629" y="757"/>
                </a:lnTo>
                <a:lnTo>
                  <a:pt x="649438" y="2992"/>
                </a:lnTo>
                <a:lnTo>
                  <a:pt x="693083" y="6643"/>
                </a:lnTo>
                <a:lnTo>
                  <a:pt x="735421" y="11654"/>
                </a:lnTo>
                <a:lnTo>
                  <a:pt x="776307" y="17964"/>
                </a:lnTo>
                <a:lnTo>
                  <a:pt x="815597" y="25516"/>
                </a:lnTo>
                <a:lnTo>
                  <a:pt x="853149" y="34249"/>
                </a:lnTo>
                <a:lnTo>
                  <a:pt x="922458" y="55028"/>
                </a:lnTo>
                <a:lnTo>
                  <a:pt x="983084" y="79830"/>
                </a:lnTo>
                <a:lnTo>
                  <a:pt x="1033877" y="108183"/>
                </a:lnTo>
                <a:lnTo>
                  <a:pt x="1073685" y="139619"/>
                </a:lnTo>
                <a:lnTo>
                  <a:pt x="1101359" y="173665"/>
                </a:lnTo>
                <a:lnTo>
                  <a:pt x="1115747" y="209851"/>
                </a:lnTo>
                <a:lnTo>
                  <a:pt x="1117600" y="228600"/>
                </a:lnTo>
                <a:lnTo>
                  <a:pt x="1115747" y="247350"/>
                </a:lnTo>
                <a:lnTo>
                  <a:pt x="1101359" y="283538"/>
                </a:lnTo>
                <a:lnTo>
                  <a:pt x="1073685" y="317586"/>
                </a:lnTo>
                <a:lnTo>
                  <a:pt x="1033877" y="349021"/>
                </a:lnTo>
                <a:lnTo>
                  <a:pt x="983084" y="377374"/>
                </a:lnTo>
                <a:lnTo>
                  <a:pt x="922458" y="402175"/>
                </a:lnTo>
                <a:lnTo>
                  <a:pt x="853149" y="422953"/>
                </a:lnTo>
                <a:lnTo>
                  <a:pt x="815597" y="431686"/>
                </a:lnTo>
                <a:lnTo>
                  <a:pt x="776307" y="439237"/>
                </a:lnTo>
                <a:lnTo>
                  <a:pt x="735421" y="445546"/>
                </a:lnTo>
                <a:lnTo>
                  <a:pt x="693083" y="450556"/>
                </a:lnTo>
                <a:lnTo>
                  <a:pt x="649438" y="454208"/>
                </a:lnTo>
                <a:lnTo>
                  <a:pt x="604629" y="456442"/>
                </a:lnTo>
                <a:lnTo>
                  <a:pt x="558800" y="457200"/>
                </a:lnTo>
                <a:lnTo>
                  <a:pt x="512970" y="456442"/>
                </a:lnTo>
                <a:lnTo>
                  <a:pt x="468161" y="454208"/>
                </a:lnTo>
                <a:lnTo>
                  <a:pt x="424516" y="450556"/>
                </a:lnTo>
                <a:lnTo>
                  <a:pt x="382178" y="445546"/>
                </a:lnTo>
                <a:lnTo>
                  <a:pt x="341292" y="439237"/>
                </a:lnTo>
                <a:lnTo>
                  <a:pt x="302002" y="431686"/>
                </a:lnTo>
                <a:lnTo>
                  <a:pt x="264450" y="422953"/>
                </a:lnTo>
                <a:lnTo>
                  <a:pt x="195141" y="402175"/>
                </a:lnTo>
                <a:lnTo>
                  <a:pt x="134515" y="377374"/>
                </a:lnTo>
                <a:lnTo>
                  <a:pt x="83722" y="349021"/>
                </a:lnTo>
                <a:lnTo>
                  <a:pt x="43914" y="317586"/>
                </a:lnTo>
                <a:lnTo>
                  <a:pt x="16240" y="283538"/>
                </a:lnTo>
                <a:lnTo>
                  <a:pt x="1852" y="247350"/>
                </a:lnTo>
                <a:lnTo>
                  <a:pt x="0" y="228600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914132" y="6016752"/>
            <a:ext cx="454151" cy="5135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8060435" y="6016752"/>
            <a:ext cx="374903" cy="5135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783742" y="601497"/>
            <a:ext cx="7664989" cy="58501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4585"/>
              </a:lnSpc>
              <a:spcBef>
                <a:spcPts val="229"/>
              </a:spcBef>
            </a:pPr>
            <a:r>
              <a:rPr sz="6600" spc="-79" baseline="3103" dirty="0" smtClean="0">
                <a:latin typeface="Calibri"/>
                <a:cs typeface="Calibri"/>
              </a:rPr>
              <a:t>P</a:t>
            </a:r>
            <a:r>
              <a:rPr sz="6600" spc="0" baseline="3103" dirty="0" smtClean="0">
                <a:latin typeface="Calibri"/>
                <a:cs typeface="Calibri"/>
              </a:rPr>
              <a:t>en</a:t>
            </a:r>
            <a:r>
              <a:rPr sz="6600" spc="4" baseline="3103" dirty="0" smtClean="0">
                <a:latin typeface="Calibri"/>
                <a:cs typeface="Calibri"/>
              </a:rPr>
              <a:t>d</a:t>
            </a:r>
            <a:r>
              <a:rPr sz="6600" spc="0" baseline="3103" dirty="0" smtClean="0">
                <a:latin typeface="Calibri"/>
                <a:cs typeface="Calibri"/>
              </a:rPr>
              <a:t>e</a:t>
            </a:r>
            <a:r>
              <a:rPr sz="6600" spc="-59" baseline="3103" dirty="0" smtClean="0">
                <a:latin typeface="Calibri"/>
                <a:cs typeface="Calibri"/>
              </a:rPr>
              <a:t>k</a:t>
            </a:r>
            <a:r>
              <a:rPr sz="6600" spc="-44" baseline="3103" dirty="0" smtClean="0">
                <a:latin typeface="Calibri"/>
                <a:cs typeface="Calibri"/>
              </a:rPr>
              <a:t>a</a:t>
            </a:r>
            <a:r>
              <a:rPr sz="6600" spc="-50" baseline="3103" dirty="0" smtClean="0">
                <a:latin typeface="Calibri"/>
                <a:cs typeface="Calibri"/>
              </a:rPr>
              <a:t>t</a:t>
            </a:r>
            <a:r>
              <a:rPr sz="6600" spc="0" baseline="3103" dirty="0" smtClean="0">
                <a:latin typeface="Calibri"/>
                <a:cs typeface="Calibri"/>
              </a:rPr>
              <a:t>an</a:t>
            </a:r>
            <a:r>
              <a:rPr sz="6600" spc="-25" baseline="3103" dirty="0" smtClean="0">
                <a:latin typeface="Calibri"/>
                <a:cs typeface="Calibri"/>
              </a:rPr>
              <a:t> </a:t>
            </a:r>
            <a:r>
              <a:rPr sz="6600" spc="-50" baseline="3103" dirty="0" smtClean="0">
                <a:latin typeface="Calibri"/>
                <a:cs typeface="Calibri"/>
              </a:rPr>
              <a:t>t</a:t>
            </a:r>
            <a:r>
              <a:rPr sz="6600" spc="0" baseline="3103" dirty="0" smtClean="0">
                <a:latin typeface="Calibri"/>
                <a:cs typeface="Calibri"/>
              </a:rPr>
              <a:t>erha</a:t>
            </a:r>
            <a:r>
              <a:rPr sz="6600" spc="14" baseline="3103" dirty="0" smtClean="0">
                <a:latin typeface="Calibri"/>
                <a:cs typeface="Calibri"/>
              </a:rPr>
              <a:t>d</a:t>
            </a:r>
            <a:r>
              <a:rPr sz="6600" spc="0" baseline="3103" dirty="0" smtClean="0">
                <a:latin typeface="Calibri"/>
                <a:cs typeface="Calibri"/>
              </a:rPr>
              <a:t>ap Moni</a:t>
            </a:r>
            <a:r>
              <a:rPr sz="6600" spc="-39" baseline="3103" dirty="0" smtClean="0">
                <a:latin typeface="Calibri"/>
                <a:cs typeface="Calibri"/>
              </a:rPr>
              <a:t>t</a:t>
            </a:r>
            <a:r>
              <a:rPr sz="6600" spc="0" baseline="3103" dirty="0" smtClean="0">
                <a:latin typeface="Calibri"/>
                <a:cs typeface="Calibri"/>
              </a:rPr>
              <a:t>oring</a:t>
            </a:r>
            <a:endParaRPr sz="4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35940" y="1684750"/>
            <a:ext cx="228853" cy="4323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375"/>
              </a:lnSpc>
              <a:spcBef>
                <a:spcPts val="168"/>
              </a:spcBef>
            </a:pPr>
            <a:r>
              <a:rPr sz="3200" spc="0" dirty="0" smtClean="0">
                <a:latin typeface="Arial"/>
                <a:cs typeface="Arial"/>
              </a:rPr>
              <a:t>•</a:t>
            </a:r>
            <a:endParaRPr sz="32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78840" y="1709293"/>
            <a:ext cx="6237259" cy="4323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360"/>
              </a:lnSpc>
              <a:spcBef>
                <a:spcPts val="168"/>
              </a:spcBef>
            </a:pPr>
            <a:r>
              <a:rPr sz="4800" spc="0" baseline="3413" dirty="0" smtClean="0">
                <a:latin typeface="Calibri"/>
                <a:cs typeface="Calibri"/>
              </a:rPr>
              <a:t>Dunn</a:t>
            </a:r>
            <a:r>
              <a:rPr sz="4800" spc="14" baseline="3413" dirty="0" smtClean="0">
                <a:latin typeface="Calibri"/>
                <a:cs typeface="Calibri"/>
              </a:rPr>
              <a:t> </a:t>
            </a:r>
            <a:r>
              <a:rPr sz="4800" spc="0" baseline="3413" dirty="0" smtClean="0">
                <a:latin typeface="Calibri"/>
                <a:cs typeface="Calibri"/>
              </a:rPr>
              <a:t>(19</a:t>
            </a:r>
            <a:r>
              <a:rPr sz="4800" spc="-9" baseline="3413" dirty="0" smtClean="0">
                <a:latin typeface="Calibri"/>
                <a:cs typeface="Calibri"/>
              </a:rPr>
              <a:t>9</a:t>
            </a:r>
            <a:r>
              <a:rPr sz="4800" spc="0" baseline="3413" dirty="0" smtClean="0">
                <a:latin typeface="Calibri"/>
                <a:cs typeface="Calibri"/>
              </a:rPr>
              <a:t>4)</a:t>
            </a:r>
            <a:r>
              <a:rPr sz="4800" spc="14" baseline="3413" dirty="0" smtClean="0">
                <a:latin typeface="Calibri"/>
                <a:cs typeface="Calibri"/>
              </a:rPr>
              <a:t> </a:t>
            </a:r>
            <a:r>
              <a:rPr sz="4800" spc="0" baseline="3413" dirty="0" smtClean="0">
                <a:latin typeface="Calibri"/>
                <a:cs typeface="Calibri"/>
              </a:rPr>
              <a:t>mengi</a:t>
            </a:r>
            <a:r>
              <a:rPr sz="4800" spc="-9" baseline="3413" dirty="0" smtClean="0">
                <a:latin typeface="Calibri"/>
                <a:cs typeface="Calibri"/>
              </a:rPr>
              <a:t>d</a:t>
            </a:r>
            <a:r>
              <a:rPr sz="4800" spc="0" baseline="3413" dirty="0" smtClean="0">
                <a:latin typeface="Calibri"/>
                <a:cs typeface="Calibri"/>
              </a:rPr>
              <a:t>e</a:t>
            </a:r>
            <a:r>
              <a:rPr sz="4800" spc="-25" baseline="3413" dirty="0" smtClean="0">
                <a:latin typeface="Calibri"/>
                <a:cs typeface="Calibri"/>
              </a:rPr>
              <a:t>n</a:t>
            </a:r>
            <a:r>
              <a:rPr sz="4800" spc="0" baseline="3413" dirty="0" smtClean="0">
                <a:latin typeface="Calibri"/>
                <a:cs typeface="Calibri"/>
              </a:rPr>
              <a:t>t</a:t>
            </a:r>
            <a:r>
              <a:rPr sz="4800" spc="-9" baseline="3413" dirty="0" smtClean="0">
                <a:latin typeface="Calibri"/>
                <a:cs typeface="Calibri"/>
              </a:rPr>
              <a:t>i</a:t>
            </a:r>
            <a:r>
              <a:rPr sz="4800" spc="0" baseline="3413" dirty="0" smtClean="0">
                <a:latin typeface="Calibri"/>
                <a:cs typeface="Calibri"/>
              </a:rPr>
              <a:t>f</a:t>
            </a:r>
            <a:r>
              <a:rPr sz="4800" spc="-9" baseline="3413" dirty="0" smtClean="0">
                <a:latin typeface="Calibri"/>
                <a:cs typeface="Calibri"/>
              </a:rPr>
              <a:t>i</a:t>
            </a:r>
            <a:r>
              <a:rPr sz="4800" spc="-64" baseline="3413" dirty="0" smtClean="0">
                <a:latin typeface="Calibri"/>
                <a:cs typeface="Calibri"/>
              </a:rPr>
              <a:t>k</a:t>
            </a:r>
            <a:r>
              <a:rPr sz="4800" spc="0" baseline="3413" dirty="0" smtClean="0">
                <a:latin typeface="Calibri"/>
                <a:cs typeface="Calibri"/>
              </a:rPr>
              <a:t>asi</a:t>
            </a:r>
            <a:r>
              <a:rPr sz="4800" spc="44" baseline="3413" dirty="0" smtClean="0">
                <a:latin typeface="Calibri"/>
                <a:cs typeface="Calibri"/>
              </a:rPr>
              <a:t> </a:t>
            </a:r>
            <a:r>
              <a:rPr sz="4800" spc="0" baseline="3413" dirty="0" smtClean="0">
                <a:latin typeface="Calibri"/>
                <a:cs typeface="Calibri"/>
              </a:rPr>
              <a:t>ada</a:t>
            </a:r>
            <a:r>
              <a:rPr sz="4800" spc="-64" baseline="3413" dirty="0" smtClean="0">
                <a:latin typeface="Calibri"/>
                <a:cs typeface="Calibri"/>
              </a:rPr>
              <a:t>n</a:t>
            </a:r>
            <a:r>
              <a:rPr sz="4800" spc="-44" baseline="3413" dirty="0" smtClean="0">
                <a:latin typeface="Calibri"/>
                <a:cs typeface="Calibri"/>
              </a:rPr>
              <a:t>y</a:t>
            </a:r>
            <a:r>
              <a:rPr sz="4800" spc="0" baseline="3413" dirty="0" smtClean="0">
                <a:latin typeface="Calibri"/>
                <a:cs typeface="Calibri"/>
              </a:rPr>
              <a:t>a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124063" y="1709293"/>
            <a:ext cx="1155367" cy="4323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360"/>
              </a:lnSpc>
              <a:spcBef>
                <a:spcPts val="168"/>
              </a:spcBef>
            </a:pPr>
            <a:r>
              <a:rPr sz="4800" spc="0" baseline="3413" dirty="0" smtClean="0">
                <a:latin typeface="Calibri"/>
                <a:cs typeface="Calibri"/>
              </a:rPr>
              <a:t>emp</a:t>
            </a:r>
            <a:r>
              <a:rPr sz="4800" spc="-29" baseline="3413" dirty="0" smtClean="0">
                <a:latin typeface="Calibri"/>
                <a:cs typeface="Calibri"/>
              </a:rPr>
              <a:t>a</a:t>
            </a:r>
            <a:r>
              <a:rPr sz="4800" spc="0" baseline="3413" dirty="0" smtClean="0">
                <a:latin typeface="Calibri"/>
                <a:cs typeface="Calibri"/>
              </a:rPr>
              <a:t>t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78840" y="2197354"/>
            <a:ext cx="4012983" cy="91998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360"/>
              </a:lnSpc>
              <a:spcBef>
                <a:spcPts val="168"/>
              </a:spcBef>
            </a:pPr>
            <a:r>
              <a:rPr sz="4800" spc="0" baseline="3413" dirty="0" smtClean="0">
                <a:latin typeface="Calibri"/>
                <a:cs typeface="Calibri"/>
              </a:rPr>
              <a:t>jenis</a:t>
            </a:r>
            <a:r>
              <a:rPr sz="4800" spc="-9" baseline="3413" dirty="0" smtClean="0">
                <a:latin typeface="Calibri"/>
                <a:cs typeface="Calibri"/>
              </a:rPr>
              <a:t> </a:t>
            </a:r>
            <a:r>
              <a:rPr sz="4800" spc="0" baseline="3413" dirty="0" smtClean="0">
                <a:latin typeface="Calibri"/>
                <a:cs typeface="Calibri"/>
              </a:rPr>
              <a:t>pende</a:t>
            </a:r>
            <a:r>
              <a:rPr sz="4800" spc="-69" baseline="3413" dirty="0" smtClean="0">
                <a:latin typeface="Calibri"/>
                <a:cs typeface="Calibri"/>
              </a:rPr>
              <a:t>k</a:t>
            </a:r>
            <a:r>
              <a:rPr sz="4800" spc="-19" baseline="3413" dirty="0" smtClean="0">
                <a:latin typeface="Calibri"/>
                <a:cs typeface="Calibri"/>
              </a:rPr>
              <a:t>a</a:t>
            </a:r>
            <a:r>
              <a:rPr sz="4800" spc="-39" baseline="3413" dirty="0" smtClean="0">
                <a:latin typeface="Calibri"/>
                <a:cs typeface="Calibri"/>
              </a:rPr>
              <a:t>t</a:t>
            </a:r>
            <a:r>
              <a:rPr sz="4800" spc="0" baseline="3413" dirty="0" smtClean="0">
                <a:latin typeface="Calibri"/>
                <a:cs typeface="Calibri"/>
              </a:rPr>
              <a:t>an</a:t>
            </a:r>
            <a:r>
              <a:rPr sz="4800" spc="14" baseline="3413" dirty="0" smtClean="0">
                <a:latin typeface="Calibri"/>
                <a:cs typeface="Calibri"/>
              </a:rPr>
              <a:t> </a:t>
            </a:r>
            <a:r>
              <a:rPr sz="4800" spc="0" baseline="3413" dirty="0" smtClean="0">
                <a:latin typeface="Calibri"/>
                <a:cs typeface="Calibri"/>
              </a:rPr>
              <a:t>dalam</a:t>
            </a:r>
            <a:endParaRPr sz="3200">
              <a:latin typeface="Calibri"/>
              <a:cs typeface="Calibri"/>
            </a:endParaRPr>
          </a:p>
          <a:p>
            <a:pPr marL="12700" marR="61036">
              <a:lnSpc>
                <a:spcPts val="3840"/>
              </a:lnSpc>
              <a:spcBef>
                <a:spcPts val="23"/>
              </a:spcBef>
            </a:pPr>
            <a:r>
              <a:rPr sz="4800" spc="0" baseline="1706" dirty="0" smtClean="0">
                <a:latin typeface="Calibri"/>
                <a:cs typeface="Calibri"/>
              </a:rPr>
              <a:t>moni</a:t>
            </a:r>
            <a:r>
              <a:rPr sz="4800" spc="-50" baseline="1706" dirty="0" smtClean="0">
                <a:latin typeface="Calibri"/>
                <a:cs typeface="Calibri"/>
              </a:rPr>
              <a:t>t</a:t>
            </a:r>
            <a:r>
              <a:rPr sz="4800" spc="0" baseline="1706" dirty="0" smtClean="0">
                <a:latin typeface="Calibri"/>
                <a:cs typeface="Calibri"/>
              </a:rPr>
              <a:t>orin</a:t>
            </a:r>
            <a:r>
              <a:rPr sz="4800" spc="29" baseline="1706" dirty="0" smtClean="0">
                <a:latin typeface="Calibri"/>
                <a:cs typeface="Calibri"/>
              </a:rPr>
              <a:t>g</a:t>
            </a:r>
            <a:r>
              <a:rPr sz="4800" spc="0" baseline="1706" dirty="0" smtClean="0">
                <a:latin typeface="Calibri"/>
                <a:cs typeface="Calibri"/>
              </a:rPr>
              <a:t>,</a:t>
            </a:r>
            <a:r>
              <a:rPr sz="4800" spc="34" baseline="1706" dirty="0" smtClean="0">
                <a:latin typeface="Calibri"/>
                <a:cs typeface="Calibri"/>
              </a:rPr>
              <a:t> </a:t>
            </a:r>
            <a:r>
              <a:rPr sz="4800" spc="-44" baseline="1706" dirty="0" smtClean="0">
                <a:latin typeface="Calibri"/>
                <a:cs typeface="Calibri"/>
              </a:rPr>
              <a:t>y</a:t>
            </a:r>
            <a:r>
              <a:rPr sz="4800" spc="0" baseline="1706" dirty="0" smtClean="0">
                <a:latin typeface="Calibri"/>
                <a:cs typeface="Calibri"/>
              </a:rPr>
              <a:t>akn</a:t>
            </a:r>
            <a:r>
              <a:rPr sz="4800" spc="-9" baseline="1706" dirty="0" smtClean="0">
                <a:latin typeface="Calibri"/>
                <a:cs typeface="Calibri"/>
              </a:rPr>
              <a:t>i</a:t>
            </a:r>
            <a:r>
              <a:rPr sz="4800" spc="0" baseline="1706" dirty="0" smtClean="0">
                <a:latin typeface="Calibri"/>
                <a:cs typeface="Calibri"/>
              </a:rPr>
              <a:t>: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899904" y="2197354"/>
            <a:ext cx="1880654" cy="43230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360"/>
              </a:lnSpc>
              <a:spcBef>
                <a:spcPts val="168"/>
              </a:spcBef>
            </a:pPr>
            <a:r>
              <a:rPr sz="4800" spc="0" baseline="3413" dirty="0" smtClean="0">
                <a:latin typeface="Calibri"/>
                <a:cs typeface="Calibri"/>
              </a:rPr>
              <a:t>mela</a:t>
            </a:r>
            <a:r>
              <a:rPr sz="4800" spc="-44" baseline="3413" dirty="0" smtClean="0">
                <a:latin typeface="Calibri"/>
                <a:cs typeface="Calibri"/>
              </a:rPr>
              <a:t>k</a:t>
            </a:r>
            <a:r>
              <a:rPr sz="4800" spc="0" baseline="3413" dirty="0" smtClean="0">
                <a:latin typeface="Calibri"/>
                <a:cs typeface="Calibri"/>
              </a:rPr>
              <a:t>u</a:t>
            </a:r>
            <a:r>
              <a:rPr sz="4800" spc="-64" baseline="3413" dirty="0" smtClean="0">
                <a:latin typeface="Calibri"/>
                <a:cs typeface="Calibri"/>
              </a:rPr>
              <a:t>k</a:t>
            </a:r>
            <a:r>
              <a:rPr sz="4800" spc="0" baseline="3413" dirty="0" smtClean="0">
                <a:latin typeface="Calibri"/>
                <a:cs typeface="Calibri"/>
              </a:rPr>
              <a:t>an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93444" y="3226734"/>
            <a:ext cx="276094" cy="191731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60"/>
              </a:lnSpc>
              <a:spcBef>
                <a:spcPts val="148"/>
              </a:spcBef>
            </a:pPr>
            <a:r>
              <a:rPr sz="2800" spc="0" dirty="0" smtClean="0">
                <a:latin typeface="Arial"/>
                <a:cs typeface="Arial"/>
              </a:rPr>
              <a:t>–</a:t>
            </a:r>
            <a:endParaRPr sz="2800">
              <a:latin typeface="Arial"/>
              <a:cs typeface="Arial"/>
            </a:endParaRPr>
          </a:p>
          <a:p>
            <a:pPr marL="12700">
              <a:lnSpc>
                <a:spcPct val="95825"/>
              </a:lnSpc>
              <a:spcBef>
                <a:spcPts val="666"/>
              </a:spcBef>
            </a:pPr>
            <a:r>
              <a:rPr sz="2800" spc="0" dirty="0" smtClean="0">
                <a:latin typeface="Arial"/>
                <a:cs typeface="Arial"/>
              </a:rPr>
              <a:t>–</a:t>
            </a:r>
            <a:endParaRPr sz="2800">
              <a:latin typeface="Arial"/>
              <a:cs typeface="Arial"/>
            </a:endParaRPr>
          </a:p>
          <a:p>
            <a:pPr marL="12700">
              <a:lnSpc>
                <a:spcPct val="95825"/>
              </a:lnSpc>
              <a:spcBef>
                <a:spcPts val="812"/>
              </a:spcBef>
            </a:pPr>
            <a:r>
              <a:rPr sz="2800" spc="0" dirty="0" smtClean="0">
                <a:latin typeface="Arial"/>
                <a:cs typeface="Arial"/>
              </a:rPr>
              <a:t>–</a:t>
            </a:r>
            <a:endParaRPr sz="2800">
              <a:latin typeface="Arial"/>
              <a:cs typeface="Arial"/>
            </a:endParaRPr>
          </a:p>
          <a:p>
            <a:pPr marL="12700">
              <a:lnSpc>
                <a:spcPct val="95825"/>
              </a:lnSpc>
              <a:spcBef>
                <a:spcPts val="815"/>
              </a:spcBef>
            </a:pPr>
            <a:r>
              <a:rPr sz="2800" spc="0" dirty="0" smtClean="0">
                <a:latin typeface="Arial"/>
                <a:cs typeface="Arial"/>
              </a:rPr>
              <a:t>–</a:t>
            </a:r>
            <a:endParaRPr sz="28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279906" y="3248152"/>
            <a:ext cx="3645615" cy="191731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53263">
              <a:lnSpc>
                <a:spcPts val="2950"/>
              </a:lnSpc>
              <a:spcBef>
                <a:spcPts val="147"/>
              </a:spcBef>
            </a:pPr>
            <a:r>
              <a:rPr sz="4200" spc="0" baseline="2925" dirty="0" smtClean="0">
                <a:latin typeface="Calibri"/>
                <a:cs typeface="Calibri"/>
              </a:rPr>
              <a:t>a</a:t>
            </a:r>
            <a:r>
              <a:rPr sz="4200" spc="-29" baseline="2925" dirty="0" smtClean="0">
                <a:latin typeface="Calibri"/>
                <a:cs typeface="Calibri"/>
              </a:rPr>
              <a:t>k</a:t>
            </a:r>
            <a:r>
              <a:rPr sz="4200" spc="0" baseline="2925" dirty="0" smtClean="0">
                <a:latin typeface="Calibri"/>
                <a:cs typeface="Calibri"/>
              </a:rPr>
              <a:t>u</a:t>
            </a:r>
            <a:r>
              <a:rPr sz="4200" spc="-34" baseline="2925" dirty="0" smtClean="0">
                <a:latin typeface="Calibri"/>
                <a:cs typeface="Calibri"/>
              </a:rPr>
              <a:t>nt</a:t>
            </a:r>
            <a:r>
              <a:rPr sz="4200" spc="0" baseline="2925" dirty="0" smtClean="0">
                <a:latin typeface="Calibri"/>
                <a:cs typeface="Calibri"/>
              </a:rPr>
              <a:t>asi</a:t>
            </a:r>
            <a:r>
              <a:rPr sz="4200" spc="-61" baseline="2925" dirty="0" smtClean="0">
                <a:latin typeface="Calibri"/>
                <a:cs typeface="Calibri"/>
              </a:rPr>
              <a:t> </a:t>
            </a:r>
            <a:r>
              <a:rPr sz="4200" spc="0" baseline="2925" dirty="0" smtClean="0">
                <a:latin typeface="Calibri"/>
                <a:cs typeface="Calibri"/>
              </a:rPr>
              <a:t>si</a:t>
            </a:r>
            <a:r>
              <a:rPr sz="4200" spc="-44" baseline="2925" dirty="0" smtClean="0">
                <a:latin typeface="Calibri"/>
                <a:cs typeface="Calibri"/>
              </a:rPr>
              <a:t>s</a:t>
            </a:r>
            <a:r>
              <a:rPr sz="4200" spc="-25" baseline="2925" dirty="0" smtClean="0">
                <a:latin typeface="Calibri"/>
                <a:cs typeface="Calibri"/>
              </a:rPr>
              <a:t>t</a:t>
            </a:r>
            <a:r>
              <a:rPr sz="4200" spc="0" baseline="2925" dirty="0" smtClean="0">
                <a:latin typeface="Calibri"/>
                <a:cs typeface="Calibri"/>
              </a:rPr>
              <a:t>em</a:t>
            </a:r>
            <a:r>
              <a:rPr sz="4200" spc="-39" baseline="2925" dirty="0" smtClean="0">
                <a:latin typeface="Calibri"/>
                <a:cs typeface="Calibri"/>
              </a:rPr>
              <a:t> </a:t>
            </a:r>
            <a:r>
              <a:rPr sz="4200" spc="0" baseline="2925" dirty="0" smtClean="0">
                <a:latin typeface="Calibri"/>
                <a:cs typeface="Calibri"/>
              </a:rPr>
              <a:t>sosial</a:t>
            </a:r>
            <a:endParaRPr sz="2800">
              <a:latin typeface="Calibri"/>
              <a:cs typeface="Calibri"/>
            </a:endParaRPr>
          </a:p>
          <a:p>
            <a:pPr marL="12700" marR="496059">
              <a:lnSpc>
                <a:spcPts val="3417"/>
              </a:lnSpc>
              <a:spcBef>
                <a:spcPts val="468"/>
              </a:spcBef>
            </a:pPr>
            <a:r>
              <a:rPr sz="2800" spc="0" dirty="0" smtClean="0">
                <a:latin typeface="Calibri"/>
                <a:cs typeface="Calibri"/>
              </a:rPr>
              <a:t>e</a:t>
            </a:r>
            <a:r>
              <a:rPr sz="2800" spc="-25" dirty="0" smtClean="0">
                <a:latin typeface="Calibri"/>
                <a:cs typeface="Calibri"/>
              </a:rPr>
              <a:t>k</a:t>
            </a:r>
            <a:r>
              <a:rPr sz="2800" spc="0" dirty="0" smtClean="0">
                <a:latin typeface="Calibri"/>
                <a:cs typeface="Calibri"/>
              </a:rPr>
              <a:t>spe</a:t>
            </a:r>
            <a:r>
              <a:rPr sz="2800" spc="-9" dirty="0" smtClean="0">
                <a:latin typeface="Calibri"/>
                <a:cs typeface="Calibri"/>
              </a:rPr>
              <a:t>r</a:t>
            </a:r>
            <a:r>
              <a:rPr sz="2800" spc="0" dirty="0" smtClean="0">
                <a:latin typeface="Calibri"/>
                <a:cs typeface="Calibri"/>
              </a:rPr>
              <a:t>i</a:t>
            </a:r>
            <a:r>
              <a:rPr sz="2800" spc="-4" dirty="0" smtClean="0">
                <a:latin typeface="Calibri"/>
                <a:cs typeface="Calibri"/>
              </a:rPr>
              <a:t>m</a:t>
            </a:r>
            <a:r>
              <a:rPr sz="2800" spc="0" dirty="0" smtClean="0">
                <a:latin typeface="Calibri"/>
                <a:cs typeface="Calibri"/>
              </a:rPr>
              <a:t>e</a:t>
            </a:r>
            <a:r>
              <a:rPr sz="2800" spc="-29" dirty="0" smtClean="0">
                <a:latin typeface="Calibri"/>
                <a:cs typeface="Calibri"/>
              </a:rPr>
              <a:t>n</a:t>
            </a:r>
            <a:r>
              <a:rPr sz="2800" spc="-34" dirty="0" smtClean="0">
                <a:latin typeface="Calibri"/>
                <a:cs typeface="Calibri"/>
              </a:rPr>
              <a:t>t</a:t>
            </a:r>
            <a:r>
              <a:rPr sz="2800" spc="0" dirty="0" smtClean="0">
                <a:latin typeface="Calibri"/>
                <a:cs typeface="Calibri"/>
              </a:rPr>
              <a:t>asi</a:t>
            </a:r>
            <a:r>
              <a:rPr sz="2800" spc="-129" dirty="0" smtClean="0">
                <a:latin typeface="Calibri"/>
                <a:cs typeface="Calibri"/>
              </a:rPr>
              <a:t> </a:t>
            </a:r>
            <a:r>
              <a:rPr sz="2800" spc="0" dirty="0" smtClean="0">
                <a:latin typeface="Calibri"/>
                <a:cs typeface="Calibri"/>
              </a:rPr>
              <a:t>sosial </a:t>
            </a:r>
            <a:endParaRPr sz="2800">
              <a:latin typeface="Calibri"/>
              <a:cs typeface="Calibri"/>
            </a:endParaRPr>
          </a:p>
          <a:p>
            <a:pPr marL="12700" marR="496059">
              <a:lnSpc>
                <a:spcPts val="3417"/>
              </a:lnSpc>
              <a:spcBef>
                <a:spcPts val="615"/>
              </a:spcBef>
            </a:pPr>
            <a:r>
              <a:rPr sz="2800" spc="0" dirty="0" smtClean="0">
                <a:latin typeface="Calibri"/>
                <a:cs typeface="Calibri"/>
              </a:rPr>
              <a:t>a</a:t>
            </a:r>
            <a:r>
              <a:rPr sz="2800" spc="-29" dirty="0" smtClean="0">
                <a:latin typeface="Calibri"/>
                <a:cs typeface="Calibri"/>
              </a:rPr>
              <a:t>k</a:t>
            </a:r>
            <a:r>
              <a:rPr sz="2800" spc="0" dirty="0" smtClean="0">
                <a:latin typeface="Calibri"/>
                <a:cs typeface="Calibri"/>
              </a:rPr>
              <a:t>u</a:t>
            </a:r>
            <a:r>
              <a:rPr sz="2800" spc="-34" dirty="0" smtClean="0">
                <a:latin typeface="Calibri"/>
                <a:cs typeface="Calibri"/>
              </a:rPr>
              <a:t>nt</a:t>
            </a:r>
            <a:r>
              <a:rPr sz="2800" spc="0" dirty="0" smtClean="0">
                <a:latin typeface="Calibri"/>
                <a:cs typeface="Calibri"/>
              </a:rPr>
              <a:t>asi</a:t>
            </a:r>
            <a:r>
              <a:rPr sz="2800" spc="-61" dirty="0" smtClean="0">
                <a:latin typeface="Calibri"/>
                <a:cs typeface="Calibri"/>
              </a:rPr>
              <a:t> </a:t>
            </a:r>
            <a:r>
              <a:rPr sz="2800" spc="0" dirty="0" smtClean="0">
                <a:latin typeface="Calibri"/>
                <a:cs typeface="Calibri"/>
              </a:rPr>
              <a:t>sosial</a:t>
            </a:r>
            <a:endParaRPr sz="2800">
              <a:latin typeface="Calibri"/>
              <a:cs typeface="Calibri"/>
            </a:endParaRPr>
          </a:p>
          <a:p>
            <a:pPr marL="12700">
              <a:lnSpc>
                <a:spcPct val="101725"/>
              </a:lnSpc>
              <a:spcBef>
                <a:spcPts val="615"/>
              </a:spcBef>
            </a:pPr>
            <a:r>
              <a:rPr sz="2800" spc="0" dirty="0" smtClean="0">
                <a:latin typeface="Calibri"/>
                <a:cs typeface="Calibri"/>
              </a:rPr>
              <a:t>si</a:t>
            </a:r>
            <a:r>
              <a:rPr sz="2800" spc="-34" dirty="0" smtClean="0">
                <a:latin typeface="Calibri"/>
                <a:cs typeface="Calibri"/>
              </a:rPr>
              <a:t>n</a:t>
            </a:r>
            <a:r>
              <a:rPr sz="2800" spc="-25" dirty="0" smtClean="0">
                <a:latin typeface="Calibri"/>
                <a:cs typeface="Calibri"/>
              </a:rPr>
              <a:t>t</a:t>
            </a:r>
            <a:r>
              <a:rPr sz="2800" spc="0" dirty="0" smtClean="0">
                <a:latin typeface="Calibri"/>
                <a:cs typeface="Calibri"/>
              </a:rPr>
              <a:t>es</a:t>
            </a:r>
            <a:r>
              <a:rPr sz="2800" spc="-4" dirty="0" smtClean="0">
                <a:latin typeface="Calibri"/>
                <a:cs typeface="Calibri"/>
              </a:rPr>
              <a:t>i</a:t>
            </a:r>
            <a:r>
              <a:rPr sz="2800" spc="0" dirty="0" smtClean="0">
                <a:latin typeface="Calibri"/>
                <a:cs typeface="Calibri"/>
              </a:rPr>
              <a:t>s</a:t>
            </a:r>
            <a:r>
              <a:rPr sz="2800" spc="-49" dirty="0" smtClean="0">
                <a:latin typeface="Calibri"/>
                <a:cs typeface="Calibri"/>
              </a:rPr>
              <a:t> </a:t>
            </a:r>
            <a:r>
              <a:rPr sz="2800" spc="0" dirty="0" smtClean="0">
                <a:latin typeface="Calibri"/>
                <a:cs typeface="Calibri"/>
              </a:rPr>
              <a:t>r</a:t>
            </a:r>
            <a:r>
              <a:rPr sz="2800" spc="-9" dirty="0" smtClean="0">
                <a:latin typeface="Calibri"/>
                <a:cs typeface="Calibri"/>
              </a:rPr>
              <a:t>i</a:t>
            </a:r>
            <a:r>
              <a:rPr sz="2800" spc="0" dirty="0" smtClean="0">
                <a:latin typeface="Calibri"/>
                <a:cs typeface="Calibri"/>
              </a:rPr>
              <a:t>s</a:t>
            </a:r>
            <a:r>
              <a:rPr sz="2800" spc="-14" dirty="0" smtClean="0">
                <a:latin typeface="Calibri"/>
                <a:cs typeface="Calibri"/>
              </a:rPr>
              <a:t>e</a:t>
            </a:r>
            <a:r>
              <a:rPr sz="2800" spc="0" dirty="0" smtClean="0">
                <a:latin typeface="Calibri"/>
                <a:cs typeface="Calibri"/>
              </a:rPr>
              <a:t>t</a:t>
            </a:r>
            <a:r>
              <a:rPr sz="2800" spc="-9" dirty="0" smtClean="0">
                <a:latin typeface="Calibri"/>
                <a:cs typeface="Calibri"/>
              </a:rPr>
              <a:t> </a:t>
            </a:r>
            <a:r>
              <a:rPr sz="2800" spc="0" dirty="0" smtClean="0">
                <a:latin typeface="Calibri"/>
                <a:cs typeface="Calibri"/>
              </a:rPr>
              <a:t>dan</a:t>
            </a:r>
            <a:r>
              <a:rPr sz="2800" spc="-32" dirty="0" smtClean="0">
                <a:latin typeface="Calibri"/>
                <a:cs typeface="Calibri"/>
              </a:rPr>
              <a:t> </a:t>
            </a:r>
            <a:r>
              <a:rPr sz="2800" spc="0" dirty="0" smtClean="0">
                <a:latin typeface="Calibri"/>
                <a:cs typeface="Calibri"/>
              </a:rPr>
              <a:t>p</a:t>
            </a:r>
            <a:r>
              <a:rPr sz="2800" spc="-64" dirty="0" smtClean="0">
                <a:latin typeface="Calibri"/>
                <a:cs typeface="Calibri"/>
              </a:rPr>
              <a:t>r</a:t>
            </a:r>
            <a:r>
              <a:rPr sz="2800" spc="0" dirty="0" smtClean="0">
                <a:latin typeface="Calibri"/>
                <a:cs typeface="Calibri"/>
              </a:rPr>
              <a:t>ak</a:t>
            </a:r>
            <a:r>
              <a:rPr sz="2800" spc="-29" dirty="0" smtClean="0">
                <a:latin typeface="Calibri"/>
                <a:cs typeface="Calibri"/>
              </a:rPr>
              <a:t>t</a:t>
            </a:r>
            <a:r>
              <a:rPr sz="2800" spc="0" dirty="0" smtClean="0">
                <a:latin typeface="Calibri"/>
                <a:cs typeface="Calibri"/>
              </a:rPr>
              <a:t>ek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8046847" y="6118454"/>
            <a:ext cx="205243" cy="254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64"/>
              </a:lnSpc>
              <a:spcBef>
                <a:spcPts val="98"/>
              </a:spcBef>
            </a:pPr>
            <a:r>
              <a:rPr sz="1800" b="1" spc="0" dirty="0" smtClean="0">
                <a:solidFill>
                  <a:srgbClr val="FFFFFF"/>
                </a:solidFill>
                <a:latin typeface="Tahoma"/>
                <a:cs typeface="Tahoma"/>
              </a:rPr>
              <a:t>8</a:t>
            </a:r>
            <a:endParaRPr sz="1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7572375" y="6000762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1852" y="247350"/>
                </a:lnTo>
                <a:lnTo>
                  <a:pt x="7313" y="265682"/>
                </a:lnTo>
                <a:lnTo>
                  <a:pt x="28488" y="300859"/>
                </a:lnTo>
                <a:lnTo>
                  <a:pt x="62373" y="333659"/>
                </a:lnTo>
                <a:lnTo>
                  <a:pt x="107817" y="363612"/>
                </a:lnTo>
                <a:lnTo>
                  <a:pt x="163671" y="390248"/>
                </a:lnTo>
                <a:lnTo>
                  <a:pt x="228782" y="413096"/>
                </a:lnTo>
                <a:lnTo>
                  <a:pt x="302002" y="431686"/>
                </a:lnTo>
                <a:lnTo>
                  <a:pt x="341292" y="439237"/>
                </a:lnTo>
                <a:lnTo>
                  <a:pt x="382178" y="445546"/>
                </a:lnTo>
                <a:lnTo>
                  <a:pt x="424516" y="450556"/>
                </a:lnTo>
                <a:lnTo>
                  <a:pt x="468161" y="454208"/>
                </a:lnTo>
                <a:lnTo>
                  <a:pt x="512970" y="456442"/>
                </a:lnTo>
                <a:lnTo>
                  <a:pt x="558800" y="457200"/>
                </a:lnTo>
                <a:lnTo>
                  <a:pt x="604629" y="456442"/>
                </a:lnTo>
                <a:lnTo>
                  <a:pt x="649438" y="454208"/>
                </a:lnTo>
                <a:lnTo>
                  <a:pt x="693083" y="450556"/>
                </a:lnTo>
                <a:lnTo>
                  <a:pt x="735421" y="445546"/>
                </a:lnTo>
                <a:lnTo>
                  <a:pt x="776307" y="439237"/>
                </a:lnTo>
                <a:lnTo>
                  <a:pt x="815597" y="431686"/>
                </a:lnTo>
                <a:lnTo>
                  <a:pt x="853149" y="422953"/>
                </a:lnTo>
                <a:lnTo>
                  <a:pt x="922458" y="402175"/>
                </a:lnTo>
                <a:lnTo>
                  <a:pt x="983084" y="377374"/>
                </a:lnTo>
                <a:lnTo>
                  <a:pt x="1033877" y="349021"/>
                </a:lnTo>
                <a:lnTo>
                  <a:pt x="1073685" y="317586"/>
                </a:lnTo>
                <a:lnTo>
                  <a:pt x="1101359" y="283538"/>
                </a:lnTo>
                <a:lnTo>
                  <a:pt x="1115747" y="247350"/>
                </a:lnTo>
                <a:lnTo>
                  <a:pt x="1117600" y="228600"/>
                </a:lnTo>
                <a:lnTo>
                  <a:pt x="1115747" y="209851"/>
                </a:lnTo>
                <a:lnTo>
                  <a:pt x="1101359" y="173665"/>
                </a:lnTo>
                <a:lnTo>
                  <a:pt x="1073685" y="139619"/>
                </a:lnTo>
                <a:lnTo>
                  <a:pt x="1033877" y="108183"/>
                </a:lnTo>
                <a:lnTo>
                  <a:pt x="983084" y="79830"/>
                </a:lnTo>
                <a:lnTo>
                  <a:pt x="922458" y="55028"/>
                </a:lnTo>
                <a:lnTo>
                  <a:pt x="853149" y="34249"/>
                </a:lnTo>
                <a:lnTo>
                  <a:pt x="815597" y="25516"/>
                </a:lnTo>
                <a:lnTo>
                  <a:pt x="776307" y="17964"/>
                </a:lnTo>
                <a:lnTo>
                  <a:pt x="735421" y="11654"/>
                </a:lnTo>
                <a:lnTo>
                  <a:pt x="693083" y="6643"/>
                </a:lnTo>
                <a:lnTo>
                  <a:pt x="649438" y="2992"/>
                </a:lnTo>
                <a:lnTo>
                  <a:pt x="604629" y="757"/>
                </a:lnTo>
                <a:lnTo>
                  <a:pt x="558800" y="0"/>
                </a:lnTo>
                <a:lnTo>
                  <a:pt x="512970" y="757"/>
                </a:lnTo>
                <a:lnTo>
                  <a:pt x="468161" y="2992"/>
                </a:lnTo>
                <a:lnTo>
                  <a:pt x="424516" y="6643"/>
                </a:lnTo>
                <a:lnTo>
                  <a:pt x="382178" y="11654"/>
                </a:lnTo>
                <a:lnTo>
                  <a:pt x="341292" y="17964"/>
                </a:lnTo>
                <a:lnTo>
                  <a:pt x="302002" y="25516"/>
                </a:lnTo>
                <a:lnTo>
                  <a:pt x="264450" y="34249"/>
                </a:lnTo>
                <a:lnTo>
                  <a:pt x="195141" y="55028"/>
                </a:lnTo>
                <a:lnTo>
                  <a:pt x="134515" y="79830"/>
                </a:lnTo>
                <a:lnTo>
                  <a:pt x="83722" y="108183"/>
                </a:lnTo>
                <a:lnTo>
                  <a:pt x="43914" y="139619"/>
                </a:lnTo>
                <a:lnTo>
                  <a:pt x="16240" y="173665"/>
                </a:lnTo>
                <a:lnTo>
                  <a:pt x="1852" y="209851"/>
                </a:lnTo>
                <a:lnTo>
                  <a:pt x="0" y="228600"/>
                </a:lnTo>
                <a:close/>
              </a:path>
            </a:pathLst>
          </a:custGeom>
          <a:solidFill>
            <a:srgbClr val="0000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572375" y="6000762"/>
            <a:ext cx="1117600" cy="457200"/>
          </a:xfrm>
          <a:custGeom>
            <a:avLst/>
            <a:gdLst/>
            <a:ahLst/>
            <a:cxnLst/>
            <a:rect l="l" t="t" r="r" b="b"/>
            <a:pathLst>
              <a:path w="1117600" h="457200">
                <a:moveTo>
                  <a:pt x="0" y="228600"/>
                </a:moveTo>
                <a:lnTo>
                  <a:pt x="7313" y="191520"/>
                </a:lnTo>
                <a:lnTo>
                  <a:pt x="28488" y="156345"/>
                </a:lnTo>
                <a:lnTo>
                  <a:pt x="62373" y="123545"/>
                </a:lnTo>
                <a:lnTo>
                  <a:pt x="107817" y="93592"/>
                </a:lnTo>
                <a:lnTo>
                  <a:pt x="163671" y="66955"/>
                </a:lnTo>
                <a:lnTo>
                  <a:pt x="228782" y="44106"/>
                </a:lnTo>
                <a:lnTo>
                  <a:pt x="302002" y="25516"/>
                </a:lnTo>
                <a:lnTo>
                  <a:pt x="341292" y="17964"/>
                </a:lnTo>
                <a:lnTo>
                  <a:pt x="382178" y="11654"/>
                </a:lnTo>
                <a:lnTo>
                  <a:pt x="424516" y="6643"/>
                </a:lnTo>
                <a:lnTo>
                  <a:pt x="468161" y="2992"/>
                </a:lnTo>
                <a:lnTo>
                  <a:pt x="512970" y="757"/>
                </a:lnTo>
                <a:lnTo>
                  <a:pt x="558800" y="0"/>
                </a:lnTo>
                <a:lnTo>
                  <a:pt x="604629" y="757"/>
                </a:lnTo>
                <a:lnTo>
                  <a:pt x="649438" y="2992"/>
                </a:lnTo>
                <a:lnTo>
                  <a:pt x="693083" y="6643"/>
                </a:lnTo>
                <a:lnTo>
                  <a:pt x="735421" y="11654"/>
                </a:lnTo>
                <a:lnTo>
                  <a:pt x="776307" y="17964"/>
                </a:lnTo>
                <a:lnTo>
                  <a:pt x="815597" y="25516"/>
                </a:lnTo>
                <a:lnTo>
                  <a:pt x="853149" y="34249"/>
                </a:lnTo>
                <a:lnTo>
                  <a:pt x="922458" y="55028"/>
                </a:lnTo>
                <a:lnTo>
                  <a:pt x="983084" y="79830"/>
                </a:lnTo>
                <a:lnTo>
                  <a:pt x="1033877" y="108183"/>
                </a:lnTo>
                <a:lnTo>
                  <a:pt x="1073685" y="139619"/>
                </a:lnTo>
                <a:lnTo>
                  <a:pt x="1101359" y="173665"/>
                </a:lnTo>
                <a:lnTo>
                  <a:pt x="1115747" y="209851"/>
                </a:lnTo>
                <a:lnTo>
                  <a:pt x="1117600" y="228600"/>
                </a:lnTo>
                <a:lnTo>
                  <a:pt x="1115747" y="247350"/>
                </a:lnTo>
                <a:lnTo>
                  <a:pt x="1101359" y="283538"/>
                </a:lnTo>
                <a:lnTo>
                  <a:pt x="1073685" y="317586"/>
                </a:lnTo>
                <a:lnTo>
                  <a:pt x="1033877" y="349021"/>
                </a:lnTo>
                <a:lnTo>
                  <a:pt x="983084" y="377374"/>
                </a:lnTo>
                <a:lnTo>
                  <a:pt x="922458" y="402175"/>
                </a:lnTo>
                <a:lnTo>
                  <a:pt x="853149" y="422953"/>
                </a:lnTo>
                <a:lnTo>
                  <a:pt x="815597" y="431686"/>
                </a:lnTo>
                <a:lnTo>
                  <a:pt x="776307" y="439237"/>
                </a:lnTo>
                <a:lnTo>
                  <a:pt x="735421" y="445546"/>
                </a:lnTo>
                <a:lnTo>
                  <a:pt x="693083" y="450556"/>
                </a:lnTo>
                <a:lnTo>
                  <a:pt x="649438" y="454208"/>
                </a:lnTo>
                <a:lnTo>
                  <a:pt x="604629" y="456442"/>
                </a:lnTo>
                <a:lnTo>
                  <a:pt x="558800" y="457200"/>
                </a:lnTo>
                <a:lnTo>
                  <a:pt x="512970" y="456442"/>
                </a:lnTo>
                <a:lnTo>
                  <a:pt x="468161" y="454208"/>
                </a:lnTo>
                <a:lnTo>
                  <a:pt x="424516" y="450556"/>
                </a:lnTo>
                <a:lnTo>
                  <a:pt x="382178" y="445546"/>
                </a:lnTo>
                <a:lnTo>
                  <a:pt x="341292" y="439237"/>
                </a:lnTo>
                <a:lnTo>
                  <a:pt x="302002" y="431686"/>
                </a:lnTo>
                <a:lnTo>
                  <a:pt x="264450" y="422953"/>
                </a:lnTo>
                <a:lnTo>
                  <a:pt x="195141" y="402175"/>
                </a:lnTo>
                <a:lnTo>
                  <a:pt x="134515" y="377374"/>
                </a:lnTo>
                <a:lnTo>
                  <a:pt x="83722" y="349021"/>
                </a:lnTo>
                <a:lnTo>
                  <a:pt x="43914" y="317586"/>
                </a:lnTo>
                <a:lnTo>
                  <a:pt x="16240" y="283538"/>
                </a:lnTo>
                <a:lnTo>
                  <a:pt x="1852" y="247350"/>
                </a:lnTo>
                <a:lnTo>
                  <a:pt x="0" y="228600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914132" y="6016752"/>
            <a:ext cx="454151" cy="5135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060435" y="6016752"/>
            <a:ext cx="374903" cy="5135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535940" y="1943684"/>
            <a:ext cx="164998" cy="3045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350"/>
              </a:lnSpc>
              <a:spcBef>
                <a:spcPts val="117"/>
              </a:spcBef>
            </a:pPr>
            <a:r>
              <a:rPr sz="2200" spc="0" dirty="0" smtClean="0">
                <a:latin typeface="Arial"/>
                <a:cs typeface="Arial"/>
              </a:rPr>
              <a:t>•</a:t>
            </a:r>
            <a:endParaRPr sz="22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78840" y="1960524"/>
            <a:ext cx="7710657" cy="359128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761"/>
              </a:lnSpc>
              <a:spcBef>
                <a:spcPts val="100"/>
              </a:spcBef>
            </a:pPr>
            <a:r>
              <a:rPr sz="2200" b="1" spc="0" dirty="0" smtClean="0">
                <a:latin typeface="Calibri"/>
                <a:cs typeface="Calibri"/>
              </a:rPr>
              <a:t>A</a:t>
            </a:r>
            <a:r>
              <a:rPr sz="2200" b="1" spc="-25" dirty="0" smtClean="0">
                <a:latin typeface="Calibri"/>
                <a:cs typeface="Calibri"/>
              </a:rPr>
              <a:t>k</a:t>
            </a:r>
            <a:r>
              <a:rPr sz="2200" b="1" spc="0" dirty="0" smtClean="0">
                <a:latin typeface="Calibri"/>
                <a:cs typeface="Calibri"/>
              </a:rPr>
              <a:t>u</a:t>
            </a:r>
            <a:r>
              <a:rPr sz="2200" b="1" spc="-29" dirty="0" smtClean="0">
                <a:latin typeface="Calibri"/>
                <a:cs typeface="Calibri"/>
              </a:rPr>
              <a:t>nt</a:t>
            </a:r>
            <a:r>
              <a:rPr sz="2200" b="1" spc="0" dirty="0" smtClean="0">
                <a:latin typeface="Calibri"/>
                <a:cs typeface="Calibri"/>
              </a:rPr>
              <a:t>a</a:t>
            </a:r>
            <a:r>
              <a:rPr sz="2200" b="1" spc="-4" dirty="0" smtClean="0">
                <a:latin typeface="Calibri"/>
                <a:cs typeface="Calibri"/>
              </a:rPr>
              <a:t>s</a:t>
            </a:r>
            <a:r>
              <a:rPr sz="2200" b="1" spc="0" dirty="0" smtClean="0">
                <a:latin typeface="Calibri"/>
                <a:cs typeface="Calibri"/>
              </a:rPr>
              <a:t>i</a:t>
            </a:r>
            <a:r>
              <a:rPr sz="2200" b="1" spc="14" dirty="0" smtClean="0">
                <a:latin typeface="Calibri"/>
                <a:cs typeface="Calibri"/>
              </a:rPr>
              <a:t> </a:t>
            </a:r>
            <a:r>
              <a:rPr sz="2200" b="1" spc="0" dirty="0" smtClean="0">
                <a:latin typeface="Calibri"/>
                <a:cs typeface="Calibri"/>
              </a:rPr>
              <a:t>si</a:t>
            </a:r>
            <a:r>
              <a:rPr sz="2200" b="1" spc="-25" dirty="0" smtClean="0">
                <a:latin typeface="Calibri"/>
                <a:cs typeface="Calibri"/>
              </a:rPr>
              <a:t>s</a:t>
            </a:r>
            <a:r>
              <a:rPr sz="2200" b="1" spc="-29" dirty="0" smtClean="0">
                <a:latin typeface="Calibri"/>
                <a:cs typeface="Calibri"/>
              </a:rPr>
              <a:t>t</a:t>
            </a:r>
            <a:r>
              <a:rPr sz="2200" b="1" spc="0" dirty="0" smtClean="0">
                <a:latin typeface="Calibri"/>
                <a:cs typeface="Calibri"/>
              </a:rPr>
              <a:t>em</a:t>
            </a:r>
            <a:r>
              <a:rPr sz="2200" b="1" spc="-28" dirty="0" smtClean="0">
                <a:latin typeface="Calibri"/>
                <a:cs typeface="Calibri"/>
              </a:rPr>
              <a:t> </a:t>
            </a:r>
            <a:r>
              <a:rPr sz="2200" b="1" spc="0" dirty="0" smtClean="0">
                <a:latin typeface="Calibri"/>
                <a:cs typeface="Calibri"/>
              </a:rPr>
              <a:t>sosi</a:t>
            </a:r>
            <a:r>
              <a:rPr sz="2200" b="1" spc="-4" dirty="0" smtClean="0">
                <a:latin typeface="Calibri"/>
                <a:cs typeface="Calibri"/>
              </a:rPr>
              <a:t>a</a:t>
            </a:r>
            <a:r>
              <a:rPr sz="2200" b="1" spc="0" dirty="0" smtClean="0">
                <a:latin typeface="Calibri"/>
                <a:cs typeface="Calibri"/>
              </a:rPr>
              <a:t>l</a:t>
            </a:r>
            <a:r>
              <a:rPr sz="2200" b="1" spc="14" dirty="0" smtClean="0">
                <a:latin typeface="Calibri"/>
                <a:cs typeface="Calibri"/>
              </a:rPr>
              <a:t> </a:t>
            </a:r>
            <a:r>
              <a:rPr sz="2200" spc="-4" dirty="0" smtClean="0">
                <a:latin typeface="Calibri"/>
                <a:cs typeface="Calibri"/>
              </a:rPr>
              <a:t>(</a:t>
            </a:r>
            <a:r>
              <a:rPr sz="2200" i="1" spc="0" dirty="0" smtClean="0">
                <a:latin typeface="Calibri"/>
                <a:cs typeface="Calibri"/>
              </a:rPr>
              <a:t>soc</a:t>
            </a:r>
            <a:r>
              <a:rPr sz="2200" i="1" spc="-4" dirty="0" smtClean="0">
                <a:latin typeface="Calibri"/>
                <a:cs typeface="Calibri"/>
              </a:rPr>
              <a:t>i</a:t>
            </a:r>
            <a:r>
              <a:rPr sz="2200" i="1" spc="0" dirty="0" smtClean="0">
                <a:latin typeface="Calibri"/>
                <a:cs typeface="Calibri"/>
              </a:rPr>
              <a:t>al</a:t>
            </a:r>
            <a:r>
              <a:rPr sz="2200" i="1" spc="-43" dirty="0" smtClean="0">
                <a:latin typeface="Calibri"/>
                <a:cs typeface="Calibri"/>
              </a:rPr>
              <a:t> </a:t>
            </a:r>
            <a:r>
              <a:rPr sz="2200" i="1" spc="-39" dirty="0" smtClean="0">
                <a:latin typeface="Calibri"/>
                <a:cs typeface="Calibri"/>
              </a:rPr>
              <a:t>s</a:t>
            </a:r>
            <a:r>
              <a:rPr sz="2200" i="1" spc="0" dirty="0" smtClean="0">
                <a:latin typeface="Calibri"/>
                <a:cs typeface="Calibri"/>
              </a:rPr>
              <a:t>y</a:t>
            </a:r>
            <a:r>
              <a:rPr sz="2200" i="1" spc="-25" dirty="0" smtClean="0">
                <a:latin typeface="Calibri"/>
                <a:cs typeface="Calibri"/>
              </a:rPr>
              <a:t>s</a:t>
            </a:r>
            <a:r>
              <a:rPr sz="2200" i="1" spc="-29" dirty="0" smtClean="0">
                <a:latin typeface="Calibri"/>
                <a:cs typeface="Calibri"/>
              </a:rPr>
              <a:t>t</a:t>
            </a:r>
            <a:r>
              <a:rPr sz="2200" i="1" spc="-4" dirty="0" smtClean="0">
                <a:latin typeface="Calibri"/>
                <a:cs typeface="Calibri"/>
              </a:rPr>
              <a:t>e</a:t>
            </a:r>
            <a:r>
              <a:rPr sz="2200" i="1" spc="0" dirty="0" smtClean="0">
                <a:latin typeface="Calibri"/>
                <a:cs typeface="Calibri"/>
              </a:rPr>
              <a:t>m</a:t>
            </a:r>
            <a:r>
              <a:rPr sz="2200" i="1" spc="-39" dirty="0" smtClean="0">
                <a:latin typeface="Calibri"/>
                <a:cs typeface="Calibri"/>
              </a:rPr>
              <a:t> </a:t>
            </a:r>
            <a:r>
              <a:rPr sz="2200" i="1" spc="0" dirty="0" smtClean="0">
                <a:latin typeface="Calibri"/>
                <a:cs typeface="Calibri"/>
              </a:rPr>
              <a:t>a</a:t>
            </a:r>
            <a:r>
              <a:rPr sz="2200" i="1" spc="-29" dirty="0" smtClean="0">
                <a:latin typeface="Calibri"/>
                <a:cs typeface="Calibri"/>
              </a:rPr>
              <a:t>c</a:t>
            </a:r>
            <a:r>
              <a:rPr sz="2200" i="1" spc="-25" dirty="0" smtClean="0">
                <a:latin typeface="Calibri"/>
                <a:cs typeface="Calibri"/>
              </a:rPr>
              <a:t>c</a:t>
            </a:r>
            <a:r>
              <a:rPr sz="2200" i="1" spc="0" dirty="0" smtClean="0">
                <a:latin typeface="Calibri"/>
                <a:cs typeface="Calibri"/>
              </a:rPr>
              <a:t>ou</a:t>
            </a:r>
            <a:r>
              <a:rPr sz="2200" i="1" spc="-29" dirty="0" smtClean="0">
                <a:latin typeface="Calibri"/>
                <a:cs typeface="Calibri"/>
              </a:rPr>
              <a:t>n</a:t>
            </a:r>
            <a:r>
              <a:rPr sz="2200" i="1" spc="0" dirty="0" smtClean="0">
                <a:latin typeface="Calibri"/>
                <a:cs typeface="Calibri"/>
              </a:rPr>
              <a:t>ti</a:t>
            </a:r>
            <a:r>
              <a:rPr sz="2200" i="1" spc="-9" dirty="0" smtClean="0">
                <a:latin typeface="Calibri"/>
                <a:cs typeface="Calibri"/>
              </a:rPr>
              <a:t>n</a:t>
            </a:r>
            <a:r>
              <a:rPr sz="2200" i="1" spc="0" dirty="0" smtClean="0">
                <a:latin typeface="Calibri"/>
                <a:cs typeface="Calibri"/>
              </a:rPr>
              <a:t>g)</a:t>
            </a:r>
            <a:r>
              <a:rPr sz="2200" i="1" spc="-76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adalah </a:t>
            </a:r>
            <a:endParaRPr sz="2200">
              <a:latin typeface="Calibri"/>
              <a:cs typeface="Calibri"/>
            </a:endParaRPr>
          </a:p>
          <a:p>
            <a:pPr marL="12700">
              <a:lnSpc>
                <a:spcPts val="2685"/>
              </a:lnSpc>
            </a:pPr>
            <a:r>
              <a:rPr sz="2200" spc="0" dirty="0" smtClean="0">
                <a:latin typeface="Calibri"/>
                <a:cs typeface="Calibri"/>
              </a:rPr>
              <a:t>pende</a:t>
            </a:r>
            <a:r>
              <a:rPr sz="2200" spc="-44" dirty="0" smtClean="0">
                <a:latin typeface="Calibri"/>
                <a:cs typeface="Calibri"/>
              </a:rPr>
              <a:t>k</a:t>
            </a:r>
            <a:r>
              <a:rPr sz="2200" spc="-19" dirty="0" smtClean="0">
                <a:latin typeface="Calibri"/>
                <a:cs typeface="Calibri"/>
              </a:rPr>
              <a:t>a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an</a:t>
            </a:r>
            <a:r>
              <a:rPr sz="2200" spc="4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moni</a:t>
            </a:r>
            <a:r>
              <a:rPr sz="2200" spc="-25" dirty="0" smtClean="0">
                <a:latin typeface="Calibri"/>
                <a:cs typeface="Calibri"/>
              </a:rPr>
              <a:t>t</a:t>
            </a:r>
            <a:r>
              <a:rPr sz="2200" spc="4" dirty="0" smtClean="0">
                <a:latin typeface="Calibri"/>
                <a:cs typeface="Calibri"/>
              </a:rPr>
              <a:t>o</a:t>
            </a:r>
            <a:r>
              <a:rPr sz="2200" spc="0" dirty="0" smtClean="0">
                <a:latin typeface="Calibri"/>
                <a:cs typeface="Calibri"/>
              </a:rPr>
              <a:t>ring</a:t>
            </a:r>
            <a:r>
              <a:rPr sz="2200" spc="-99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u</a:t>
            </a:r>
            <a:r>
              <a:rPr sz="2200" spc="-19" dirty="0" smtClean="0">
                <a:latin typeface="Calibri"/>
                <a:cs typeface="Calibri"/>
              </a:rPr>
              <a:t>n</a:t>
            </a:r>
            <a:r>
              <a:rPr sz="2200" spc="0" dirty="0" smtClean="0">
                <a:latin typeface="Calibri"/>
                <a:cs typeface="Calibri"/>
              </a:rPr>
              <a:t>tuk</a:t>
            </a:r>
            <a:r>
              <a:rPr sz="2200" spc="-51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men</a:t>
            </a:r>
            <a:r>
              <a:rPr sz="2200" spc="-29" dirty="0" smtClean="0">
                <a:latin typeface="Calibri"/>
                <a:cs typeface="Calibri"/>
              </a:rPr>
              <a:t>g</a:t>
            </a:r>
            <a:r>
              <a:rPr sz="2200" spc="-9" dirty="0" smtClean="0">
                <a:latin typeface="Calibri"/>
                <a:cs typeface="Calibri"/>
              </a:rPr>
              <a:t>e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ahui</a:t>
            </a:r>
            <a:r>
              <a:rPr sz="2200" spc="-69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perubahan</a:t>
            </a:r>
            <a:r>
              <a:rPr sz="2200" spc="-112" dirty="0" smtClean="0">
                <a:latin typeface="Calibri"/>
                <a:cs typeface="Calibri"/>
              </a:rPr>
              <a:t> </a:t>
            </a:r>
            <a:r>
              <a:rPr sz="2200" spc="-75" dirty="0" smtClean="0">
                <a:latin typeface="Calibri"/>
                <a:cs typeface="Calibri"/>
              </a:rPr>
              <a:t>k</a:t>
            </a:r>
            <a:r>
              <a:rPr sz="2200" spc="4" dirty="0" smtClean="0">
                <a:latin typeface="Calibri"/>
                <a:cs typeface="Calibri"/>
              </a:rPr>
              <a:t>o</a:t>
            </a:r>
            <a:r>
              <a:rPr sz="2200" spc="0" dirty="0" smtClean="0">
                <a:latin typeface="Calibri"/>
                <a:cs typeface="Calibri"/>
              </a:rPr>
              <a:t>ndisi</a:t>
            </a:r>
            <a:r>
              <a:rPr sz="2200" spc="-63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s</a:t>
            </a:r>
            <a:r>
              <a:rPr sz="2200" spc="4" dirty="0" smtClean="0">
                <a:latin typeface="Calibri"/>
                <a:cs typeface="Calibri"/>
              </a:rPr>
              <a:t>o</a:t>
            </a:r>
            <a:r>
              <a:rPr sz="2200" spc="0" dirty="0" smtClean="0">
                <a:latin typeface="Calibri"/>
                <a:cs typeface="Calibri"/>
              </a:rPr>
              <a:t>si</a:t>
            </a:r>
            <a:r>
              <a:rPr sz="2200" spc="4" dirty="0" smtClean="0">
                <a:latin typeface="Calibri"/>
                <a:cs typeface="Calibri"/>
              </a:rPr>
              <a:t>a</a:t>
            </a:r>
            <a:r>
              <a:rPr sz="2200" spc="0" dirty="0" smtClean="0">
                <a:latin typeface="Calibri"/>
                <a:cs typeface="Calibri"/>
              </a:rPr>
              <a:t>l </a:t>
            </a:r>
            <a:endParaRPr sz="2200">
              <a:latin typeface="Calibri"/>
              <a:cs typeface="Calibri"/>
            </a:endParaRPr>
          </a:p>
          <a:p>
            <a:pPr marL="12700">
              <a:lnSpc>
                <a:spcPts val="2685"/>
              </a:lnSpc>
            </a:pPr>
            <a:r>
              <a:rPr sz="2200" spc="-34" dirty="0" smtClean="0">
                <a:latin typeface="Calibri"/>
                <a:cs typeface="Calibri"/>
              </a:rPr>
              <a:t>y</a:t>
            </a:r>
            <a:r>
              <a:rPr sz="2200" spc="0" dirty="0" smtClean="0">
                <a:latin typeface="Calibri"/>
                <a:cs typeface="Calibri"/>
              </a:rPr>
              <a:t>ang</a:t>
            </a:r>
            <a:r>
              <a:rPr sz="2200" spc="-37" dirty="0" smtClean="0">
                <a:latin typeface="Calibri"/>
                <a:cs typeface="Calibri"/>
              </a:rPr>
              <a:t> </a:t>
            </a:r>
            <a:r>
              <a:rPr sz="2200" spc="4" dirty="0" smtClean="0">
                <a:latin typeface="Calibri"/>
                <a:cs typeface="Calibri"/>
              </a:rPr>
              <a:t>o</a:t>
            </a:r>
            <a:r>
              <a:rPr sz="2200" spc="-14" dirty="0" smtClean="0">
                <a:latin typeface="Calibri"/>
                <a:cs typeface="Calibri"/>
              </a:rPr>
              <a:t>b</a:t>
            </a:r>
            <a:r>
              <a:rPr sz="2200" spc="-19" dirty="0" smtClean="0">
                <a:latin typeface="Calibri"/>
                <a:cs typeface="Calibri"/>
              </a:rPr>
              <a:t>y</a:t>
            </a:r>
            <a:r>
              <a:rPr sz="2200" spc="0" dirty="0" smtClean="0">
                <a:latin typeface="Calibri"/>
                <a:cs typeface="Calibri"/>
              </a:rPr>
              <a:t>e</a:t>
            </a:r>
            <a:r>
              <a:rPr sz="2200" spc="-14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tif</a:t>
            </a:r>
            <a:r>
              <a:rPr sz="2200" spc="-39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dan</a:t>
            </a:r>
            <a:r>
              <a:rPr sz="2200" spc="-33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su</a:t>
            </a:r>
            <a:r>
              <a:rPr sz="2200" spc="-14" dirty="0" smtClean="0">
                <a:latin typeface="Calibri"/>
                <a:cs typeface="Calibri"/>
              </a:rPr>
              <a:t>b</a:t>
            </a:r>
            <a:r>
              <a:rPr sz="2200" spc="-19" dirty="0" smtClean="0">
                <a:latin typeface="Calibri"/>
                <a:cs typeface="Calibri"/>
              </a:rPr>
              <a:t>y</a:t>
            </a:r>
            <a:r>
              <a:rPr sz="2200" spc="0" dirty="0" smtClean="0">
                <a:latin typeface="Calibri"/>
                <a:cs typeface="Calibri"/>
              </a:rPr>
              <a:t>e</a:t>
            </a:r>
            <a:r>
              <a:rPr sz="2200" spc="-14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tif</a:t>
            </a:r>
            <a:r>
              <a:rPr sz="2200" spc="-47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dari</a:t>
            </a:r>
            <a:r>
              <a:rPr sz="2200" spc="-49" dirty="0" smtClean="0">
                <a:latin typeface="Calibri"/>
                <a:cs typeface="Calibri"/>
              </a:rPr>
              <a:t> </a:t>
            </a:r>
            <a:r>
              <a:rPr sz="2200" spc="-19" dirty="0" smtClean="0">
                <a:latin typeface="Calibri"/>
                <a:cs typeface="Calibri"/>
              </a:rPr>
              <a:t>w</a:t>
            </a:r>
            <a:r>
              <a:rPr sz="2200" spc="0" dirty="0" smtClean="0">
                <a:latin typeface="Calibri"/>
                <a:cs typeface="Calibri"/>
              </a:rPr>
              <a:t>a</a:t>
            </a:r>
            <a:r>
              <a:rPr sz="2200" spc="-9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tu</a:t>
            </a:r>
            <a:r>
              <a:rPr sz="2200" spc="-55" dirty="0" smtClean="0">
                <a:latin typeface="Calibri"/>
                <a:cs typeface="Calibri"/>
              </a:rPr>
              <a:t> </a:t>
            </a:r>
            <a:r>
              <a:rPr sz="2200" spc="-69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e</a:t>
            </a:r>
            <a:r>
              <a:rPr sz="2200" spc="-5" dirty="0" smtClean="0">
                <a:latin typeface="Calibri"/>
                <a:cs typeface="Calibri"/>
              </a:rPr>
              <a:t> </a:t>
            </a:r>
            <a:r>
              <a:rPr sz="2200" spc="-19" dirty="0" smtClean="0">
                <a:latin typeface="Calibri"/>
                <a:cs typeface="Calibri"/>
              </a:rPr>
              <a:t>w</a:t>
            </a:r>
            <a:r>
              <a:rPr sz="2200" spc="0" dirty="0" smtClean="0">
                <a:latin typeface="Calibri"/>
                <a:cs typeface="Calibri"/>
              </a:rPr>
              <a:t>a</a:t>
            </a:r>
            <a:r>
              <a:rPr sz="2200" spc="-9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tu.</a:t>
            </a:r>
            <a:r>
              <a:rPr sz="2200" spc="-60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Unsur</a:t>
            </a:r>
            <a:r>
              <a:rPr sz="2200" spc="-53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u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ama </a:t>
            </a:r>
            <a:endParaRPr sz="2200">
              <a:latin typeface="Calibri"/>
              <a:cs typeface="Calibri"/>
            </a:endParaRPr>
          </a:p>
          <a:p>
            <a:pPr marL="12700">
              <a:lnSpc>
                <a:spcPts val="2685"/>
              </a:lnSpc>
            </a:pPr>
            <a:r>
              <a:rPr sz="2200" spc="0" dirty="0" smtClean="0">
                <a:latin typeface="Calibri"/>
                <a:cs typeface="Calibri"/>
              </a:rPr>
              <a:t>dalam pende</a:t>
            </a:r>
            <a:r>
              <a:rPr sz="2200" spc="-44" dirty="0" smtClean="0">
                <a:latin typeface="Calibri"/>
                <a:cs typeface="Calibri"/>
              </a:rPr>
              <a:t>k</a:t>
            </a:r>
            <a:r>
              <a:rPr sz="2200" spc="-19" dirty="0" smtClean="0">
                <a:latin typeface="Calibri"/>
                <a:cs typeface="Calibri"/>
              </a:rPr>
              <a:t>a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an</a:t>
            </a:r>
            <a:r>
              <a:rPr sz="2200" spc="-94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ini</a:t>
            </a:r>
            <a:r>
              <a:rPr sz="2200" spc="-26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ad</a:t>
            </a:r>
            <a:r>
              <a:rPr sz="2200" spc="4" dirty="0" smtClean="0">
                <a:latin typeface="Calibri"/>
                <a:cs typeface="Calibri"/>
              </a:rPr>
              <a:t>a</a:t>
            </a:r>
            <a:r>
              <a:rPr sz="2200" spc="0" dirty="0" smtClean="0">
                <a:latin typeface="Calibri"/>
                <a:cs typeface="Calibri"/>
              </a:rPr>
              <a:t>lah</a:t>
            </a:r>
            <a:r>
              <a:rPr sz="2200" spc="-84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perlu</a:t>
            </a:r>
            <a:r>
              <a:rPr sz="2200" spc="-39" dirty="0" smtClean="0">
                <a:latin typeface="Calibri"/>
                <a:cs typeface="Calibri"/>
              </a:rPr>
              <a:t>n</a:t>
            </a:r>
            <a:r>
              <a:rPr sz="2200" spc="-34" dirty="0" smtClean="0">
                <a:latin typeface="Calibri"/>
                <a:cs typeface="Calibri"/>
              </a:rPr>
              <a:t>y</a:t>
            </a:r>
            <a:r>
              <a:rPr sz="2200" spc="0" dirty="0" smtClean="0">
                <a:latin typeface="Calibri"/>
                <a:cs typeface="Calibri"/>
              </a:rPr>
              <a:t>a</a:t>
            </a:r>
            <a:r>
              <a:rPr sz="2200" spc="-78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di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-9" dirty="0" smtClean="0">
                <a:latin typeface="Calibri"/>
                <a:cs typeface="Calibri"/>
              </a:rPr>
              <a:t>e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ap</a:t>
            </a:r>
            <a:r>
              <a:rPr sz="2200" spc="-34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an</a:t>
            </a:r>
            <a:r>
              <a:rPr sz="2200" spc="-34" dirty="0" smtClean="0">
                <a:latin typeface="Calibri"/>
                <a:cs typeface="Calibri"/>
              </a:rPr>
              <a:t>ny</a:t>
            </a:r>
            <a:r>
              <a:rPr sz="2200" spc="0" dirty="0" smtClean="0">
                <a:latin typeface="Calibri"/>
                <a:cs typeface="Calibri"/>
              </a:rPr>
              <a:t>a</a:t>
            </a:r>
            <a:r>
              <a:rPr sz="2200" spc="-120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indi</a:t>
            </a:r>
            <a:r>
              <a:rPr sz="2200" spc="-44" dirty="0" smtClean="0">
                <a:latin typeface="Calibri"/>
                <a:cs typeface="Calibri"/>
              </a:rPr>
              <a:t>k</a:t>
            </a:r>
            <a:r>
              <a:rPr sz="2200" spc="-19" dirty="0" smtClean="0">
                <a:latin typeface="Calibri"/>
                <a:cs typeface="Calibri"/>
              </a:rPr>
              <a:t>a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4" dirty="0" smtClean="0">
                <a:latin typeface="Calibri"/>
                <a:cs typeface="Calibri"/>
              </a:rPr>
              <a:t>o</a:t>
            </a:r>
            <a:r>
              <a:rPr sz="2200" spc="0" dirty="0" smtClean="0">
                <a:latin typeface="Calibri"/>
                <a:cs typeface="Calibri"/>
              </a:rPr>
              <a:t>r </a:t>
            </a:r>
            <a:endParaRPr sz="2200">
              <a:latin typeface="Calibri"/>
              <a:cs typeface="Calibri"/>
            </a:endParaRPr>
          </a:p>
          <a:p>
            <a:pPr marL="12700">
              <a:lnSpc>
                <a:spcPts val="2685"/>
              </a:lnSpc>
            </a:pPr>
            <a:r>
              <a:rPr sz="2200" spc="0" dirty="0" smtClean="0">
                <a:latin typeface="Calibri"/>
                <a:cs typeface="Calibri"/>
              </a:rPr>
              <a:t>s</a:t>
            </a:r>
            <a:r>
              <a:rPr sz="2200" spc="9" dirty="0" smtClean="0">
                <a:latin typeface="Calibri"/>
                <a:cs typeface="Calibri"/>
              </a:rPr>
              <a:t>o</a:t>
            </a:r>
            <a:r>
              <a:rPr sz="2200" spc="0" dirty="0" smtClean="0">
                <a:latin typeface="Calibri"/>
                <a:cs typeface="Calibri"/>
              </a:rPr>
              <a:t>si</a:t>
            </a:r>
            <a:r>
              <a:rPr sz="2200" spc="4" dirty="0" smtClean="0">
                <a:latin typeface="Calibri"/>
                <a:cs typeface="Calibri"/>
              </a:rPr>
              <a:t>a</a:t>
            </a:r>
            <a:r>
              <a:rPr sz="2200" spc="0" dirty="0" smtClean="0">
                <a:latin typeface="Calibri"/>
                <a:cs typeface="Calibri"/>
              </a:rPr>
              <a:t>l,</a:t>
            </a:r>
            <a:r>
              <a:rPr sz="2200" spc="-14" dirty="0" smtClean="0">
                <a:latin typeface="Calibri"/>
                <a:cs typeface="Calibri"/>
              </a:rPr>
              <a:t> </a:t>
            </a:r>
            <a:r>
              <a:rPr sz="2200" spc="-34" dirty="0" smtClean="0">
                <a:latin typeface="Calibri"/>
                <a:cs typeface="Calibri"/>
              </a:rPr>
              <a:t>y</a:t>
            </a:r>
            <a:r>
              <a:rPr sz="2200" spc="0" dirty="0" smtClean="0">
                <a:latin typeface="Calibri"/>
                <a:cs typeface="Calibri"/>
              </a:rPr>
              <a:t>ang</a:t>
            </a:r>
            <a:r>
              <a:rPr sz="2200" spc="-37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me</a:t>
            </a:r>
            <a:r>
              <a:rPr sz="2200" spc="-4" dirty="0" smtClean="0">
                <a:latin typeface="Calibri"/>
                <a:cs typeface="Calibri"/>
              </a:rPr>
              <a:t>m</a:t>
            </a:r>
            <a:r>
              <a:rPr sz="2200" spc="0" dirty="0" smtClean="0">
                <a:latin typeface="Calibri"/>
                <a:cs typeface="Calibri"/>
              </a:rPr>
              <a:t>ung</a:t>
            </a:r>
            <a:r>
              <a:rPr sz="2200" spc="-4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inan</a:t>
            </a:r>
            <a:r>
              <a:rPr sz="2200" spc="-108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an</a:t>
            </a:r>
            <a:r>
              <a:rPr sz="2200" spc="4" dirty="0" smtClean="0">
                <a:latin typeface="Calibri"/>
                <a:cs typeface="Calibri"/>
              </a:rPr>
              <a:t>a</a:t>
            </a:r>
            <a:r>
              <a:rPr sz="2200" spc="0" dirty="0" smtClean="0">
                <a:latin typeface="Calibri"/>
                <a:cs typeface="Calibri"/>
              </a:rPr>
              <a:t>lis</a:t>
            </a:r>
            <a:r>
              <a:rPr sz="2200" spc="-61" dirty="0" smtClean="0">
                <a:latin typeface="Calibri"/>
                <a:cs typeface="Calibri"/>
              </a:rPr>
              <a:t> </a:t>
            </a:r>
            <a:r>
              <a:rPr sz="2200" spc="-75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ebija</a:t>
            </a:r>
            <a:r>
              <a:rPr sz="2200" spc="-34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an</a:t>
            </a:r>
            <a:r>
              <a:rPr sz="2200" spc="-85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men</a:t>
            </a:r>
            <a:r>
              <a:rPr sz="2200" spc="-29" dirty="0" smtClean="0">
                <a:latin typeface="Calibri"/>
                <a:cs typeface="Calibri"/>
              </a:rPr>
              <a:t>g</a:t>
            </a:r>
            <a:r>
              <a:rPr sz="2200" spc="-9" dirty="0" smtClean="0">
                <a:latin typeface="Calibri"/>
                <a:cs typeface="Calibri"/>
              </a:rPr>
              <a:t>e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ahui</a:t>
            </a:r>
            <a:r>
              <a:rPr sz="2200" spc="-69" dirty="0" smtClean="0">
                <a:latin typeface="Calibri"/>
                <a:cs typeface="Calibri"/>
              </a:rPr>
              <a:t> </a:t>
            </a:r>
            <a:r>
              <a:rPr sz="2200" spc="-75" dirty="0" smtClean="0">
                <a:latin typeface="Calibri"/>
                <a:cs typeface="Calibri"/>
              </a:rPr>
              <a:t>k</a:t>
            </a:r>
            <a:r>
              <a:rPr sz="2200" spc="4" dirty="0" smtClean="0">
                <a:latin typeface="Calibri"/>
                <a:cs typeface="Calibri"/>
              </a:rPr>
              <a:t>o</a:t>
            </a:r>
            <a:r>
              <a:rPr sz="2200" spc="0" dirty="0" smtClean="0">
                <a:latin typeface="Calibri"/>
                <a:cs typeface="Calibri"/>
              </a:rPr>
              <a:t>ndisi </a:t>
            </a:r>
            <a:endParaRPr sz="2200">
              <a:latin typeface="Calibri"/>
              <a:cs typeface="Calibri"/>
            </a:endParaRPr>
          </a:p>
          <a:p>
            <a:pPr marL="12700">
              <a:lnSpc>
                <a:spcPts val="2685"/>
              </a:lnSpc>
            </a:pPr>
            <a:r>
              <a:rPr sz="2200" spc="0" dirty="0" smtClean="0">
                <a:latin typeface="Calibri"/>
                <a:cs typeface="Calibri"/>
              </a:rPr>
              <a:t>s</a:t>
            </a:r>
            <a:r>
              <a:rPr sz="2200" spc="4" dirty="0" smtClean="0">
                <a:latin typeface="Calibri"/>
                <a:cs typeface="Calibri"/>
              </a:rPr>
              <a:t>o</a:t>
            </a:r>
            <a:r>
              <a:rPr sz="2200" spc="0" dirty="0" smtClean="0">
                <a:latin typeface="Calibri"/>
                <a:cs typeface="Calibri"/>
              </a:rPr>
              <a:t>sial</a:t>
            </a:r>
            <a:r>
              <a:rPr sz="2200" spc="-9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dalam</a:t>
            </a:r>
            <a:r>
              <a:rPr sz="2200" spc="-60" dirty="0" smtClean="0">
                <a:latin typeface="Calibri"/>
                <a:cs typeface="Calibri"/>
              </a:rPr>
              <a:t> </a:t>
            </a:r>
            <a:r>
              <a:rPr sz="2200" spc="-29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urun</a:t>
            </a:r>
            <a:r>
              <a:rPr sz="2200" spc="-14" dirty="0" smtClean="0">
                <a:latin typeface="Calibri"/>
                <a:cs typeface="Calibri"/>
              </a:rPr>
              <a:t> </a:t>
            </a:r>
            <a:r>
              <a:rPr sz="2200" spc="-25" dirty="0" smtClean="0">
                <a:latin typeface="Calibri"/>
                <a:cs typeface="Calibri"/>
              </a:rPr>
              <a:t>w</a:t>
            </a:r>
            <a:r>
              <a:rPr sz="2200" spc="0" dirty="0" smtClean="0">
                <a:latin typeface="Calibri"/>
                <a:cs typeface="Calibri"/>
              </a:rPr>
              <a:t>a</a:t>
            </a:r>
            <a:r>
              <a:rPr sz="2200" spc="-9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tu</a:t>
            </a:r>
            <a:r>
              <a:rPr sz="2200" spc="-20" dirty="0" smtClean="0">
                <a:latin typeface="Calibri"/>
                <a:cs typeface="Calibri"/>
              </a:rPr>
              <a:t> </a:t>
            </a:r>
            <a:r>
              <a:rPr sz="2200" spc="-34" dirty="0" smtClean="0">
                <a:latin typeface="Calibri"/>
                <a:cs typeface="Calibri"/>
              </a:rPr>
              <a:t>y</a:t>
            </a:r>
            <a:r>
              <a:rPr sz="2200" spc="0" dirty="0" smtClean="0">
                <a:latin typeface="Calibri"/>
                <a:cs typeface="Calibri"/>
              </a:rPr>
              <a:t>ang berbe</a:t>
            </a:r>
            <a:r>
              <a:rPr sz="2200" spc="-4" dirty="0" smtClean="0">
                <a:latin typeface="Calibri"/>
                <a:cs typeface="Calibri"/>
              </a:rPr>
              <a:t>d</a:t>
            </a:r>
            <a:r>
              <a:rPr sz="2200" spc="14" dirty="0" smtClean="0">
                <a:latin typeface="Calibri"/>
                <a:cs typeface="Calibri"/>
              </a:rPr>
              <a:t>a</a:t>
            </a:r>
            <a:r>
              <a:rPr sz="2200" i="1" spc="0" dirty="0" smtClean="0">
                <a:latin typeface="Calibri"/>
                <a:cs typeface="Calibri"/>
              </a:rPr>
              <a:t>.</a:t>
            </a:r>
            <a:endParaRPr sz="2200">
              <a:latin typeface="Calibri"/>
              <a:cs typeface="Calibri"/>
            </a:endParaRPr>
          </a:p>
          <a:p>
            <a:pPr marL="12700" marR="19566">
              <a:lnSpc>
                <a:spcPts val="2691"/>
              </a:lnSpc>
            </a:pPr>
            <a:r>
              <a:rPr sz="2200" b="1" spc="0" dirty="0" smtClean="0">
                <a:latin typeface="Calibri"/>
                <a:cs typeface="Calibri"/>
              </a:rPr>
              <a:t>E</a:t>
            </a:r>
            <a:r>
              <a:rPr sz="2200" b="1" spc="-25" dirty="0" smtClean="0">
                <a:latin typeface="Calibri"/>
                <a:cs typeface="Calibri"/>
              </a:rPr>
              <a:t>k</a:t>
            </a:r>
            <a:r>
              <a:rPr sz="2200" b="1" spc="0" dirty="0" smtClean="0">
                <a:latin typeface="Calibri"/>
                <a:cs typeface="Calibri"/>
              </a:rPr>
              <a:t>sperime</a:t>
            </a:r>
            <a:r>
              <a:rPr sz="2200" b="1" spc="-29" dirty="0" smtClean="0">
                <a:latin typeface="Calibri"/>
                <a:cs typeface="Calibri"/>
              </a:rPr>
              <a:t>nt</a:t>
            </a:r>
            <a:r>
              <a:rPr sz="2200" b="1" spc="0" dirty="0" smtClean="0">
                <a:latin typeface="Calibri"/>
                <a:cs typeface="Calibri"/>
              </a:rPr>
              <a:t>asi</a:t>
            </a:r>
            <a:r>
              <a:rPr sz="2200" b="1" spc="-45" dirty="0" smtClean="0">
                <a:latin typeface="Calibri"/>
                <a:cs typeface="Calibri"/>
              </a:rPr>
              <a:t> </a:t>
            </a:r>
            <a:r>
              <a:rPr sz="2200" b="1" spc="0" dirty="0" smtClean="0">
                <a:latin typeface="Calibri"/>
                <a:cs typeface="Calibri"/>
              </a:rPr>
              <a:t>sosi</a:t>
            </a:r>
            <a:r>
              <a:rPr sz="2200" b="1" spc="-9" dirty="0" smtClean="0">
                <a:latin typeface="Calibri"/>
                <a:cs typeface="Calibri"/>
              </a:rPr>
              <a:t>a</a:t>
            </a:r>
            <a:r>
              <a:rPr sz="2200" b="1" spc="0" dirty="0" smtClean="0">
                <a:latin typeface="Calibri"/>
                <a:cs typeface="Calibri"/>
              </a:rPr>
              <a:t>l</a:t>
            </a:r>
            <a:r>
              <a:rPr sz="2200" b="1" spc="-20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ad</a:t>
            </a:r>
            <a:r>
              <a:rPr sz="2200" spc="4" dirty="0" smtClean="0">
                <a:latin typeface="Calibri"/>
                <a:cs typeface="Calibri"/>
              </a:rPr>
              <a:t>a</a:t>
            </a:r>
            <a:r>
              <a:rPr sz="2200" spc="0" dirty="0" smtClean="0">
                <a:latin typeface="Calibri"/>
                <a:cs typeface="Calibri"/>
              </a:rPr>
              <a:t>lah</a:t>
            </a:r>
            <a:r>
              <a:rPr sz="2200" spc="-84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pende</a:t>
            </a:r>
            <a:r>
              <a:rPr sz="2200" spc="-44" dirty="0" smtClean="0">
                <a:latin typeface="Calibri"/>
                <a:cs typeface="Calibri"/>
              </a:rPr>
              <a:t>k</a:t>
            </a:r>
            <a:r>
              <a:rPr sz="2200" spc="-19" dirty="0" smtClean="0">
                <a:latin typeface="Calibri"/>
                <a:cs typeface="Calibri"/>
              </a:rPr>
              <a:t>a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an</a:t>
            </a:r>
            <a:r>
              <a:rPr sz="2200" spc="-94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moni</a:t>
            </a:r>
            <a:r>
              <a:rPr sz="2200" spc="-25" dirty="0" smtClean="0">
                <a:latin typeface="Calibri"/>
                <a:cs typeface="Calibri"/>
              </a:rPr>
              <a:t>t</a:t>
            </a:r>
            <a:r>
              <a:rPr sz="2200" spc="4" dirty="0" smtClean="0">
                <a:latin typeface="Calibri"/>
                <a:cs typeface="Calibri"/>
              </a:rPr>
              <a:t>o</a:t>
            </a:r>
            <a:r>
              <a:rPr sz="2200" spc="0" dirty="0" smtClean="0">
                <a:latin typeface="Calibri"/>
                <a:cs typeface="Calibri"/>
              </a:rPr>
              <a:t>ring</a:t>
            </a:r>
            <a:r>
              <a:rPr sz="2200" spc="-99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u</a:t>
            </a:r>
            <a:r>
              <a:rPr sz="2200" spc="-19" dirty="0" smtClean="0">
                <a:latin typeface="Calibri"/>
                <a:cs typeface="Calibri"/>
              </a:rPr>
              <a:t>n</a:t>
            </a:r>
            <a:r>
              <a:rPr sz="2200" spc="0" dirty="0" smtClean="0">
                <a:latin typeface="Calibri"/>
                <a:cs typeface="Calibri"/>
              </a:rPr>
              <a:t>tuk </a:t>
            </a:r>
            <a:endParaRPr sz="2200">
              <a:latin typeface="Calibri"/>
              <a:cs typeface="Calibri"/>
            </a:endParaRPr>
          </a:p>
          <a:p>
            <a:pPr marL="12700" marR="19566">
              <a:lnSpc>
                <a:spcPts val="2685"/>
              </a:lnSpc>
            </a:pPr>
            <a:r>
              <a:rPr sz="2200" spc="0" dirty="0" smtClean="0">
                <a:latin typeface="Calibri"/>
                <a:cs typeface="Calibri"/>
              </a:rPr>
              <a:t>men</a:t>
            </a:r>
            <a:r>
              <a:rPr sz="2200" spc="-29" dirty="0" smtClean="0">
                <a:latin typeface="Calibri"/>
                <a:cs typeface="Calibri"/>
              </a:rPr>
              <a:t>g</a:t>
            </a:r>
            <a:r>
              <a:rPr sz="2200" spc="-9" dirty="0" smtClean="0">
                <a:latin typeface="Calibri"/>
                <a:cs typeface="Calibri"/>
              </a:rPr>
              <a:t>e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ahui</a:t>
            </a:r>
            <a:r>
              <a:rPr sz="2200" spc="-69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perubahan</a:t>
            </a:r>
            <a:r>
              <a:rPr sz="2200" spc="-112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s</a:t>
            </a:r>
            <a:r>
              <a:rPr sz="2200" spc="9" dirty="0" smtClean="0">
                <a:latin typeface="Calibri"/>
                <a:cs typeface="Calibri"/>
              </a:rPr>
              <a:t>o</a:t>
            </a:r>
            <a:r>
              <a:rPr sz="2200" spc="0" dirty="0" smtClean="0">
                <a:latin typeface="Calibri"/>
                <a:cs typeface="Calibri"/>
              </a:rPr>
              <a:t>si</a:t>
            </a:r>
            <a:r>
              <a:rPr sz="2200" spc="4" dirty="0" smtClean="0">
                <a:latin typeface="Calibri"/>
                <a:cs typeface="Calibri"/>
              </a:rPr>
              <a:t>a</a:t>
            </a:r>
            <a:r>
              <a:rPr sz="2200" spc="0" dirty="0" smtClean="0">
                <a:latin typeface="Calibri"/>
                <a:cs typeface="Calibri"/>
              </a:rPr>
              <a:t>l</a:t>
            </a:r>
            <a:r>
              <a:rPr sz="2200" spc="-59" dirty="0" smtClean="0">
                <a:latin typeface="Calibri"/>
                <a:cs typeface="Calibri"/>
              </a:rPr>
              <a:t> </a:t>
            </a:r>
            <a:r>
              <a:rPr sz="2200" spc="-34" dirty="0" smtClean="0">
                <a:latin typeface="Calibri"/>
                <a:cs typeface="Calibri"/>
              </a:rPr>
              <a:t>y</a:t>
            </a:r>
            <a:r>
              <a:rPr sz="2200" spc="0" dirty="0" smtClean="0">
                <a:latin typeface="Calibri"/>
                <a:cs typeface="Calibri"/>
              </a:rPr>
              <a:t>ang</a:t>
            </a:r>
            <a:r>
              <a:rPr sz="2200" spc="-37" dirty="0" smtClean="0">
                <a:latin typeface="Calibri"/>
                <a:cs typeface="Calibri"/>
              </a:rPr>
              <a:t> 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erj</a:t>
            </a:r>
            <a:r>
              <a:rPr sz="2200" spc="4" dirty="0" smtClean="0">
                <a:latin typeface="Calibri"/>
                <a:cs typeface="Calibri"/>
              </a:rPr>
              <a:t>a</a:t>
            </a:r>
            <a:r>
              <a:rPr sz="2200" spc="0" dirty="0" smtClean="0">
                <a:latin typeface="Calibri"/>
                <a:cs typeface="Calibri"/>
              </a:rPr>
              <a:t>di</a:t>
            </a:r>
            <a:r>
              <a:rPr sz="2200" spc="-50" dirty="0" smtClean="0">
                <a:latin typeface="Calibri"/>
                <a:cs typeface="Calibri"/>
              </a:rPr>
              <a:t> </a:t>
            </a:r>
            <a:r>
              <a:rPr sz="2200" spc="-4" dirty="0" smtClean="0">
                <a:latin typeface="Calibri"/>
                <a:cs typeface="Calibri"/>
              </a:rPr>
              <a:t>d</a:t>
            </a:r>
            <a:r>
              <a:rPr sz="2200" spc="0" dirty="0" smtClean="0">
                <a:latin typeface="Calibri"/>
                <a:cs typeface="Calibri"/>
              </a:rPr>
              <a:t>al</a:t>
            </a:r>
            <a:r>
              <a:rPr sz="2200" spc="4" dirty="0" smtClean="0">
                <a:latin typeface="Calibri"/>
                <a:cs typeface="Calibri"/>
              </a:rPr>
              <a:t>a</a:t>
            </a:r>
            <a:r>
              <a:rPr sz="2200" spc="0" dirty="0" smtClean="0">
                <a:latin typeface="Calibri"/>
                <a:cs typeface="Calibri"/>
              </a:rPr>
              <a:t>m</a:t>
            </a:r>
            <a:r>
              <a:rPr sz="2200" spc="-60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sebuah</a:t>
            </a:r>
            <a:r>
              <a:rPr sz="2200" spc="-64" dirty="0" smtClean="0">
                <a:latin typeface="Calibri"/>
                <a:cs typeface="Calibri"/>
              </a:rPr>
              <a:t> </a:t>
            </a:r>
            <a:r>
              <a:rPr sz="2200" spc="-75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elomp</a:t>
            </a:r>
            <a:r>
              <a:rPr sz="2200" spc="4" dirty="0" smtClean="0">
                <a:latin typeface="Calibri"/>
                <a:cs typeface="Calibri"/>
              </a:rPr>
              <a:t>o</a:t>
            </a:r>
            <a:r>
              <a:rPr sz="2200" spc="0" dirty="0" smtClean="0">
                <a:latin typeface="Calibri"/>
                <a:cs typeface="Calibri"/>
              </a:rPr>
              <a:t>k </a:t>
            </a:r>
            <a:endParaRPr sz="2200">
              <a:latin typeface="Calibri"/>
              <a:cs typeface="Calibri"/>
            </a:endParaRPr>
          </a:p>
          <a:p>
            <a:pPr marL="12700" marR="19566">
              <a:lnSpc>
                <a:spcPts val="2685"/>
              </a:lnSpc>
            </a:pPr>
            <a:r>
              <a:rPr sz="2200" spc="0" dirty="0" smtClean="0">
                <a:latin typeface="Calibri"/>
                <a:cs typeface="Calibri"/>
              </a:rPr>
              <a:t>e</a:t>
            </a:r>
            <a:r>
              <a:rPr sz="2200" spc="-25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sperimen</a:t>
            </a:r>
            <a:r>
              <a:rPr sz="2200" spc="-74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den</a:t>
            </a:r>
            <a:r>
              <a:rPr sz="2200" spc="-39" dirty="0" smtClean="0">
                <a:latin typeface="Calibri"/>
                <a:cs typeface="Calibri"/>
              </a:rPr>
              <a:t>g</a:t>
            </a:r>
            <a:r>
              <a:rPr sz="2200" spc="0" dirty="0" smtClean="0">
                <a:latin typeface="Calibri"/>
                <a:cs typeface="Calibri"/>
              </a:rPr>
              <a:t>an</a:t>
            </a:r>
            <a:r>
              <a:rPr sz="2200" spc="-66" dirty="0" smtClean="0">
                <a:latin typeface="Calibri"/>
                <a:cs typeface="Calibri"/>
              </a:rPr>
              <a:t> </a:t>
            </a:r>
            <a:r>
              <a:rPr sz="2200" spc="-29" dirty="0" smtClean="0">
                <a:latin typeface="Calibri"/>
                <a:cs typeface="Calibri"/>
              </a:rPr>
              <a:t>c</a:t>
            </a:r>
            <a:r>
              <a:rPr sz="2200" spc="0" dirty="0" smtClean="0">
                <a:latin typeface="Calibri"/>
                <a:cs typeface="Calibri"/>
              </a:rPr>
              <a:t>a</a:t>
            </a:r>
            <a:r>
              <a:rPr sz="2200" spc="-39" dirty="0" smtClean="0">
                <a:latin typeface="Calibri"/>
                <a:cs typeface="Calibri"/>
              </a:rPr>
              <a:t>r</a:t>
            </a:r>
            <a:r>
              <a:rPr sz="2200" spc="0" dirty="0" smtClean="0">
                <a:latin typeface="Calibri"/>
                <a:cs typeface="Calibri"/>
              </a:rPr>
              <a:t>a</a:t>
            </a:r>
            <a:r>
              <a:rPr sz="2200" spc="-28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me</a:t>
            </a:r>
            <a:r>
              <a:rPr sz="2200" spc="-4" dirty="0" smtClean="0">
                <a:latin typeface="Calibri"/>
                <a:cs typeface="Calibri"/>
              </a:rPr>
              <a:t>m</a:t>
            </a:r>
            <a:r>
              <a:rPr sz="2200" spc="0" dirty="0" smtClean="0">
                <a:latin typeface="Calibri"/>
                <a:cs typeface="Calibri"/>
              </a:rPr>
              <a:t>banding</a:t>
            </a:r>
            <a:r>
              <a:rPr sz="2200" spc="-39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an</a:t>
            </a:r>
            <a:r>
              <a:rPr sz="2200" spc="-130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den</a:t>
            </a:r>
            <a:r>
              <a:rPr sz="2200" spc="-39" dirty="0" smtClean="0">
                <a:latin typeface="Calibri"/>
                <a:cs typeface="Calibri"/>
              </a:rPr>
              <a:t>g</a:t>
            </a:r>
            <a:r>
              <a:rPr sz="2200" spc="0" dirty="0" smtClean="0">
                <a:latin typeface="Calibri"/>
                <a:cs typeface="Calibri"/>
              </a:rPr>
              <a:t>an</a:t>
            </a:r>
            <a:r>
              <a:rPr sz="2200" spc="-66" dirty="0" smtClean="0">
                <a:latin typeface="Calibri"/>
                <a:cs typeface="Calibri"/>
              </a:rPr>
              <a:t> </a:t>
            </a:r>
            <a:r>
              <a:rPr sz="2200" spc="-75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elomp</a:t>
            </a:r>
            <a:r>
              <a:rPr sz="2200" spc="4" dirty="0" smtClean="0">
                <a:latin typeface="Calibri"/>
                <a:cs typeface="Calibri"/>
              </a:rPr>
              <a:t>o</a:t>
            </a:r>
            <a:r>
              <a:rPr sz="2200" spc="0" dirty="0" smtClean="0">
                <a:latin typeface="Calibri"/>
                <a:cs typeface="Calibri"/>
              </a:rPr>
              <a:t>k </a:t>
            </a:r>
            <a:endParaRPr sz="2200">
              <a:latin typeface="Calibri"/>
              <a:cs typeface="Calibri"/>
            </a:endParaRPr>
          </a:p>
          <a:p>
            <a:pPr marL="12700" marR="19566">
              <a:lnSpc>
                <a:spcPts val="2685"/>
              </a:lnSpc>
            </a:pPr>
            <a:r>
              <a:rPr sz="2200" spc="-75" dirty="0" smtClean="0">
                <a:latin typeface="Calibri"/>
                <a:cs typeface="Calibri"/>
              </a:rPr>
              <a:t>k</a:t>
            </a:r>
            <a:r>
              <a:rPr sz="2200" spc="4" dirty="0" smtClean="0">
                <a:latin typeface="Calibri"/>
                <a:cs typeface="Calibri"/>
              </a:rPr>
              <a:t>o</a:t>
            </a:r>
            <a:r>
              <a:rPr sz="2200" spc="-25" dirty="0" smtClean="0">
                <a:latin typeface="Calibri"/>
                <a:cs typeface="Calibri"/>
              </a:rPr>
              <a:t>n</a:t>
            </a:r>
            <a:r>
              <a:rPr sz="2200" spc="0" dirty="0" smtClean="0">
                <a:latin typeface="Calibri"/>
                <a:cs typeface="Calibri"/>
              </a:rPr>
              <a:t>t</a:t>
            </a:r>
            <a:r>
              <a:rPr sz="2200" spc="-34" dirty="0" smtClean="0">
                <a:latin typeface="Calibri"/>
                <a:cs typeface="Calibri"/>
              </a:rPr>
              <a:t>r</a:t>
            </a:r>
            <a:r>
              <a:rPr sz="2200" spc="4" dirty="0" smtClean="0">
                <a:latin typeface="Calibri"/>
                <a:cs typeface="Calibri"/>
              </a:rPr>
              <a:t>o</a:t>
            </a:r>
            <a:r>
              <a:rPr sz="2200" spc="0" dirty="0" smtClean="0">
                <a:latin typeface="Calibri"/>
                <a:cs typeface="Calibri"/>
              </a:rPr>
              <a:t>l.</a:t>
            </a:r>
            <a:r>
              <a:rPr sz="2200" spc="-4" dirty="0" smtClean="0">
                <a:latin typeface="Calibri"/>
                <a:cs typeface="Calibri"/>
              </a:rPr>
              <a:t> </a:t>
            </a:r>
            <a:r>
              <a:rPr sz="2200" spc="-34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elomp</a:t>
            </a:r>
            <a:r>
              <a:rPr sz="2200" spc="4" dirty="0" smtClean="0">
                <a:latin typeface="Calibri"/>
                <a:cs typeface="Calibri"/>
              </a:rPr>
              <a:t>o</a:t>
            </a:r>
            <a:r>
              <a:rPr sz="2200" spc="0" dirty="0" smtClean="0">
                <a:latin typeface="Calibri"/>
                <a:cs typeface="Calibri"/>
              </a:rPr>
              <a:t>k</a:t>
            </a:r>
            <a:r>
              <a:rPr sz="2200" spc="-74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e</a:t>
            </a:r>
            <a:r>
              <a:rPr sz="2200" spc="-25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sperimen</a:t>
            </a:r>
            <a:r>
              <a:rPr sz="2200" spc="-89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ad</a:t>
            </a:r>
            <a:r>
              <a:rPr sz="2200" spc="4" dirty="0" smtClean="0">
                <a:latin typeface="Calibri"/>
                <a:cs typeface="Calibri"/>
              </a:rPr>
              <a:t>a</a:t>
            </a:r>
            <a:r>
              <a:rPr sz="2200" spc="0" dirty="0" smtClean="0">
                <a:latin typeface="Calibri"/>
                <a:cs typeface="Calibri"/>
              </a:rPr>
              <a:t>lah</a:t>
            </a:r>
            <a:r>
              <a:rPr sz="2200" spc="-74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ad</a:t>
            </a:r>
            <a:r>
              <a:rPr sz="2200" spc="4" dirty="0" smtClean="0">
                <a:latin typeface="Calibri"/>
                <a:cs typeface="Calibri"/>
              </a:rPr>
              <a:t>a</a:t>
            </a:r>
            <a:r>
              <a:rPr sz="2200" spc="0" dirty="0" smtClean="0">
                <a:latin typeface="Calibri"/>
                <a:cs typeface="Calibri"/>
              </a:rPr>
              <a:t>lah</a:t>
            </a:r>
            <a:r>
              <a:rPr sz="2200" spc="-84" dirty="0" smtClean="0">
                <a:latin typeface="Calibri"/>
                <a:cs typeface="Calibri"/>
              </a:rPr>
              <a:t> </a:t>
            </a:r>
            <a:r>
              <a:rPr sz="2200" spc="-75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elomp</a:t>
            </a:r>
            <a:r>
              <a:rPr sz="2200" spc="4" dirty="0" smtClean="0">
                <a:latin typeface="Calibri"/>
                <a:cs typeface="Calibri"/>
              </a:rPr>
              <a:t>o</a:t>
            </a:r>
            <a:r>
              <a:rPr sz="2200" spc="0" dirty="0" smtClean="0">
                <a:latin typeface="Calibri"/>
                <a:cs typeface="Calibri"/>
              </a:rPr>
              <a:t>k</a:t>
            </a:r>
            <a:r>
              <a:rPr sz="2200" spc="-63" dirty="0" smtClean="0">
                <a:latin typeface="Calibri"/>
                <a:cs typeface="Calibri"/>
              </a:rPr>
              <a:t> </a:t>
            </a:r>
            <a:r>
              <a:rPr sz="2200" spc="-34" dirty="0" smtClean="0">
                <a:latin typeface="Calibri"/>
                <a:cs typeface="Calibri"/>
              </a:rPr>
              <a:t>y</a:t>
            </a:r>
            <a:r>
              <a:rPr sz="2200" spc="0" dirty="0" smtClean="0">
                <a:latin typeface="Calibri"/>
                <a:cs typeface="Calibri"/>
              </a:rPr>
              <a:t>ang </a:t>
            </a:r>
            <a:endParaRPr sz="2200">
              <a:latin typeface="Calibri"/>
              <a:cs typeface="Calibri"/>
            </a:endParaRPr>
          </a:p>
          <a:p>
            <a:pPr marL="12700" marR="19566">
              <a:lnSpc>
                <a:spcPts val="2685"/>
              </a:lnSpc>
            </a:pPr>
            <a:r>
              <a:rPr sz="2200" spc="0" dirty="0" smtClean="0">
                <a:latin typeface="Calibri"/>
                <a:cs typeface="Calibri"/>
              </a:rPr>
              <a:t>m</a:t>
            </a:r>
            <a:r>
              <a:rPr sz="2200" spc="-4" dirty="0" smtClean="0">
                <a:latin typeface="Calibri"/>
                <a:cs typeface="Calibri"/>
              </a:rPr>
              <a:t>e</a:t>
            </a:r>
            <a:r>
              <a:rPr sz="2200" spc="0" dirty="0" smtClean="0">
                <a:latin typeface="Calibri"/>
                <a:cs typeface="Calibri"/>
              </a:rPr>
              <a:t>ndap</a:t>
            </a:r>
            <a:r>
              <a:rPr sz="2200" spc="-25" dirty="0" smtClean="0">
                <a:latin typeface="Calibri"/>
                <a:cs typeface="Calibri"/>
              </a:rPr>
              <a:t>a</a:t>
            </a:r>
            <a:r>
              <a:rPr sz="2200" spc="0" dirty="0" smtClean="0">
                <a:latin typeface="Calibri"/>
                <a:cs typeface="Calibri"/>
              </a:rPr>
              <a:t>t</a:t>
            </a:r>
            <a:r>
              <a:rPr sz="2200" spc="-55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p</a:t>
            </a:r>
            <a:r>
              <a:rPr sz="2200" spc="-34" dirty="0" smtClean="0">
                <a:latin typeface="Calibri"/>
                <a:cs typeface="Calibri"/>
              </a:rPr>
              <a:t>r</a:t>
            </a:r>
            <a:r>
              <a:rPr sz="2200" spc="0" dirty="0" smtClean="0">
                <a:latin typeface="Calibri"/>
                <a:cs typeface="Calibri"/>
              </a:rPr>
              <a:t>og</a:t>
            </a:r>
            <a:r>
              <a:rPr sz="2200" spc="-44" dirty="0" smtClean="0">
                <a:latin typeface="Calibri"/>
                <a:cs typeface="Calibri"/>
              </a:rPr>
              <a:t>r</a:t>
            </a:r>
            <a:r>
              <a:rPr sz="2200" spc="0" dirty="0" smtClean="0">
                <a:latin typeface="Calibri"/>
                <a:cs typeface="Calibri"/>
              </a:rPr>
              <a:t>am</a:t>
            </a:r>
            <a:r>
              <a:rPr sz="2200" spc="-28" dirty="0" smtClean="0">
                <a:latin typeface="Calibri"/>
                <a:cs typeface="Calibri"/>
              </a:rPr>
              <a:t> </a:t>
            </a:r>
            <a:r>
              <a:rPr sz="2200" spc="-14" dirty="0" smtClean="0">
                <a:latin typeface="Calibri"/>
                <a:cs typeface="Calibri"/>
              </a:rPr>
              <a:t>a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au</a:t>
            </a:r>
            <a:r>
              <a:rPr sz="2200" spc="-32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d</a:t>
            </a:r>
            <a:r>
              <a:rPr sz="2200" spc="-9" dirty="0" smtClean="0">
                <a:latin typeface="Calibri"/>
                <a:cs typeface="Calibri"/>
              </a:rPr>
              <a:t>i</a:t>
            </a:r>
            <a:r>
              <a:rPr sz="2200" spc="-75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enai</a:t>
            </a:r>
            <a:r>
              <a:rPr sz="2200" spc="-9" dirty="0" smtClean="0">
                <a:latin typeface="Calibri"/>
                <a:cs typeface="Calibri"/>
              </a:rPr>
              <a:t> </a:t>
            </a:r>
            <a:r>
              <a:rPr sz="2200" spc="-75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ebija</a:t>
            </a:r>
            <a:r>
              <a:rPr sz="2200" spc="-39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an,</a:t>
            </a:r>
            <a:r>
              <a:rPr sz="2200" spc="-27" dirty="0" smtClean="0">
                <a:latin typeface="Calibri"/>
                <a:cs typeface="Calibri"/>
              </a:rPr>
              <a:t> </a:t>
            </a:r>
            <a:r>
              <a:rPr sz="2200" spc="-34" dirty="0" smtClean="0">
                <a:latin typeface="Calibri"/>
                <a:cs typeface="Calibri"/>
              </a:rPr>
              <a:t>y</a:t>
            </a:r>
            <a:r>
              <a:rPr sz="2200" spc="0" dirty="0" smtClean="0">
                <a:latin typeface="Calibri"/>
                <a:cs typeface="Calibri"/>
              </a:rPr>
              <a:t>ang </a:t>
            </a:r>
            <a:r>
              <a:rPr sz="2200" spc="4" dirty="0" smtClean="0">
                <a:latin typeface="Calibri"/>
                <a:cs typeface="Calibri"/>
              </a:rPr>
              <a:t>s</a:t>
            </a:r>
            <a:r>
              <a:rPr sz="2200" spc="0" dirty="0" smtClean="0">
                <a:latin typeface="Calibri"/>
                <a:cs typeface="Calibri"/>
              </a:rPr>
              <a:t>ering</a:t>
            </a:r>
            <a:r>
              <a:rPr sz="2200" spc="-8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disebut </a:t>
            </a:r>
            <a:endParaRPr sz="2200">
              <a:latin typeface="Calibri"/>
              <a:cs typeface="Calibri"/>
            </a:endParaRPr>
          </a:p>
          <a:p>
            <a:pPr marL="12700" marR="19566">
              <a:lnSpc>
                <a:spcPts val="2761"/>
              </a:lnSpc>
            </a:pPr>
            <a:r>
              <a:rPr sz="2200" spc="-75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elomp</a:t>
            </a:r>
            <a:r>
              <a:rPr sz="2200" spc="4" dirty="0" smtClean="0">
                <a:latin typeface="Calibri"/>
                <a:cs typeface="Calibri"/>
              </a:rPr>
              <a:t>o</a:t>
            </a:r>
            <a:r>
              <a:rPr sz="2200" spc="0" dirty="0" smtClean="0">
                <a:latin typeface="Calibri"/>
                <a:cs typeface="Calibri"/>
              </a:rPr>
              <a:t>k</a:t>
            </a:r>
            <a:r>
              <a:rPr sz="2200" spc="-73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s</a:t>
            </a:r>
            <a:r>
              <a:rPr sz="2200" spc="4" dirty="0" smtClean="0">
                <a:latin typeface="Calibri"/>
                <a:cs typeface="Calibri"/>
              </a:rPr>
              <a:t>a</a:t>
            </a:r>
            <a:r>
              <a:rPr sz="2200" spc="0" dirty="0" smtClean="0">
                <a:latin typeface="Calibri"/>
                <a:cs typeface="Calibri"/>
              </a:rPr>
              <a:t>s</a:t>
            </a:r>
            <a:r>
              <a:rPr sz="2200" spc="4" dirty="0" smtClean="0">
                <a:latin typeface="Calibri"/>
                <a:cs typeface="Calibri"/>
              </a:rPr>
              <a:t>a</a:t>
            </a:r>
            <a:r>
              <a:rPr sz="2200" spc="-44" dirty="0" smtClean="0">
                <a:latin typeface="Calibri"/>
                <a:cs typeface="Calibri"/>
              </a:rPr>
              <a:t>r</a:t>
            </a:r>
            <a:r>
              <a:rPr sz="2200" spc="0" dirty="0" smtClean="0">
                <a:latin typeface="Calibri"/>
                <a:cs typeface="Calibri"/>
              </a:rPr>
              <a:t>an</a:t>
            </a:r>
            <a:r>
              <a:rPr sz="2200" spc="-82" dirty="0" smtClean="0">
                <a:latin typeface="Calibri"/>
                <a:cs typeface="Calibri"/>
              </a:rPr>
              <a:t> </a:t>
            </a:r>
            <a:r>
              <a:rPr sz="2200" spc="-19" dirty="0" smtClean="0">
                <a:latin typeface="Calibri"/>
                <a:cs typeface="Calibri"/>
              </a:rPr>
              <a:t>a</a:t>
            </a:r>
            <a:r>
              <a:rPr sz="2200" spc="-29" dirty="0" smtClean="0">
                <a:latin typeface="Calibri"/>
                <a:cs typeface="Calibri"/>
              </a:rPr>
              <a:t>t</a:t>
            </a:r>
            <a:r>
              <a:rPr sz="2200" spc="0" dirty="0" smtClean="0">
                <a:latin typeface="Calibri"/>
                <a:cs typeface="Calibri"/>
              </a:rPr>
              <a:t>au</a:t>
            </a:r>
            <a:r>
              <a:rPr sz="2200" spc="-22" dirty="0" smtClean="0">
                <a:latin typeface="Calibri"/>
                <a:cs typeface="Calibri"/>
              </a:rPr>
              <a:t> </a:t>
            </a:r>
            <a:r>
              <a:rPr sz="2200" i="1" spc="-29" dirty="0" smtClean="0">
                <a:latin typeface="Calibri"/>
                <a:cs typeface="Calibri"/>
              </a:rPr>
              <a:t>t</a:t>
            </a:r>
            <a:r>
              <a:rPr sz="2200" i="1" spc="0" dirty="0" smtClean="0">
                <a:latin typeface="Calibri"/>
                <a:cs typeface="Calibri"/>
              </a:rPr>
              <a:t>arg</a:t>
            </a:r>
            <a:r>
              <a:rPr sz="2200" i="1" spc="-14" dirty="0" smtClean="0">
                <a:latin typeface="Calibri"/>
                <a:cs typeface="Calibri"/>
              </a:rPr>
              <a:t>e</a:t>
            </a:r>
            <a:r>
              <a:rPr sz="2200" i="1" spc="0" dirty="0" smtClean="0">
                <a:latin typeface="Calibri"/>
                <a:cs typeface="Calibri"/>
              </a:rPr>
              <a:t>t</a:t>
            </a:r>
            <a:r>
              <a:rPr sz="2200" i="1" spc="-50" dirty="0" smtClean="0">
                <a:latin typeface="Calibri"/>
                <a:cs typeface="Calibri"/>
              </a:rPr>
              <a:t> </a:t>
            </a:r>
            <a:r>
              <a:rPr sz="2200" i="1" spc="0" dirty="0" smtClean="0">
                <a:latin typeface="Calibri"/>
                <a:cs typeface="Calibri"/>
              </a:rPr>
              <a:t>group.</a:t>
            </a:r>
            <a:r>
              <a:rPr sz="2200" i="1" spc="428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Sedang</a:t>
            </a:r>
            <a:r>
              <a:rPr sz="2200" spc="-39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an,</a:t>
            </a:r>
            <a:r>
              <a:rPr sz="2200" spc="-92" dirty="0" smtClean="0">
                <a:latin typeface="Calibri"/>
                <a:cs typeface="Calibri"/>
              </a:rPr>
              <a:t> </a:t>
            </a:r>
            <a:r>
              <a:rPr sz="2200" spc="-75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elomp</a:t>
            </a:r>
            <a:r>
              <a:rPr sz="2200" spc="4" dirty="0" smtClean="0">
                <a:latin typeface="Calibri"/>
                <a:cs typeface="Calibri"/>
              </a:rPr>
              <a:t>o</a:t>
            </a:r>
            <a:r>
              <a:rPr sz="2200" spc="0" dirty="0" smtClean="0">
                <a:latin typeface="Calibri"/>
                <a:cs typeface="Calibri"/>
              </a:rPr>
              <a:t>k</a:t>
            </a:r>
            <a:r>
              <a:rPr sz="2200" spc="-73" dirty="0" smtClean="0">
                <a:latin typeface="Calibri"/>
                <a:cs typeface="Calibri"/>
              </a:rPr>
              <a:t> </a:t>
            </a:r>
            <a:r>
              <a:rPr sz="2200" spc="-75" dirty="0" smtClean="0">
                <a:latin typeface="Calibri"/>
                <a:cs typeface="Calibri"/>
              </a:rPr>
              <a:t>k</a:t>
            </a:r>
            <a:r>
              <a:rPr sz="2200" spc="4" dirty="0" smtClean="0">
                <a:latin typeface="Calibri"/>
                <a:cs typeface="Calibri"/>
              </a:rPr>
              <a:t>o</a:t>
            </a:r>
            <a:r>
              <a:rPr sz="2200" spc="-25" dirty="0" smtClean="0">
                <a:latin typeface="Calibri"/>
                <a:cs typeface="Calibri"/>
              </a:rPr>
              <a:t>n</a:t>
            </a:r>
            <a:r>
              <a:rPr sz="2200" spc="0" dirty="0" smtClean="0">
                <a:latin typeface="Calibri"/>
                <a:cs typeface="Calibri"/>
              </a:rPr>
              <a:t>t</a:t>
            </a:r>
            <a:r>
              <a:rPr sz="2200" spc="-34" dirty="0" smtClean="0">
                <a:latin typeface="Calibri"/>
                <a:cs typeface="Calibri"/>
              </a:rPr>
              <a:t>r</a:t>
            </a:r>
            <a:r>
              <a:rPr sz="2200" spc="4" dirty="0" smtClean="0">
                <a:latin typeface="Calibri"/>
                <a:cs typeface="Calibri"/>
              </a:rPr>
              <a:t>o</a:t>
            </a:r>
            <a:r>
              <a:rPr sz="2200" spc="0" dirty="0" smtClean="0">
                <a:latin typeface="Calibri"/>
                <a:cs typeface="Calibri"/>
              </a:rPr>
              <a:t>l </a:t>
            </a:r>
            <a:endParaRPr sz="2200">
              <a:latin typeface="Calibri"/>
              <a:cs typeface="Calibri"/>
            </a:endParaRPr>
          </a:p>
          <a:p>
            <a:pPr marL="12700" marR="19566">
              <a:lnSpc>
                <a:spcPts val="2685"/>
              </a:lnSpc>
            </a:pPr>
            <a:r>
              <a:rPr sz="2200" spc="0" dirty="0" smtClean="0">
                <a:latin typeface="Calibri"/>
                <a:cs typeface="Calibri"/>
              </a:rPr>
              <a:t>ad</a:t>
            </a:r>
            <a:r>
              <a:rPr sz="2200" spc="4" dirty="0" smtClean="0">
                <a:latin typeface="Calibri"/>
                <a:cs typeface="Calibri"/>
              </a:rPr>
              <a:t>a</a:t>
            </a:r>
            <a:r>
              <a:rPr sz="2200" spc="0" dirty="0" smtClean="0">
                <a:latin typeface="Calibri"/>
                <a:cs typeface="Calibri"/>
              </a:rPr>
              <a:t>lah</a:t>
            </a:r>
            <a:r>
              <a:rPr sz="2200" spc="-84" dirty="0" smtClean="0">
                <a:latin typeface="Calibri"/>
                <a:cs typeface="Calibri"/>
              </a:rPr>
              <a:t> </a:t>
            </a:r>
            <a:r>
              <a:rPr sz="2200" spc="-75" dirty="0" smtClean="0">
                <a:latin typeface="Calibri"/>
                <a:cs typeface="Calibri"/>
              </a:rPr>
              <a:t>k</a:t>
            </a:r>
            <a:r>
              <a:rPr sz="2200" spc="0" dirty="0" smtClean="0">
                <a:latin typeface="Calibri"/>
                <a:cs typeface="Calibri"/>
              </a:rPr>
              <a:t>elomp</a:t>
            </a:r>
            <a:r>
              <a:rPr sz="2200" spc="4" dirty="0" smtClean="0">
                <a:latin typeface="Calibri"/>
                <a:cs typeface="Calibri"/>
              </a:rPr>
              <a:t>o</a:t>
            </a:r>
            <a:r>
              <a:rPr sz="2200" spc="0" dirty="0" smtClean="0">
                <a:latin typeface="Calibri"/>
                <a:cs typeface="Calibri"/>
              </a:rPr>
              <a:t>k</a:t>
            </a:r>
            <a:r>
              <a:rPr sz="2200" spc="-63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ma</a:t>
            </a:r>
            <a:r>
              <a:rPr sz="2200" spc="-29" dirty="0" smtClean="0">
                <a:latin typeface="Calibri"/>
                <a:cs typeface="Calibri"/>
              </a:rPr>
              <a:t>s</a:t>
            </a:r>
            <a:r>
              <a:rPr sz="2200" spc="-34" dirty="0" smtClean="0">
                <a:latin typeface="Calibri"/>
                <a:cs typeface="Calibri"/>
              </a:rPr>
              <a:t>y</a:t>
            </a:r>
            <a:r>
              <a:rPr sz="2200" spc="0" dirty="0" smtClean="0">
                <a:latin typeface="Calibri"/>
                <a:cs typeface="Calibri"/>
              </a:rPr>
              <a:t>a</a:t>
            </a:r>
            <a:r>
              <a:rPr sz="2200" spc="-39" dirty="0" smtClean="0">
                <a:latin typeface="Calibri"/>
                <a:cs typeface="Calibri"/>
              </a:rPr>
              <a:t>r</a:t>
            </a:r>
            <a:r>
              <a:rPr sz="2200" spc="0" dirty="0" smtClean="0">
                <a:latin typeface="Calibri"/>
                <a:cs typeface="Calibri"/>
              </a:rPr>
              <a:t>a</a:t>
            </a:r>
            <a:r>
              <a:rPr sz="2200" spc="-34" dirty="0" smtClean="0">
                <a:latin typeface="Calibri"/>
                <a:cs typeface="Calibri"/>
              </a:rPr>
              <a:t>k</a:t>
            </a:r>
            <a:r>
              <a:rPr sz="2200" spc="-19" dirty="0" smtClean="0">
                <a:latin typeface="Calibri"/>
                <a:cs typeface="Calibri"/>
              </a:rPr>
              <a:t>a</a:t>
            </a:r>
            <a:r>
              <a:rPr sz="2200" spc="0" dirty="0" smtClean="0">
                <a:latin typeface="Calibri"/>
                <a:cs typeface="Calibri"/>
              </a:rPr>
              <a:t>t</a:t>
            </a:r>
            <a:r>
              <a:rPr sz="2200" spc="-105" dirty="0" smtClean="0">
                <a:latin typeface="Calibri"/>
                <a:cs typeface="Calibri"/>
              </a:rPr>
              <a:t> </a:t>
            </a:r>
            <a:r>
              <a:rPr sz="2200" spc="-34" dirty="0" smtClean="0">
                <a:latin typeface="Calibri"/>
                <a:cs typeface="Calibri"/>
              </a:rPr>
              <a:t>y</a:t>
            </a:r>
            <a:r>
              <a:rPr sz="2200" spc="0" dirty="0" smtClean="0">
                <a:latin typeface="Calibri"/>
                <a:cs typeface="Calibri"/>
              </a:rPr>
              <a:t>ang</a:t>
            </a:r>
            <a:r>
              <a:rPr sz="2200" spc="-37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tidak</a:t>
            </a:r>
            <a:r>
              <a:rPr sz="2200" spc="-44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mendap</a:t>
            </a:r>
            <a:r>
              <a:rPr sz="2200" spc="-19" dirty="0" smtClean="0">
                <a:latin typeface="Calibri"/>
                <a:cs typeface="Calibri"/>
              </a:rPr>
              <a:t>a</a:t>
            </a:r>
            <a:r>
              <a:rPr sz="2200" spc="0" dirty="0" smtClean="0">
                <a:latin typeface="Calibri"/>
                <a:cs typeface="Calibri"/>
              </a:rPr>
              <a:t>t</a:t>
            </a:r>
            <a:r>
              <a:rPr sz="2200" spc="-84" dirty="0" smtClean="0">
                <a:latin typeface="Calibri"/>
                <a:cs typeface="Calibri"/>
              </a:rPr>
              <a:t> </a:t>
            </a:r>
            <a:r>
              <a:rPr sz="2200" spc="0" dirty="0" smtClean="0">
                <a:latin typeface="Calibri"/>
                <a:cs typeface="Calibri"/>
              </a:rPr>
              <a:t>p</a:t>
            </a:r>
            <a:r>
              <a:rPr sz="2200" spc="-29" dirty="0" smtClean="0">
                <a:latin typeface="Calibri"/>
                <a:cs typeface="Calibri"/>
              </a:rPr>
              <a:t>r</a:t>
            </a:r>
            <a:r>
              <a:rPr sz="2200" spc="4" dirty="0" smtClean="0">
                <a:latin typeface="Calibri"/>
                <a:cs typeface="Calibri"/>
              </a:rPr>
              <a:t>o</a:t>
            </a:r>
            <a:r>
              <a:rPr sz="2200" spc="0" dirty="0" smtClean="0">
                <a:latin typeface="Calibri"/>
                <a:cs typeface="Calibri"/>
              </a:rPr>
              <a:t>g</a:t>
            </a:r>
            <a:r>
              <a:rPr sz="2200" spc="-44" dirty="0" smtClean="0">
                <a:latin typeface="Calibri"/>
                <a:cs typeface="Calibri"/>
              </a:rPr>
              <a:t>r</a:t>
            </a:r>
            <a:r>
              <a:rPr sz="2200" spc="0" dirty="0" smtClean="0">
                <a:latin typeface="Calibri"/>
                <a:cs typeface="Calibri"/>
              </a:rPr>
              <a:t>am.</a:t>
            </a:r>
            <a:endParaRPr sz="22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940" y="3620966"/>
            <a:ext cx="164846" cy="3042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345"/>
              </a:lnSpc>
              <a:spcBef>
                <a:spcPts val="117"/>
              </a:spcBef>
            </a:pPr>
            <a:r>
              <a:rPr sz="2200" spc="0" dirty="0" smtClean="0">
                <a:latin typeface="Arial"/>
                <a:cs typeface="Arial"/>
              </a:rPr>
              <a:t>•</a:t>
            </a:r>
            <a:endParaRPr sz="2200">
              <a:latin typeface="Arial"/>
              <a:cs typeface="Arial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8046847" y="6118454"/>
            <a:ext cx="205243" cy="254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64"/>
              </a:lnSpc>
              <a:spcBef>
                <a:spcPts val="98"/>
              </a:spcBef>
            </a:pPr>
            <a:r>
              <a:rPr sz="1800" b="1" spc="0" dirty="0" smtClean="0">
                <a:solidFill>
                  <a:srgbClr val="FFFFFF"/>
                </a:solidFill>
                <a:latin typeface="Tahoma"/>
                <a:cs typeface="Tahoma"/>
              </a:rPr>
              <a:t>9</a:t>
            </a:r>
            <a:endParaRPr sz="1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</TotalTime>
  <Words>2868</Words>
  <Application>Microsoft Office PowerPoint</Application>
  <PresentationFormat>On-screen Show (4:3)</PresentationFormat>
  <Paragraphs>576</Paragraphs>
  <Slides>40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DIKLAT</cp:lastModifiedBy>
  <cp:revision>1</cp:revision>
  <cp:lastPrinted>2018-08-04T07:07:50Z</cp:lastPrinted>
  <dcterms:modified xsi:type="dcterms:W3CDTF">2018-08-04T07:09:49Z</dcterms:modified>
</cp:coreProperties>
</file>