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6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9144000" cy="6858000" type="screen4x3"/>
  <p:notesSz cx="7053263" cy="111379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556895"/>
          </a:xfrm>
          <a:prstGeom prst="rect">
            <a:avLst/>
          </a:prstGeom>
        </p:spPr>
        <p:txBody>
          <a:bodyPr vert="horz" lIns="103949" tIns="51974" rIns="103949" bIns="51974" rtlCol="0"/>
          <a:lstStyle>
            <a:lvl1pPr algn="l">
              <a:defRPr sz="14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95625" y="0"/>
            <a:ext cx="3056414" cy="556895"/>
          </a:xfrm>
          <a:prstGeom prst="rect">
            <a:avLst/>
          </a:prstGeom>
        </p:spPr>
        <p:txBody>
          <a:bodyPr vert="horz" lIns="103949" tIns="51974" rIns="103949" bIns="51974" rtlCol="0"/>
          <a:lstStyle>
            <a:lvl1pPr algn="r">
              <a:defRPr sz="1400"/>
            </a:lvl1pPr>
          </a:lstStyle>
          <a:p>
            <a:fld id="{C731927A-59E3-4774-86E9-9012575149D8}" type="datetimeFigureOut">
              <a:rPr lang="id-ID" smtClean="0"/>
              <a:t>04/08/2018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578428"/>
            <a:ext cx="3056414" cy="556895"/>
          </a:xfrm>
          <a:prstGeom prst="rect">
            <a:avLst/>
          </a:prstGeom>
        </p:spPr>
        <p:txBody>
          <a:bodyPr vert="horz" lIns="103949" tIns="51974" rIns="103949" bIns="51974" rtlCol="0" anchor="b"/>
          <a:lstStyle>
            <a:lvl1pPr algn="l">
              <a:defRPr sz="14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95625" y="10578428"/>
            <a:ext cx="3056414" cy="556895"/>
          </a:xfrm>
          <a:prstGeom prst="rect">
            <a:avLst/>
          </a:prstGeom>
        </p:spPr>
        <p:txBody>
          <a:bodyPr vert="horz" lIns="103949" tIns="51974" rIns="103949" bIns="51974" rtlCol="0" anchor="b"/>
          <a:lstStyle>
            <a:lvl1pPr algn="r">
              <a:defRPr sz="1400"/>
            </a:lvl1pPr>
          </a:lstStyle>
          <a:p>
            <a:fld id="{043E9E14-5E55-43E2-A7F3-B1EC40D2052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022949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55573" y="2594737"/>
            <a:ext cx="7626096" cy="54635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323532" y="1268730"/>
            <a:ext cx="8430133" cy="403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2028" y="311659"/>
                </a:lnTo>
                <a:lnTo>
                  <a:pt x="8008" y="334757"/>
                </a:lnTo>
                <a:lnTo>
                  <a:pt x="31194" y="379078"/>
                </a:lnTo>
                <a:lnTo>
                  <a:pt x="68298" y="420406"/>
                </a:lnTo>
                <a:lnTo>
                  <a:pt x="118063" y="458147"/>
                </a:lnTo>
                <a:lnTo>
                  <a:pt x="179228" y="491709"/>
                </a:lnTo>
                <a:lnTo>
                  <a:pt x="250536" y="520498"/>
                </a:lnTo>
                <a:lnTo>
                  <a:pt x="289600" y="532918"/>
                </a:lnTo>
                <a:lnTo>
                  <a:pt x="330727" y="543922"/>
                </a:lnTo>
                <a:lnTo>
                  <a:pt x="373761" y="553437"/>
                </a:lnTo>
                <a:lnTo>
                  <a:pt x="418543" y="561387"/>
                </a:lnTo>
                <a:lnTo>
                  <a:pt x="464916" y="567701"/>
                </a:lnTo>
                <a:lnTo>
                  <a:pt x="512724" y="572302"/>
                </a:lnTo>
                <a:lnTo>
                  <a:pt x="561809" y="575117"/>
                </a:lnTo>
                <a:lnTo>
                  <a:pt x="612013" y="576071"/>
                </a:lnTo>
                <a:lnTo>
                  <a:pt x="662217" y="575117"/>
                </a:lnTo>
                <a:lnTo>
                  <a:pt x="711304" y="572302"/>
                </a:lnTo>
                <a:lnTo>
                  <a:pt x="759116" y="567701"/>
                </a:lnTo>
                <a:lnTo>
                  <a:pt x="805495" y="561387"/>
                </a:lnTo>
                <a:lnTo>
                  <a:pt x="850284" y="553437"/>
                </a:lnTo>
                <a:lnTo>
                  <a:pt x="893325" y="543922"/>
                </a:lnTo>
                <a:lnTo>
                  <a:pt x="934461" y="532918"/>
                </a:lnTo>
                <a:lnTo>
                  <a:pt x="973534" y="520498"/>
                </a:lnTo>
                <a:lnTo>
                  <a:pt x="1010386" y="506737"/>
                </a:lnTo>
                <a:lnTo>
                  <a:pt x="1076799" y="475487"/>
                </a:lnTo>
                <a:lnTo>
                  <a:pt x="1132439" y="439762"/>
                </a:lnTo>
                <a:lnTo>
                  <a:pt x="1176047" y="400153"/>
                </a:lnTo>
                <a:lnTo>
                  <a:pt x="1206362" y="357255"/>
                </a:lnTo>
                <a:lnTo>
                  <a:pt x="1222123" y="311659"/>
                </a:lnTo>
                <a:lnTo>
                  <a:pt x="1224153" y="288035"/>
                </a:lnTo>
                <a:lnTo>
                  <a:pt x="1222123" y="264413"/>
                </a:lnTo>
                <a:lnTo>
                  <a:pt x="1206362" y="218820"/>
                </a:lnTo>
                <a:lnTo>
                  <a:pt x="1176047" y="175923"/>
                </a:lnTo>
                <a:lnTo>
                  <a:pt x="1132439" y="136315"/>
                </a:lnTo>
                <a:lnTo>
                  <a:pt x="1076799" y="100589"/>
                </a:lnTo>
                <a:lnTo>
                  <a:pt x="1010386" y="69338"/>
                </a:lnTo>
                <a:lnTo>
                  <a:pt x="973534" y="55577"/>
                </a:lnTo>
                <a:lnTo>
                  <a:pt x="934461" y="43156"/>
                </a:lnTo>
                <a:lnTo>
                  <a:pt x="893325" y="32152"/>
                </a:lnTo>
                <a:lnTo>
                  <a:pt x="850284" y="22636"/>
                </a:lnTo>
                <a:lnTo>
                  <a:pt x="805495" y="14685"/>
                </a:lnTo>
                <a:lnTo>
                  <a:pt x="759116" y="8371"/>
                </a:lnTo>
                <a:lnTo>
                  <a:pt x="711304" y="3770"/>
                </a:lnTo>
                <a:lnTo>
                  <a:pt x="662217" y="954"/>
                </a:lnTo>
                <a:lnTo>
                  <a:pt x="612013" y="0"/>
                </a:lnTo>
                <a:lnTo>
                  <a:pt x="561809" y="954"/>
                </a:lnTo>
                <a:lnTo>
                  <a:pt x="512724" y="3770"/>
                </a:lnTo>
                <a:lnTo>
                  <a:pt x="464916" y="8371"/>
                </a:lnTo>
                <a:lnTo>
                  <a:pt x="418543" y="14685"/>
                </a:lnTo>
                <a:lnTo>
                  <a:pt x="373761" y="22636"/>
                </a:lnTo>
                <a:lnTo>
                  <a:pt x="330727" y="32152"/>
                </a:lnTo>
                <a:lnTo>
                  <a:pt x="289600" y="43156"/>
                </a:lnTo>
                <a:lnTo>
                  <a:pt x="250536" y="55577"/>
                </a:lnTo>
                <a:lnTo>
                  <a:pt x="213693" y="69338"/>
                </a:lnTo>
                <a:lnTo>
                  <a:pt x="147299" y="100589"/>
                </a:lnTo>
                <a:lnTo>
                  <a:pt x="91677" y="136315"/>
                </a:lnTo>
                <a:lnTo>
                  <a:pt x="48085" y="175923"/>
                </a:lnTo>
                <a:lnTo>
                  <a:pt x="17782" y="218820"/>
                </a:lnTo>
                <a:lnTo>
                  <a:pt x="2028" y="264413"/>
                </a:lnTo>
                <a:lnTo>
                  <a:pt x="0" y="288035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8008" y="241317"/>
                </a:lnTo>
                <a:lnTo>
                  <a:pt x="31194" y="196998"/>
                </a:lnTo>
                <a:lnTo>
                  <a:pt x="68298" y="155671"/>
                </a:lnTo>
                <a:lnTo>
                  <a:pt x="118063" y="117930"/>
                </a:lnTo>
                <a:lnTo>
                  <a:pt x="179228" y="84367"/>
                </a:lnTo>
                <a:lnTo>
                  <a:pt x="250536" y="55577"/>
                </a:lnTo>
                <a:lnTo>
                  <a:pt x="289600" y="43156"/>
                </a:lnTo>
                <a:lnTo>
                  <a:pt x="330727" y="32152"/>
                </a:lnTo>
                <a:lnTo>
                  <a:pt x="373761" y="22636"/>
                </a:lnTo>
                <a:lnTo>
                  <a:pt x="418543" y="14685"/>
                </a:lnTo>
                <a:lnTo>
                  <a:pt x="464916" y="8371"/>
                </a:lnTo>
                <a:lnTo>
                  <a:pt x="512724" y="3770"/>
                </a:lnTo>
                <a:lnTo>
                  <a:pt x="561809" y="954"/>
                </a:lnTo>
                <a:lnTo>
                  <a:pt x="612013" y="0"/>
                </a:lnTo>
                <a:lnTo>
                  <a:pt x="662217" y="954"/>
                </a:lnTo>
                <a:lnTo>
                  <a:pt x="711304" y="3770"/>
                </a:lnTo>
                <a:lnTo>
                  <a:pt x="759116" y="8371"/>
                </a:lnTo>
                <a:lnTo>
                  <a:pt x="805495" y="14685"/>
                </a:lnTo>
                <a:lnTo>
                  <a:pt x="850284" y="22636"/>
                </a:lnTo>
                <a:lnTo>
                  <a:pt x="893325" y="32152"/>
                </a:lnTo>
                <a:lnTo>
                  <a:pt x="934461" y="43156"/>
                </a:lnTo>
                <a:lnTo>
                  <a:pt x="973534" y="55577"/>
                </a:lnTo>
                <a:lnTo>
                  <a:pt x="1010386" y="69338"/>
                </a:lnTo>
                <a:lnTo>
                  <a:pt x="1076799" y="100589"/>
                </a:lnTo>
                <a:lnTo>
                  <a:pt x="1132439" y="136315"/>
                </a:lnTo>
                <a:lnTo>
                  <a:pt x="1176047" y="175923"/>
                </a:lnTo>
                <a:lnTo>
                  <a:pt x="1206362" y="218820"/>
                </a:lnTo>
                <a:lnTo>
                  <a:pt x="1222123" y="264413"/>
                </a:lnTo>
                <a:lnTo>
                  <a:pt x="1224153" y="288035"/>
                </a:lnTo>
                <a:lnTo>
                  <a:pt x="1222123" y="311659"/>
                </a:lnTo>
                <a:lnTo>
                  <a:pt x="1206362" y="357255"/>
                </a:lnTo>
                <a:lnTo>
                  <a:pt x="1176047" y="400153"/>
                </a:lnTo>
                <a:lnTo>
                  <a:pt x="1132439" y="439762"/>
                </a:lnTo>
                <a:lnTo>
                  <a:pt x="1076799" y="475487"/>
                </a:lnTo>
                <a:lnTo>
                  <a:pt x="1010386" y="506737"/>
                </a:lnTo>
                <a:lnTo>
                  <a:pt x="973534" y="520498"/>
                </a:lnTo>
                <a:lnTo>
                  <a:pt x="934461" y="532918"/>
                </a:lnTo>
                <a:lnTo>
                  <a:pt x="893325" y="543922"/>
                </a:lnTo>
                <a:lnTo>
                  <a:pt x="850284" y="553437"/>
                </a:lnTo>
                <a:lnTo>
                  <a:pt x="805495" y="561387"/>
                </a:lnTo>
                <a:lnTo>
                  <a:pt x="759116" y="567701"/>
                </a:lnTo>
                <a:lnTo>
                  <a:pt x="711304" y="572302"/>
                </a:lnTo>
                <a:lnTo>
                  <a:pt x="662217" y="575117"/>
                </a:lnTo>
                <a:lnTo>
                  <a:pt x="612013" y="576071"/>
                </a:lnTo>
                <a:lnTo>
                  <a:pt x="561809" y="575117"/>
                </a:lnTo>
                <a:lnTo>
                  <a:pt x="512724" y="572302"/>
                </a:lnTo>
                <a:lnTo>
                  <a:pt x="464916" y="567701"/>
                </a:lnTo>
                <a:lnTo>
                  <a:pt x="418543" y="561387"/>
                </a:lnTo>
                <a:lnTo>
                  <a:pt x="373761" y="553437"/>
                </a:lnTo>
                <a:lnTo>
                  <a:pt x="330727" y="543922"/>
                </a:lnTo>
                <a:lnTo>
                  <a:pt x="289600" y="532918"/>
                </a:lnTo>
                <a:lnTo>
                  <a:pt x="250536" y="520498"/>
                </a:lnTo>
                <a:lnTo>
                  <a:pt x="213693" y="506737"/>
                </a:lnTo>
                <a:lnTo>
                  <a:pt x="147299" y="475487"/>
                </a:lnTo>
                <a:lnTo>
                  <a:pt x="91677" y="439762"/>
                </a:lnTo>
                <a:lnTo>
                  <a:pt x="48085" y="400153"/>
                </a:lnTo>
                <a:lnTo>
                  <a:pt x="17782" y="357255"/>
                </a:lnTo>
                <a:lnTo>
                  <a:pt x="2028" y="311659"/>
                </a:lnTo>
                <a:lnTo>
                  <a:pt x="0" y="28803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816723" y="5853100"/>
            <a:ext cx="551708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-4" baseline="1688" dirty="0" smtClean="0">
                <a:solidFill>
                  <a:srgbClr val="FFFFFF"/>
                </a:solidFill>
                <a:latin typeface="Arial Black"/>
                <a:cs typeface="Arial Black"/>
              </a:rPr>
              <a:t>10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292544" y="804633"/>
            <a:ext cx="8383905" cy="53606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244458" y="5445226"/>
            <a:ext cx="720077" cy="936104"/>
          </a:xfrm>
          <a:custGeom>
            <a:avLst/>
            <a:gdLst/>
            <a:ahLst/>
            <a:cxnLst/>
            <a:rect l="l" t="t" r="r" b="b"/>
            <a:pathLst>
              <a:path w="720077" h="936104">
                <a:moveTo>
                  <a:pt x="0" y="936104"/>
                </a:moveTo>
                <a:lnTo>
                  <a:pt x="720077" y="936104"/>
                </a:lnTo>
                <a:lnTo>
                  <a:pt x="720077" y="0"/>
                </a:lnTo>
                <a:lnTo>
                  <a:pt x="0" y="0"/>
                </a:lnTo>
                <a:lnTo>
                  <a:pt x="0" y="93610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92544" y="5974245"/>
            <a:ext cx="2983357" cy="468045"/>
          </a:xfrm>
          <a:custGeom>
            <a:avLst/>
            <a:gdLst/>
            <a:ahLst/>
            <a:cxnLst/>
            <a:rect l="l" t="t" r="r" b="b"/>
            <a:pathLst>
              <a:path w="2983357" h="468045">
                <a:moveTo>
                  <a:pt x="0" y="468045"/>
                </a:moveTo>
                <a:lnTo>
                  <a:pt x="2983357" y="468045"/>
                </a:lnTo>
                <a:lnTo>
                  <a:pt x="2983357" y="0"/>
                </a:lnTo>
                <a:lnTo>
                  <a:pt x="0" y="0"/>
                </a:lnTo>
                <a:lnTo>
                  <a:pt x="0" y="46804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668386" y="6093294"/>
            <a:ext cx="1224153" cy="576059"/>
          </a:xfrm>
          <a:custGeom>
            <a:avLst/>
            <a:gdLst/>
            <a:ahLst/>
            <a:cxnLst/>
            <a:rect l="l" t="t" r="r" b="b"/>
            <a:pathLst>
              <a:path w="1224153" h="576059">
                <a:moveTo>
                  <a:pt x="0" y="288036"/>
                </a:moveTo>
                <a:lnTo>
                  <a:pt x="2028" y="311657"/>
                </a:lnTo>
                <a:lnTo>
                  <a:pt x="8008" y="334754"/>
                </a:lnTo>
                <a:lnTo>
                  <a:pt x="31194" y="379072"/>
                </a:lnTo>
                <a:lnTo>
                  <a:pt x="68298" y="420397"/>
                </a:lnTo>
                <a:lnTo>
                  <a:pt x="118063" y="458137"/>
                </a:lnTo>
                <a:lnTo>
                  <a:pt x="179228" y="491697"/>
                </a:lnTo>
                <a:lnTo>
                  <a:pt x="250536" y="520486"/>
                </a:lnTo>
                <a:lnTo>
                  <a:pt x="289600" y="532905"/>
                </a:lnTo>
                <a:lnTo>
                  <a:pt x="330727" y="543910"/>
                </a:lnTo>
                <a:lnTo>
                  <a:pt x="373760" y="553424"/>
                </a:lnTo>
                <a:lnTo>
                  <a:pt x="418543" y="561375"/>
                </a:lnTo>
                <a:lnTo>
                  <a:pt x="464916" y="567688"/>
                </a:lnTo>
                <a:lnTo>
                  <a:pt x="512724" y="572289"/>
                </a:lnTo>
                <a:lnTo>
                  <a:pt x="561809" y="575104"/>
                </a:lnTo>
                <a:lnTo>
                  <a:pt x="612013" y="576059"/>
                </a:lnTo>
                <a:lnTo>
                  <a:pt x="662217" y="575104"/>
                </a:lnTo>
                <a:lnTo>
                  <a:pt x="711304" y="572289"/>
                </a:lnTo>
                <a:lnTo>
                  <a:pt x="759116" y="567688"/>
                </a:lnTo>
                <a:lnTo>
                  <a:pt x="805495" y="561375"/>
                </a:lnTo>
                <a:lnTo>
                  <a:pt x="850284" y="553424"/>
                </a:lnTo>
                <a:lnTo>
                  <a:pt x="893325" y="543910"/>
                </a:lnTo>
                <a:lnTo>
                  <a:pt x="934461" y="532905"/>
                </a:lnTo>
                <a:lnTo>
                  <a:pt x="973534" y="520486"/>
                </a:lnTo>
                <a:lnTo>
                  <a:pt x="1010386" y="506725"/>
                </a:lnTo>
                <a:lnTo>
                  <a:pt x="1076799" y="475477"/>
                </a:lnTo>
                <a:lnTo>
                  <a:pt x="1132439" y="439752"/>
                </a:lnTo>
                <a:lnTo>
                  <a:pt x="1176047" y="400146"/>
                </a:lnTo>
                <a:lnTo>
                  <a:pt x="1206362" y="357250"/>
                </a:lnTo>
                <a:lnTo>
                  <a:pt x="1222123" y="311657"/>
                </a:lnTo>
                <a:lnTo>
                  <a:pt x="1224153" y="288036"/>
                </a:lnTo>
                <a:lnTo>
                  <a:pt x="1222123" y="264412"/>
                </a:lnTo>
                <a:lnTo>
                  <a:pt x="1206362" y="218816"/>
                </a:lnTo>
                <a:lnTo>
                  <a:pt x="1176047" y="175918"/>
                </a:lnTo>
                <a:lnTo>
                  <a:pt x="1132439" y="136309"/>
                </a:lnTo>
                <a:lnTo>
                  <a:pt x="1076799" y="100584"/>
                </a:lnTo>
                <a:lnTo>
                  <a:pt x="1010386" y="69334"/>
                </a:lnTo>
                <a:lnTo>
                  <a:pt x="973534" y="55573"/>
                </a:lnTo>
                <a:lnTo>
                  <a:pt x="934461" y="43153"/>
                </a:lnTo>
                <a:lnTo>
                  <a:pt x="893325" y="32149"/>
                </a:lnTo>
                <a:lnTo>
                  <a:pt x="850284" y="22634"/>
                </a:lnTo>
                <a:lnTo>
                  <a:pt x="805495" y="14684"/>
                </a:lnTo>
                <a:lnTo>
                  <a:pt x="759116" y="8370"/>
                </a:lnTo>
                <a:lnTo>
                  <a:pt x="711304" y="3769"/>
                </a:lnTo>
                <a:lnTo>
                  <a:pt x="662217" y="954"/>
                </a:lnTo>
                <a:lnTo>
                  <a:pt x="612013" y="0"/>
                </a:lnTo>
                <a:lnTo>
                  <a:pt x="561809" y="954"/>
                </a:lnTo>
                <a:lnTo>
                  <a:pt x="512724" y="3769"/>
                </a:lnTo>
                <a:lnTo>
                  <a:pt x="464916" y="8370"/>
                </a:lnTo>
                <a:lnTo>
                  <a:pt x="418543" y="14684"/>
                </a:lnTo>
                <a:lnTo>
                  <a:pt x="373761" y="22634"/>
                </a:lnTo>
                <a:lnTo>
                  <a:pt x="330727" y="32149"/>
                </a:lnTo>
                <a:lnTo>
                  <a:pt x="289600" y="43153"/>
                </a:lnTo>
                <a:lnTo>
                  <a:pt x="250536" y="55573"/>
                </a:lnTo>
                <a:lnTo>
                  <a:pt x="213693" y="69334"/>
                </a:lnTo>
                <a:lnTo>
                  <a:pt x="147299" y="100584"/>
                </a:lnTo>
                <a:lnTo>
                  <a:pt x="91677" y="136309"/>
                </a:lnTo>
                <a:lnTo>
                  <a:pt x="48085" y="175918"/>
                </a:lnTo>
                <a:lnTo>
                  <a:pt x="17782" y="218816"/>
                </a:lnTo>
                <a:lnTo>
                  <a:pt x="2028" y="264412"/>
                </a:lnTo>
                <a:lnTo>
                  <a:pt x="0" y="288036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668386" y="6093294"/>
            <a:ext cx="1224153" cy="576059"/>
          </a:xfrm>
          <a:custGeom>
            <a:avLst/>
            <a:gdLst/>
            <a:ahLst/>
            <a:cxnLst/>
            <a:rect l="l" t="t" r="r" b="b"/>
            <a:pathLst>
              <a:path w="1224153" h="576059">
                <a:moveTo>
                  <a:pt x="0" y="288036"/>
                </a:moveTo>
                <a:lnTo>
                  <a:pt x="8008" y="241314"/>
                </a:lnTo>
                <a:lnTo>
                  <a:pt x="31194" y="196993"/>
                </a:lnTo>
                <a:lnTo>
                  <a:pt x="68298" y="155665"/>
                </a:lnTo>
                <a:lnTo>
                  <a:pt x="118063" y="117924"/>
                </a:lnTo>
                <a:lnTo>
                  <a:pt x="179228" y="84362"/>
                </a:lnTo>
                <a:lnTo>
                  <a:pt x="250536" y="55573"/>
                </a:lnTo>
                <a:lnTo>
                  <a:pt x="289600" y="43153"/>
                </a:lnTo>
                <a:lnTo>
                  <a:pt x="330727" y="32149"/>
                </a:lnTo>
                <a:lnTo>
                  <a:pt x="373761" y="22634"/>
                </a:lnTo>
                <a:lnTo>
                  <a:pt x="418543" y="14684"/>
                </a:lnTo>
                <a:lnTo>
                  <a:pt x="464916" y="8370"/>
                </a:lnTo>
                <a:lnTo>
                  <a:pt x="512724" y="3769"/>
                </a:lnTo>
                <a:lnTo>
                  <a:pt x="561809" y="954"/>
                </a:lnTo>
                <a:lnTo>
                  <a:pt x="612013" y="0"/>
                </a:lnTo>
                <a:lnTo>
                  <a:pt x="662217" y="954"/>
                </a:lnTo>
                <a:lnTo>
                  <a:pt x="711304" y="3769"/>
                </a:lnTo>
                <a:lnTo>
                  <a:pt x="759116" y="8370"/>
                </a:lnTo>
                <a:lnTo>
                  <a:pt x="805495" y="14684"/>
                </a:lnTo>
                <a:lnTo>
                  <a:pt x="850284" y="22634"/>
                </a:lnTo>
                <a:lnTo>
                  <a:pt x="893325" y="32149"/>
                </a:lnTo>
                <a:lnTo>
                  <a:pt x="934461" y="43153"/>
                </a:lnTo>
                <a:lnTo>
                  <a:pt x="973534" y="55573"/>
                </a:lnTo>
                <a:lnTo>
                  <a:pt x="1010386" y="69334"/>
                </a:lnTo>
                <a:lnTo>
                  <a:pt x="1076799" y="100584"/>
                </a:lnTo>
                <a:lnTo>
                  <a:pt x="1132439" y="136309"/>
                </a:lnTo>
                <a:lnTo>
                  <a:pt x="1176047" y="175918"/>
                </a:lnTo>
                <a:lnTo>
                  <a:pt x="1206362" y="218816"/>
                </a:lnTo>
                <a:lnTo>
                  <a:pt x="1222123" y="264412"/>
                </a:lnTo>
                <a:lnTo>
                  <a:pt x="1224153" y="288036"/>
                </a:lnTo>
                <a:lnTo>
                  <a:pt x="1222123" y="311657"/>
                </a:lnTo>
                <a:lnTo>
                  <a:pt x="1206362" y="357250"/>
                </a:lnTo>
                <a:lnTo>
                  <a:pt x="1176047" y="400146"/>
                </a:lnTo>
                <a:lnTo>
                  <a:pt x="1132439" y="439752"/>
                </a:lnTo>
                <a:lnTo>
                  <a:pt x="1076799" y="475477"/>
                </a:lnTo>
                <a:lnTo>
                  <a:pt x="1010386" y="506725"/>
                </a:lnTo>
                <a:lnTo>
                  <a:pt x="973534" y="520486"/>
                </a:lnTo>
                <a:lnTo>
                  <a:pt x="934461" y="532905"/>
                </a:lnTo>
                <a:lnTo>
                  <a:pt x="893325" y="543910"/>
                </a:lnTo>
                <a:lnTo>
                  <a:pt x="850284" y="553424"/>
                </a:lnTo>
                <a:lnTo>
                  <a:pt x="805495" y="561375"/>
                </a:lnTo>
                <a:lnTo>
                  <a:pt x="759116" y="567688"/>
                </a:lnTo>
                <a:lnTo>
                  <a:pt x="711304" y="572289"/>
                </a:lnTo>
                <a:lnTo>
                  <a:pt x="662217" y="575104"/>
                </a:lnTo>
                <a:lnTo>
                  <a:pt x="612013" y="576059"/>
                </a:lnTo>
                <a:lnTo>
                  <a:pt x="561809" y="575104"/>
                </a:lnTo>
                <a:lnTo>
                  <a:pt x="512724" y="572289"/>
                </a:lnTo>
                <a:lnTo>
                  <a:pt x="464916" y="567688"/>
                </a:lnTo>
                <a:lnTo>
                  <a:pt x="418543" y="561375"/>
                </a:lnTo>
                <a:lnTo>
                  <a:pt x="373760" y="553424"/>
                </a:lnTo>
                <a:lnTo>
                  <a:pt x="330727" y="543910"/>
                </a:lnTo>
                <a:lnTo>
                  <a:pt x="289600" y="532905"/>
                </a:lnTo>
                <a:lnTo>
                  <a:pt x="250536" y="520486"/>
                </a:lnTo>
                <a:lnTo>
                  <a:pt x="213693" y="506725"/>
                </a:lnTo>
                <a:lnTo>
                  <a:pt x="147299" y="475477"/>
                </a:lnTo>
                <a:lnTo>
                  <a:pt x="91677" y="439752"/>
                </a:lnTo>
                <a:lnTo>
                  <a:pt x="48085" y="400146"/>
                </a:lnTo>
                <a:lnTo>
                  <a:pt x="17782" y="357250"/>
                </a:lnTo>
                <a:lnTo>
                  <a:pt x="2028" y="311657"/>
                </a:lnTo>
                <a:lnTo>
                  <a:pt x="0" y="28803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32750" y="6213135"/>
            <a:ext cx="551144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00"/>
              </a:lnSpc>
              <a:spcBef>
                <a:spcPts val="150"/>
              </a:spcBef>
            </a:pPr>
            <a:r>
              <a:rPr sz="4200" b="1" spc="-4" baseline="1688" dirty="0" smtClean="0">
                <a:solidFill>
                  <a:srgbClr val="FFFFFF"/>
                </a:solidFill>
                <a:latin typeface="Arial Black"/>
                <a:cs typeface="Arial Black"/>
              </a:rPr>
              <a:t>11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334606" y="1268704"/>
            <a:ext cx="8474837" cy="43205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2028" y="311659"/>
                </a:lnTo>
                <a:lnTo>
                  <a:pt x="8008" y="334757"/>
                </a:lnTo>
                <a:lnTo>
                  <a:pt x="31194" y="379078"/>
                </a:lnTo>
                <a:lnTo>
                  <a:pt x="68298" y="420406"/>
                </a:lnTo>
                <a:lnTo>
                  <a:pt x="118063" y="458147"/>
                </a:lnTo>
                <a:lnTo>
                  <a:pt x="179228" y="491709"/>
                </a:lnTo>
                <a:lnTo>
                  <a:pt x="250536" y="520498"/>
                </a:lnTo>
                <a:lnTo>
                  <a:pt x="289600" y="532918"/>
                </a:lnTo>
                <a:lnTo>
                  <a:pt x="330727" y="543922"/>
                </a:lnTo>
                <a:lnTo>
                  <a:pt x="373761" y="553437"/>
                </a:lnTo>
                <a:lnTo>
                  <a:pt x="418543" y="561387"/>
                </a:lnTo>
                <a:lnTo>
                  <a:pt x="464916" y="567701"/>
                </a:lnTo>
                <a:lnTo>
                  <a:pt x="512724" y="572302"/>
                </a:lnTo>
                <a:lnTo>
                  <a:pt x="561809" y="575117"/>
                </a:lnTo>
                <a:lnTo>
                  <a:pt x="612013" y="576071"/>
                </a:lnTo>
                <a:lnTo>
                  <a:pt x="662217" y="575117"/>
                </a:lnTo>
                <a:lnTo>
                  <a:pt x="711304" y="572302"/>
                </a:lnTo>
                <a:lnTo>
                  <a:pt x="759116" y="567701"/>
                </a:lnTo>
                <a:lnTo>
                  <a:pt x="805495" y="561387"/>
                </a:lnTo>
                <a:lnTo>
                  <a:pt x="850284" y="553437"/>
                </a:lnTo>
                <a:lnTo>
                  <a:pt x="893325" y="543922"/>
                </a:lnTo>
                <a:lnTo>
                  <a:pt x="934461" y="532918"/>
                </a:lnTo>
                <a:lnTo>
                  <a:pt x="973534" y="520498"/>
                </a:lnTo>
                <a:lnTo>
                  <a:pt x="1010386" y="506737"/>
                </a:lnTo>
                <a:lnTo>
                  <a:pt x="1076799" y="475487"/>
                </a:lnTo>
                <a:lnTo>
                  <a:pt x="1132439" y="439762"/>
                </a:lnTo>
                <a:lnTo>
                  <a:pt x="1176047" y="400153"/>
                </a:lnTo>
                <a:lnTo>
                  <a:pt x="1206362" y="357255"/>
                </a:lnTo>
                <a:lnTo>
                  <a:pt x="1222123" y="311659"/>
                </a:lnTo>
                <a:lnTo>
                  <a:pt x="1224153" y="288035"/>
                </a:lnTo>
                <a:lnTo>
                  <a:pt x="1222123" y="264413"/>
                </a:lnTo>
                <a:lnTo>
                  <a:pt x="1206362" y="218820"/>
                </a:lnTo>
                <a:lnTo>
                  <a:pt x="1176047" y="175923"/>
                </a:lnTo>
                <a:lnTo>
                  <a:pt x="1132439" y="136315"/>
                </a:lnTo>
                <a:lnTo>
                  <a:pt x="1076799" y="100589"/>
                </a:lnTo>
                <a:lnTo>
                  <a:pt x="1010386" y="69338"/>
                </a:lnTo>
                <a:lnTo>
                  <a:pt x="973534" y="55577"/>
                </a:lnTo>
                <a:lnTo>
                  <a:pt x="934461" y="43156"/>
                </a:lnTo>
                <a:lnTo>
                  <a:pt x="893325" y="32152"/>
                </a:lnTo>
                <a:lnTo>
                  <a:pt x="850284" y="22636"/>
                </a:lnTo>
                <a:lnTo>
                  <a:pt x="805495" y="14685"/>
                </a:lnTo>
                <a:lnTo>
                  <a:pt x="759116" y="8371"/>
                </a:lnTo>
                <a:lnTo>
                  <a:pt x="711304" y="3770"/>
                </a:lnTo>
                <a:lnTo>
                  <a:pt x="662217" y="954"/>
                </a:lnTo>
                <a:lnTo>
                  <a:pt x="612013" y="0"/>
                </a:lnTo>
                <a:lnTo>
                  <a:pt x="561809" y="954"/>
                </a:lnTo>
                <a:lnTo>
                  <a:pt x="512724" y="3770"/>
                </a:lnTo>
                <a:lnTo>
                  <a:pt x="464916" y="8371"/>
                </a:lnTo>
                <a:lnTo>
                  <a:pt x="418543" y="14685"/>
                </a:lnTo>
                <a:lnTo>
                  <a:pt x="373761" y="22636"/>
                </a:lnTo>
                <a:lnTo>
                  <a:pt x="330727" y="32152"/>
                </a:lnTo>
                <a:lnTo>
                  <a:pt x="289600" y="43156"/>
                </a:lnTo>
                <a:lnTo>
                  <a:pt x="250536" y="55577"/>
                </a:lnTo>
                <a:lnTo>
                  <a:pt x="213693" y="69338"/>
                </a:lnTo>
                <a:lnTo>
                  <a:pt x="147299" y="100589"/>
                </a:lnTo>
                <a:lnTo>
                  <a:pt x="91677" y="136315"/>
                </a:lnTo>
                <a:lnTo>
                  <a:pt x="48085" y="175923"/>
                </a:lnTo>
                <a:lnTo>
                  <a:pt x="17782" y="218820"/>
                </a:lnTo>
                <a:lnTo>
                  <a:pt x="2028" y="264413"/>
                </a:lnTo>
                <a:lnTo>
                  <a:pt x="0" y="288035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8008" y="241317"/>
                </a:lnTo>
                <a:lnTo>
                  <a:pt x="31194" y="196998"/>
                </a:lnTo>
                <a:lnTo>
                  <a:pt x="68298" y="155671"/>
                </a:lnTo>
                <a:lnTo>
                  <a:pt x="118063" y="117930"/>
                </a:lnTo>
                <a:lnTo>
                  <a:pt x="179228" y="84367"/>
                </a:lnTo>
                <a:lnTo>
                  <a:pt x="250536" y="55577"/>
                </a:lnTo>
                <a:lnTo>
                  <a:pt x="289600" y="43156"/>
                </a:lnTo>
                <a:lnTo>
                  <a:pt x="330727" y="32152"/>
                </a:lnTo>
                <a:lnTo>
                  <a:pt x="373761" y="22636"/>
                </a:lnTo>
                <a:lnTo>
                  <a:pt x="418543" y="14685"/>
                </a:lnTo>
                <a:lnTo>
                  <a:pt x="464916" y="8371"/>
                </a:lnTo>
                <a:lnTo>
                  <a:pt x="512724" y="3770"/>
                </a:lnTo>
                <a:lnTo>
                  <a:pt x="561809" y="954"/>
                </a:lnTo>
                <a:lnTo>
                  <a:pt x="612013" y="0"/>
                </a:lnTo>
                <a:lnTo>
                  <a:pt x="662217" y="954"/>
                </a:lnTo>
                <a:lnTo>
                  <a:pt x="711304" y="3770"/>
                </a:lnTo>
                <a:lnTo>
                  <a:pt x="759116" y="8371"/>
                </a:lnTo>
                <a:lnTo>
                  <a:pt x="805495" y="14685"/>
                </a:lnTo>
                <a:lnTo>
                  <a:pt x="850284" y="22636"/>
                </a:lnTo>
                <a:lnTo>
                  <a:pt x="893325" y="32152"/>
                </a:lnTo>
                <a:lnTo>
                  <a:pt x="934461" y="43156"/>
                </a:lnTo>
                <a:lnTo>
                  <a:pt x="973534" y="55577"/>
                </a:lnTo>
                <a:lnTo>
                  <a:pt x="1010386" y="69338"/>
                </a:lnTo>
                <a:lnTo>
                  <a:pt x="1076799" y="100589"/>
                </a:lnTo>
                <a:lnTo>
                  <a:pt x="1132439" y="136315"/>
                </a:lnTo>
                <a:lnTo>
                  <a:pt x="1176047" y="175923"/>
                </a:lnTo>
                <a:lnTo>
                  <a:pt x="1206362" y="218820"/>
                </a:lnTo>
                <a:lnTo>
                  <a:pt x="1222123" y="264413"/>
                </a:lnTo>
                <a:lnTo>
                  <a:pt x="1224153" y="288035"/>
                </a:lnTo>
                <a:lnTo>
                  <a:pt x="1222123" y="311659"/>
                </a:lnTo>
                <a:lnTo>
                  <a:pt x="1206362" y="357255"/>
                </a:lnTo>
                <a:lnTo>
                  <a:pt x="1176047" y="400153"/>
                </a:lnTo>
                <a:lnTo>
                  <a:pt x="1132439" y="439762"/>
                </a:lnTo>
                <a:lnTo>
                  <a:pt x="1076799" y="475487"/>
                </a:lnTo>
                <a:lnTo>
                  <a:pt x="1010386" y="506737"/>
                </a:lnTo>
                <a:lnTo>
                  <a:pt x="973534" y="520498"/>
                </a:lnTo>
                <a:lnTo>
                  <a:pt x="934461" y="532918"/>
                </a:lnTo>
                <a:lnTo>
                  <a:pt x="893325" y="543922"/>
                </a:lnTo>
                <a:lnTo>
                  <a:pt x="850284" y="553437"/>
                </a:lnTo>
                <a:lnTo>
                  <a:pt x="805495" y="561387"/>
                </a:lnTo>
                <a:lnTo>
                  <a:pt x="759116" y="567701"/>
                </a:lnTo>
                <a:lnTo>
                  <a:pt x="711304" y="572302"/>
                </a:lnTo>
                <a:lnTo>
                  <a:pt x="662217" y="575117"/>
                </a:lnTo>
                <a:lnTo>
                  <a:pt x="612013" y="576071"/>
                </a:lnTo>
                <a:lnTo>
                  <a:pt x="561809" y="575117"/>
                </a:lnTo>
                <a:lnTo>
                  <a:pt x="512724" y="572302"/>
                </a:lnTo>
                <a:lnTo>
                  <a:pt x="464916" y="567701"/>
                </a:lnTo>
                <a:lnTo>
                  <a:pt x="418543" y="561387"/>
                </a:lnTo>
                <a:lnTo>
                  <a:pt x="373761" y="553437"/>
                </a:lnTo>
                <a:lnTo>
                  <a:pt x="330727" y="543922"/>
                </a:lnTo>
                <a:lnTo>
                  <a:pt x="289600" y="532918"/>
                </a:lnTo>
                <a:lnTo>
                  <a:pt x="250536" y="520498"/>
                </a:lnTo>
                <a:lnTo>
                  <a:pt x="213693" y="506737"/>
                </a:lnTo>
                <a:lnTo>
                  <a:pt x="147299" y="475487"/>
                </a:lnTo>
                <a:lnTo>
                  <a:pt x="91677" y="439762"/>
                </a:lnTo>
                <a:lnTo>
                  <a:pt x="48085" y="400153"/>
                </a:lnTo>
                <a:lnTo>
                  <a:pt x="17782" y="357255"/>
                </a:lnTo>
                <a:lnTo>
                  <a:pt x="2028" y="311659"/>
                </a:lnTo>
                <a:lnTo>
                  <a:pt x="0" y="28803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816723" y="5853100"/>
            <a:ext cx="551708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-4" baseline="1688" dirty="0" smtClean="0">
                <a:solidFill>
                  <a:srgbClr val="FFFFFF"/>
                </a:solidFill>
                <a:latin typeface="Arial Black"/>
                <a:cs typeface="Arial Black"/>
              </a:rPr>
              <a:t>12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114052" y="1628775"/>
            <a:ext cx="8850376" cy="37444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2028" y="311659"/>
                </a:lnTo>
                <a:lnTo>
                  <a:pt x="8008" y="334757"/>
                </a:lnTo>
                <a:lnTo>
                  <a:pt x="31194" y="379078"/>
                </a:lnTo>
                <a:lnTo>
                  <a:pt x="68298" y="420406"/>
                </a:lnTo>
                <a:lnTo>
                  <a:pt x="118063" y="458147"/>
                </a:lnTo>
                <a:lnTo>
                  <a:pt x="179228" y="491709"/>
                </a:lnTo>
                <a:lnTo>
                  <a:pt x="250536" y="520498"/>
                </a:lnTo>
                <a:lnTo>
                  <a:pt x="289600" y="532918"/>
                </a:lnTo>
                <a:lnTo>
                  <a:pt x="330727" y="543922"/>
                </a:lnTo>
                <a:lnTo>
                  <a:pt x="373761" y="553437"/>
                </a:lnTo>
                <a:lnTo>
                  <a:pt x="418543" y="561387"/>
                </a:lnTo>
                <a:lnTo>
                  <a:pt x="464916" y="567701"/>
                </a:lnTo>
                <a:lnTo>
                  <a:pt x="512724" y="572302"/>
                </a:lnTo>
                <a:lnTo>
                  <a:pt x="561809" y="575117"/>
                </a:lnTo>
                <a:lnTo>
                  <a:pt x="612013" y="576071"/>
                </a:lnTo>
                <a:lnTo>
                  <a:pt x="662217" y="575117"/>
                </a:lnTo>
                <a:lnTo>
                  <a:pt x="711304" y="572302"/>
                </a:lnTo>
                <a:lnTo>
                  <a:pt x="759116" y="567701"/>
                </a:lnTo>
                <a:lnTo>
                  <a:pt x="805495" y="561387"/>
                </a:lnTo>
                <a:lnTo>
                  <a:pt x="850284" y="553437"/>
                </a:lnTo>
                <a:lnTo>
                  <a:pt x="893325" y="543922"/>
                </a:lnTo>
                <a:lnTo>
                  <a:pt x="934461" y="532918"/>
                </a:lnTo>
                <a:lnTo>
                  <a:pt x="973534" y="520498"/>
                </a:lnTo>
                <a:lnTo>
                  <a:pt x="1010386" y="506737"/>
                </a:lnTo>
                <a:lnTo>
                  <a:pt x="1076799" y="475487"/>
                </a:lnTo>
                <a:lnTo>
                  <a:pt x="1132439" y="439762"/>
                </a:lnTo>
                <a:lnTo>
                  <a:pt x="1176047" y="400153"/>
                </a:lnTo>
                <a:lnTo>
                  <a:pt x="1206362" y="357255"/>
                </a:lnTo>
                <a:lnTo>
                  <a:pt x="1222123" y="311659"/>
                </a:lnTo>
                <a:lnTo>
                  <a:pt x="1224153" y="288035"/>
                </a:lnTo>
                <a:lnTo>
                  <a:pt x="1222123" y="264413"/>
                </a:lnTo>
                <a:lnTo>
                  <a:pt x="1206362" y="218820"/>
                </a:lnTo>
                <a:lnTo>
                  <a:pt x="1176047" y="175923"/>
                </a:lnTo>
                <a:lnTo>
                  <a:pt x="1132439" y="136315"/>
                </a:lnTo>
                <a:lnTo>
                  <a:pt x="1076799" y="100589"/>
                </a:lnTo>
                <a:lnTo>
                  <a:pt x="1010386" y="69338"/>
                </a:lnTo>
                <a:lnTo>
                  <a:pt x="973534" y="55577"/>
                </a:lnTo>
                <a:lnTo>
                  <a:pt x="934461" y="43156"/>
                </a:lnTo>
                <a:lnTo>
                  <a:pt x="893325" y="32152"/>
                </a:lnTo>
                <a:lnTo>
                  <a:pt x="850284" y="22636"/>
                </a:lnTo>
                <a:lnTo>
                  <a:pt x="805495" y="14685"/>
                </a:lnTo>
                <a:lnTo>
                  <a:pt x="759116" y="8371"/>
                </a:lnTo>
                <a:lnTo>
                  <a:pt x="711304" y="3770"/>
                </a:lnTo>
                <a:lnTo>
                  <a:pt x="662217" y="954"/>
                </a:lnTo>
                <a:lnTo>
                  <a:pt x="612013" y="0"/>
                </a:lnTo>
                <a:lnTo>
                  <a:pt x="561809" y="954"/>
                </a:lnTo>
                <a:lnTo>
                  <a:pt x="512724" y="3770"/>
                </a:lnTo>
                <a:lnTo>
                  <a:pt x="464916" y="8371"/>
                </a:lnTo>
                <a:lnTo>
                  <a:pt x="418543" y="14685"/>
                </a:lnTo>
                <a:lnTo>
                  <a:pt x="373761" y="22636"/>
                </a:lnTo>
                <a:lnTo>
                  <a:pt x="330727" y="32152"/>
                </a:lnTo>
                <a:lnTo>
                  <a:pt x="289600" y="43156"/>
                </a:lnTo>
                <a:lnTo>
                  <a:pt x="250536" y="55577"/>
                </a:lnTo>
                <a:lnTo>
                  <a:pt x="213693" y="69338"/>
                </a:lnTo>
                <a:lnTo>
                  <a:pt x="147299" y="100589"/>
                </a:lnTo>
                <a:lnTo>
                  <a:pt x="91677" y="136315"/>
                </a:lnTo>
                <a:lnTo>
                  <a:pt x="48085" y="175923"/>
                </a:lnTo>
                <a:lnTo>
                  <a:pt x="17782" y="218820"/>
                </a:lnTo>
                <a:lnTo>
                  <a:pt x="2028" y="264413"/>
                </a:lnTo>
                <a:lnTo>
                  <a:pt x="0" y="288035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8008" y="241317"/>
                </a:lnTo>
                <a:lnTo>
                  <a:pt x="31194" y="196998"/>
                </a:lnTo>
                <a:lnTo>
                  <a:pt x="68298" y="155671"/>
                </a:lnTo>
                <a:lnTo>
                  <a:pt x="118063" y="117930"/>
                </a:lnTo>
                <a:lnTo>
                  <a:pt x="179228" y="84367"/>
                </a:lnTo>
                <a:lnTo>
                  <a:pt x="250536" y="55577"/>
                </a:lnTo>
                <a:lnTo>
                  <a:pt x="289600" y="43156"/>
                </a:lnTo>
                <a:lnTo>
                  <a:pt x="330727" y="32152"/>
                </a:lnTo>
                <a:lnTo>
                  <a:pt x="373761" y="22636"/>
                </a:lnTo>
                <a:lnTo>
                  <a:pt x="418543" y="14685"/>
                </a:lnTo>
                <a:lnTo>
                  <a:pt x="464916" y="8371"/>
                </a:lnTo>
                <a:lnTo>
                  <a:pt x="512724" y="3770"/>
                </a:lnTo>
                <a:lnTo>
                  <a:pt x="561809" y="954"/>
                </a:lnTo>
                <a:lnTo>
                  <a:pt x="612013" y="0"/>
                </a:lnTo>
                <a:lnTo>
                  <a:pt x="662217" y="954"/>
                </a:lnTo>
                <a:lnTo>
                  <a:pt x="711304" y="3770"/>
                </a:lnTo>
                <a:lnTo>
                  <a:pt x="759116" y="8371"/>
                </a:lnTo>
                <a:lnTo>
                  <a:pt x="805495" y="14685"/>
                </a:lnTo>
                <a:lnTo>
                  <a:pt x="850284" y="22636"/>
                </a:lnTo>
                <a:lnTo>
                  <a:pt x="893325" y="32152"/>
                </a:lnTo>
                <a:lnTo>
                  <a:pt x="934461" y="43156"/>
                </a:lnTo>
                <a:lnTo>
                  <a:pt x="973534" y="55577"/>
                </a:lnTo>
                <a:lnTo>
                  <a:pt x="1010386" y="69338"/>
                </a:lnTo>
                <a:lnTo>
                  <a:pt x="1076799" y="100589"/>
                </a:lnTo>
                <a:lnTo>
                  <a:pt x="1132439" y="136315"/>
                </a:lnTo>
                <a:lnTo>
                  <a:pt x="1176047" y="175923"/>
                </a:lnTo>
                <a:lnTo>
                  <a:pt x="1206362" y="218820"/>
                </a:lnTo>
                <a:lnTo>
                  <a:pt x="1222123" y="264413"/>
                </a:lnTo>
                <a:lnTo>
                  <a:pt x="1224153" y="288035"/>
                </a:lnTo>
                <a:lnTo>
                  <a:pt x="1222123" y="311659"/>
                </a:lnTo>
                <a:lnTo>
                  <a:pt x="1206362" y="357255"/>
                </a:lnTo>
                <a:lnTo>
                  <a:pt x="1176047" y="400153"/>
                </a:lnTo>
                <a:lnTo>
                  <a:pt x="1132439" y="439762"/>
                </a:lnTo>
                <a:lnTo>
                  <a:pt x="1076799" y="475487"/>
                </a:lnTo>
                <a:lnTo>
                  <a:pt x="1010386" y="506737"/>
                </a:lnTo>
                <a:lnTo>
                  <a:pt x="973534" y="520498"/>
                </a:lnTo>
                <a:lnTo>
                  <a:pt x="934461" y="532918"/>
                </a:lnTo>
                <a:lnTo>
                  <a:pt x="893325" y="543922"/>
                </a:lnTo>
                <a:lnTo>
                  <a:pt x="850284" y="553437"/>
                </a:lnTo>
                <a:lnTo>
                  <a:pt x="805495" y="561387"/>
                </a:lnTo>
                <a:lnTo>
                  <a:pt x="759116" y="567701"/>
                </a:lnTo>
                <a:lnTo>
                  <a:pt x="711304" y="572302"/>
                </a:lnTo>
                <a:lnTo>
                  <a:pt x="662217" y="575117"/>
                </a:lnTo>
                <a:lnTo>
                  <a:pt x="612013" y="576071"/>
                </a:lnTo>
                <a:lnTo>
                  <a:pt x="561809" y="575117"/>
                </a:lnTo>
                <a:lnTo>
                  <a:pt x="512724" y="572302"/>
                </a:lnTo>
                <a:lnTo>
                  <a:pt x="464916" y="567701"/>
                </a:lnTo>
                <a:lnTo>
                  <a:pt x="418543" y="561387"/>
                </a:lnTo>
                <a:lnTo>
                  <a:pt x="373761" y="553437"/>
                </a:lnTo>
                <a:lnTo>
                  <a:pt x="330727" y="543922"/>
                </a:lnTo>
                <a:lnTo>
                  <a:pt x="289600" y="532918"/>
                </a:lnTo>
                <a:lnTo>
                  <a:pt x="250536" y="520498"/>
                </a:lnTo>
                <a:lnTo>
                  <a:pt x="213693" y="506737"/>
                </a:lnTo>
                <a:lnTo>
                  <a:pt x="147299" y="475487"/>
                </a:lnTo>
                <a:lnTo>
                  <a:pt x="91677" y="439762"/>
                </a:lnTo>
                <a:lnTo>
                  <a:pt x="48085" y="400153"/>
                </a:lnTo>
                <a:lnTo>
                  <a:pt x="17782" y="357255"/>
                </a:lnTo>
                <a:lnTo>
                  <a:pt x="2028" y="311659"/>
                </a:lnTo>
                <a:lnTo>
                  <a:pt x="0" y="28803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816723" y="5853100"/>
            <a:ext cx="551708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-4" baseline="1688" dirty="0" smtClean="0">
                <a:solidFill>
                  <a:srgbClr val="FFFFFF"/>
                </a:solidFill>
                <a:latin typeface="Arial Black"/>
                <a:cs typeface="Arial Black"/>
              </a:rPr>
              <a:t>13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242379" y="1484756"/>
            <a:ext cx="8819642" cy="39604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2028" y="311659"/>
                </a:lnTo>
                <a:lnTo>
                  <a:pt x="8008" y="334757"/>
                </a:lnTo>
                <a:lnTo>
                  <a:pt x="31194" y="379078"/>
                </a:lnTo>
                <a:lnTo>
                  <a:pt x="68298" y="420406"/>
                </a:lnTo>
                <a:lnTo>
                  <a:pt x="118063" y="458147"/>
                </a:lnTo>
                <a:lnTo>
                  <a:pt x="179228" y="491709"/>
                </a:lnTo>
                <a:lnTo>
                  <a:pt x="250536" y="520498"/>
                </a:lnTo>
                <a:lnTo>
                  <a:pt x="289600" y="532918"/>
                </a:lnTo>
                <a:lnTo>
                  <a:pt x="330727" y="543922"/>
                </a:lnTo>
                <a:lnTo>
                  <a:pt x="373761" y="553437"/>
                </a:lnTo>
                <a:lnTo>
                  <a:pt x="418543" y="561387"/>
                </a:lnTo>
                <a:lnTo>
                  <a:pt x="464916" y="567701"/>
                </a:lnTo>
                <a:lnTo>
                  <a:pt x="512724" y="572302"/>
                </a:lnTo>
                <a:lnTo>
                  <a:pt x="561809" y="575117"/>
                </a:lnTo>
                <a:lnTo>
                  <a:pt x="612013" y="576071"/>
                </a:lnTo>
                <a:lnTo>
                  <a:pt x="662217" y="575117"/>
                </a:lnTo>
                <a:lnTo>
                  <a:pt x="711304" y="572302"/>
                </a:lnTo>
                <a:lnTo>
                  <a:pt x="759116" y="567701"/>
                </a:lnTo>
                <a:lnTo>
                  <a:pt x="805495" y="561387"/>
                </a:lnTo>
                <a:lnTo>
                  <a:pt x="850284" y="553437"/>
                </a:lnTo>
                <a:lnTo>
                  <a:pt x="893325" y="543922"/>
                </a:lnTo>
                <a:lnTo>
                  <a:pt x="934461" y="532918"/>
                </a:lnTo>
                <a:lnTo>
                  <a:pt x="973534" y="520498"/>
                </a:lnTo>
                <a:lnTo>
                  <a:pt x="1010386" y="506737"/>
                </a:lnTo>
                <a:lnTo>
                  <a:pt x="1076799" y="475487"/>
                </a:lnTo>
                <a:lnTo>
                  <a:pt x="1132439" y="439762"/>
                </a:lnTo>
                <a:lnTo>
                  <a:pt x="1176047" y="400153"/>
                </a:lnTo>
                <a:lnTo>
                  <a:pt x="1206362" y="357255"/>
                </a:lnTo>
                <a:lnTo>
                  <a:pt x="1222123" y="311659"/>
                </a:lnTo>
                <a:lnTo>
                  <a:pt x="1224153" y="288035"/>
                </a:lnTo>
                <a:lnTo>
                  <a:pt x="1222123" y="264413"/>
                </a:lnTo>
                <a:lnTo>
                  <a:pt x="1206362" y="218820"/>
                </a:lnTo>
                <a:lnTo>
                  <a:pt x="1176047" y="175923"/>
                </a:lnTo>
                <a:lnTo>
                  <a:pt x="1132439" y="136315"/>
                </a:lnTo>
                <a:lnTo>
                  <a:pt x="1076799" y="100589"/>
                </a:lnTo>
                <a:lnTo>
                  <a:pt x="1010386" y="69338"/>
                </a:lnTo>
                <a:lnTo>
                  <a:pt x="973534" y="55577"/>
                </a:lnTo>
                <a:lnTo>
                  <a:pt x="934461" y="43156"/>
                </a:lnTo>
                <a:lnTo>
                  <a:pt x="893325" y="32152"/>
                </a:lnTo>
                <a:lnTo>
                  <a:pt x="850284" y="22636"/>
                </a:lnTo>
                <a:lnTo>
                  <a:pt x="805495" y="14685"/>
                </a:lnTo>
                <a:lnTo>
                  <a:pt x="759116" y="8371"/>
                </a:lnTo>
                <a:lnTo>
                  <a:pt x="711304" y="3770"/>
                </a:lnTo>
                <a:lnTo>
                  <a:pt x="662217" y="954"/>
                </a:lnTo>
                <a:lnTo>
                  <a:pt x="612013" y="0"/>
                </a:lnTo>
                <a:lnTo>
                  <a:pt x="561809" y="954"/>
                </a:lnTo>
                <a:lnTo>
                  <a:pt x="512724" y="3770"/>
                </a:lnTo>
                <a:lnTo>
                  <a:pt x="464916" y="8371"/>
                </a:lnTo>
                <a:lnTo>
                  <a:pt x="418543" y="14685"/>
                </a:lnTo>
                <a:lnTo>
                  <a:pt x="373761" y="22636"/>
                </a:lnTo>
                <a:lnTo>
                  <a:pt x="330727" y="32152"/>
                </a:lnTo>
                <a:lnTo>
                  <a:pt x="289600" y="43156"/>
                </a:lnTo>
                <a:lnTo>
                  <a:pt x="250536" y="55577"/>
                </a:lnTo>
                <a:lnTo>
                  <a:pt x="213693" y="69338"/>
                </a:lnTo>
                <a:lnTo>
                  <a:pt x="147299" y="100589"/>
                </a:lnTo>
                <a:lnTo>
                  <a:pt x="91677" y="136315"/>
                </a:lnTo>
                <a:lnTo>
                  <a:pt x="48085" y="175923"/>
                </a:lnTo>
                <a:lnTo>
                  <a:pt x="17782" y="218820"/>
                </a:lnTo>
                <a:lnTo>
                  <a:pt x="2028" y="264413"/>
                </a:lnTo>
                <a:lnTo>
                  <a:pt x="0" y="288035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8008" y="241317"/>
                </a:lnTo>
                <a:lnTo>
                  <a:pt x="31194" y="196998"/>
                </a:lnTo>
                <a:lnTo>
                  <a:pt x="68298" y="155671"/>
                </a:lnTo>
                <a:lnTo>
                  <a:pt x="118063" y="117930"/>
                </a:lnTo>
                <a:lnTo>
                  <a:pt x="179228" y="84367"/>
                </a:lnTo>
                <a:lnTo>
                  <a:pt x="250536" y="55577"/>
                </a:lnTo>
                <a:lnTo>
                  <a:pt x="289600" y="43156"/>
                </a:lnTo>
                <a:lnTo>
                  <a:pt x="330727" y="32152"/>
                </a:lnTo>
                <a:lnTo>
                  <a:pt x="373761" y="22636"/>
                </a:lnTo>
                <a:lnTo>
                  <a:pt x="418543" y="14685"/>
                </a:lnTo>
                <a:lnTo>
                  <a:pt x="464916" y="8371"/>
                </a:lnTo>
                <a:lnTo>
                  <a:pt x="512724" y="3770"/>
                </a:lnTo>
                <a:lnTo>
                  <a:pt x="561809" y="954"/>
                </a:lnTo>
                <a:lnTo>
                  <a:pt x="612013" y="0"/>
                </a:lnTo>
                <a:lnTo>
                  <a:pt x="662217" y="954"/>
                </a:lnTo>
                <a:lnTo>
                  <a:pt x="711304" y="3770"/>
                </a:lnTo>
                <a:lnTo>
                  <a:pt x="759116" y="8371"/>
                </a:lnTo>
                <a:lnTo>
                  <a:pt x="805495" y="14685"/>
                </a:lnTo>
                <a:lnTo>
                  <a:pt x="850284" y="22636"/>
                </a:lnTo>
                <a:lnTo>
                  <a:pt x="893325" y="32152"/>
                </a:lnTo>
                <a:lnTo>
                  <a:pt x="934461" y="43156"/>
                </a:lnTo>
                <a:lnTo>
                  <a:pt x="973534" y="55577"/>
                </a:lnTo>
                <a:lnTo>
                  <a:pt x="1010386" y="69338"/>
                </a:lnTo>
                <a:lnTo>
                  <a:pt x="1076799" y="100589"/>
                </a:lnTo>
                <a:lnTo>
                  <a:pt x="1132439" y="136315"/>
                </a:lnTo>
                <a:lnTo>
                  <a:pt x="1176047" y="175923"/>
                </a:lnTo>
                <a:lnTo>
                  <a:pt x="1206362" y="218820"/>
                </a:lnTo>
                <a:lnTo>
                  <a:pt x="1222123" y="264413"/>
                </a:lnTo>
                <a:lnTo>
                  <a:pt x="1224153" y="288035"/>
                </a:lnTo>
                <a:lnTo>
                  <a:pt x="1222123" y="311659"/>
                </a:lnTo>
                <a:lnTo>
                  <a:pt x="1206362" y="357255"/>
                </a:lnTo>
                <a:lnTo>
                  <a:pt x="1176047" y="400153"/>
                </a:lnTo>
                <a:lnTo>
                  <a:pt x="1132439" y="439762"/>
                </a:lnTo>
                <a:lnTo>
                  <a:pt x="1076799" y="475487"/>
                </a:lnTo>
                <a:lnTo>
                  <a:pt x="1010386" y="506737"/>
                </a:lnTo>
                <a:lnTo>
                  <a:pt x="973534" y="520498"/>
                </a:lnTo>
                <a:lnTo>
                  <a:pt x="934461" y="532918"/>
                </a:lnTo>
                <a:lnTo>
                  <a:pt x="893325" y="543922"/>
                </a:lnTo>
                <a:lnTo>
                  <a:pt x="850284" y="553437"/>
                </a:lnTo>
                <a:lnTo>
                  <a:pt x="805495" y="561387"/>
                </a:lnTo>
                <a:lnTo>
                  <a:pt x="759116" y="567701"/>
                </a:lnTo>
                <a:lnTo>
                  <a:pt x="711304" y="572302"/>
                </a:lnTo>
                <a:lnTo>
                  <a:pt x="662217" y="575117"/>
                </a:lnTo>
                <a:lnTo>
                  <a:pt x="612013" y="576071"/>
                </a:lnTo>
                <a:lnTo>
                  <a:pt x="561809" y="575117"/>
                </a:lnTo>
                <a:lnTo>
                  <a:pt x="512724" y="572302"/>
                </a:lnTo>
                <a:lnTo>
                  <a:pt x="464916" y="567701"/>
                </a:lnTo>
                <a:lnTo>
                  <a:pt x="418543" y="561387"/>
                </a:lnTo>
                <a:lnTo>
                  <a:pt x="373761" y="553437"/>
                </a:lnTo>
                <a:lnTo>
                  <a:pt x="330727" y="543922"/>
                </a:lnTo>
                <a:lnTo>
                  <a:pt x="289600" y="532918"/>
                </a:lnTo>
                <a:lnTo>
                  <a:pt x="250536" y="520498"/>
                </a:lnTo>
                <a:lnTo>
                  <a:pt x="213693" y="506737"/>
                </a:lnTo>
                <a:lnTo>
                  <a:pt x="147299" y="475487"/>
                </a:lnTo>
                <a:lnTo>
                  <a:pt x="91677" y="439762"/>
                </a:lnTo>
                <a:lnTo>
                  <a:pt x="48085" y="400153"/>
                </a:lnTo>
                <a:lnTo>
                  <a:pt x="17782" y="357255"/>
                </a:lnTo>
                <a:lnTo>
                  <a:pt x="2028" y="311659"/>
                </a:lnTo>
                <a:lnTo>
                  <a:pt x="0" y="28803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816723" y="5853100"/>
            <a:ext cx="551708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-4" baseline="1688" dirty="0" smtClean="0">
                <a:solidFill>
                  <a:srgbClr val="FFFFFF"/>
                </a:solidFill>
                <a:latin typeface="Arial Black"/>
                <a:cs typeface="Arial Black"/>
              </a:rPr>
              <a:t>14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469493" y="836764"/>
            <a:ext cx="8446389" cy="5040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52359" y="6021285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1">
                <a:moveTo>
                  <a:pt x="0" y="288035"/>
                </a:moveTo>
                <a:lnTo>
                  <a:pt x="2028" y="311658"/>
                </a:lnTo>
                <a:lnTo>
                  <a:pt x="8008" y="334754"/>
                </a:lnTo>
                <a:lnTo>
                  <a:pt x="31194" y="379073"/>
                </a:lnTo>
                <a:lnTo>
                  <a:pt x="68298" y="420400"/>
                </a:lnTo>
                <a:lnTo>
                  <a:pt x="118063" y="458141"/>
                </a:lnTo>
                <a:lnTo>
                  <a:pt x="179228" y="491704"/>
                </a:lnTo>
                <a:lnTo>
                  <a:pt x="250536" y="520494"/>
                </a:lnTo>
                <a:lnTo>
                  <a:pt x="289600" y="532915"/>
                </a:lnTo>
                <a:lnTo>
                  <a:pt x="330727" y="543919"/>
                </a:lnTo>
                <a:lnTo>
                  <a:pt x="373761" y="553435"/>
                </a:lnTo>
                <a:lnTo>
                  <a:pt x="418543" y="561386"/>
                </a:lnTo>
                <a:lnTo>
                  <a:pt x="464916" y="567700"/>
                </a:lnTo>
                <a:lnTo>
                  <a:pt x="512724" y="572301"/>
                </a:lnTo>
                <a:lnTo>
                  <a:pt x="561809" y="575117"/>
                </a:lnTo>
                <a:lnTo>
                  <a:pt x="612013" y="576071"/>
                </a:lnTo>
                <a:lnTo>
                  <a:pt x="662217" y="575117"/>
                </a:lnTo>
                <a:lnTo>
                  <a:pt x="711304" y="572301"/>
                </a:lnTo>
                <a:lnTo>
                  <a:pt x="759116" y="567700"/>
                </a:lnTo>
                <a:lnTo>
                  <a:pt x="805495" y="561386"/>
                </a:lnTo>
                <a:lnTo>
                  <a:pt x="850284" y="553435"/>
                </a:lnTo>
                <a:lnTo>
                  <a:pt x="893325" y="543919"/>
                </a:lnTo>
                <a:lnTo>
                  <a:pt x="934461" y="532915"/>
                </a:lnTo>
                <a:lnTo>
                  <a:pt x="973534" y="520494"/>
                </a:lnTo>
                <a:lnTo>
                  <a:pt x="1010386" y="506733"/>
                </a:lnTo>
                <a:lnTo>
                  <a:pt x="1076799" y="475482"/>
                </a:lnTo>
                <a:lnTo>
                  <a:pt x="1132439" y="439756"/>
                </a:lnTo>
                <a:lnTo>
                  <a:pt x="1176047" y="400148"/>
                </a:lnTo>
                <a:lnTo>
                  <a:pt x="1206362" y="357251"/>
                </a:lnTo>
                <a:lnTo>
                  <a:pt x="1222123" y="311658"/>
                </a:lnTo>
                <a:lnTo>
                  <a:pt x="1224153" y="288035"/>
                </a:lnTo>
                <a:lnTo>
                  <a:pt x="1222123" y="264412"/>
                </a:lnTo>
                <a:lnTo>
                  <a:pt x="1206362" y="218816"/>
                </a:lnTo>
                <a:lnTo>
                  <a:pt x="1176047" y="175918"/>
                </a:lnTo>
                <a:lnTo>
                  <a:pt x="1132439" y="136309"/>
                </a:lnTo>
                <a:lnTo>
                  <a:pt x="1076799" y="100584"/>
                </a:lnTo>
                <a:lnTo>
                  <a:pt x="1010386" y="69334"/>
                </a:lnTo>
                <a:lnTo>
                  <a:pt x="973534" y="55573"/>
                </a:lnTo>
                <a:lnTo>
                  <a:pt x="934461" y="43153"/>
                </a:lnTo>
                <a:lnTo>
                  <a:pt x="893325" y="32149"/>
                </a:lnTo>
                <a:lnTo>
                  <a:pt x="850284" y="22634"/>
                </a:lnTo>
                <a:lnTo>
                  <a:pt x="805495" y="14684"/>
                </a:lnTo>
                <a:lnTo>
                  <a:pt x="759116" y="8370"/>
                </a:lnTo>
                <a:lnTo>
                  <a:pt x="711304" y="3769"/>
                </a:lnTo>
                <a:lnTo>
                  <a:pt x="662217" y="954"/>
                </a:lnTo>
                <a:lnTo>
                  <a:pt x="612013" y="0"/>
                </a:lnTo>
                <a:lnTo>
                  <a:pt x="561809" y="954"/>
                </a:lnTo>
                <a:lnTo>
                  <a:pt x="512724" y="3769"/>
                </a:lnTo>
                <a:lnTo>
                  <a:pt x="464916" y="8370"/>
                </a:lnTo>
                <a:lnTo>
                  <a:pt x="418543" y="14684"/>
                </a:lnTo>
                <a:lnTo>
                  <a:pt x="373761" y="22634"/>
                </a:lnTo>
                <a:lnTo>
                  <a:pt x="330727" y="32149"/>
                </a:lnTo>
                <a:lnTo>
                  <a:pt x="289600" y="43153"/>
                </a:lnTo>
                <a:lnTo>
                  <a:pt x="250536" y="55573"/>
                </a:lnTo>
                <a:lnTo>
                  <a:pt x="213693" y="69334"/>
                </a:lnTo>
                <a:lnTo>
                  <a:pt x="147299" y="100584"/>
                </a:lnTo>
                <a:lnTo>
                  <a:pt x="91677" y="136309"/>
                </a:lnTo>
                <a:lnTo>
                  <a:pt x="48085" y="175918"/>
                </a:lnTo>
                <a:lnTo>
                  <a:pt x="17782" y="218816"/>
                </a:lnTo>
                <a:lnTo>
                  <a:pt x="2028" y="264412"/>
                </a:lnTo>
                <a:lnTo>
                  <a:pt x="0" y="288035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452359" y="6021285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1">
                <a:moveTo>
                  <a:pt x="0" y="288035"/>
                </a:moveTo>
                <a:lnTo>
                  <a:pt x="8008" y="241314"/>
                </a:lnTo>
                <a:lnTo>
                  <a:pt x="31194" y="196993"/>
                </a:lnTo>
                <a:lnTo>
                  <a:pt x="68298" y="155665"/>
                </a:lnTo>
                <a:lnTo>
                  <a:pt x="118063" y="117924"/>
                </a:lnTo>
                <a:lnTo>
                  <a:pt x="179228" y="84362"/>
                </a:lnTo>
                <a:lnTo>
                  <a:pt x="250536" y="55573"/>
                </a:lnTo>
                <a:lnTo>
                  <a:pt x="289600" y="43153"/>
                </a:lnTo>
                <a:lnTo>
                  <a:pt x="330727" y="32149"/>
                </a:lnTo>
                <a:lnTo>
                  <a:pt x="373761" y="22634"/>
                </a:lnTo>
                <a:lnTo>
                  <a:pt x="418543" y="14684"/>
                </a:lnTo>
                <a:lnTo>
                  <a:pt x="464916" y="8370"/>
                </a:lnTo>
                <a:lnTo>
                  <a:pt x="512724" y="3769"/>
                </a:lnTo>
                <a:lnTo>
                  <a:pt x="561809" y="954"/>
                </a:lnTo>
                <a:lnTo>
                  <a:pt x="612013" y="0"/>
                </a:lnTo>
                <a:lnTo>
                  <a:pt x="662217" y="954"/>
                </a:lnTo>
                <a:lnTo>
                  <a:pt x="711304" y="3769"/>
                </a:lnTo>
                <a:lnTo>
                  <a:pt x="759116" y="8370"/>
                </a:lnTo>
                <a:lnTo>
                  <a:pt x="805495" y="14684"/>
                </a:lnTo>
                <a:lnTo>
                  <a:pt x="850284" y="22634"/>
                </a:lnTo>
                <a:lnTo>
                  <a:pt x="893325" y="32149"/>
                </a:lnTo>
                <a:lnTo>
                  <a:pt x="934461" y="43153"/>
                </a:lnTo>
                <a:lnTo>
                  <a:pt x="973534" y="55573"/>
                </a:lnTo>
                <a:lnTo>
                  <a:pt x="1010386" y="69334"/>
                </a:lnTo>
                <a:lnTo>
                  <a:pt x="1076799" y="100584"/>
                </a:lnTo>
                <a:lnTo>
                  <a:pt x="1132439" y="136309"/>
                </a:lnTo>
                <a:lnTo>
                  <a:pt x="1176047" y="175918"/>
                </a:lnTo>
                <a:lnTo>
                  <a:pt x="1206362" y="218816"/>
                </a:lnTo>
                <a:lnTo>
                  <a:pt x="1222123" y="264412"/>
                </a:lnTo>
                <a:lnTo>
                  <a:pt x="1224153" y="288035"/>
                </a:lnTo>
                <a:lnTo>
                  <a:pt x="1222123" y="311658"/>
                </a:lnTo>
                <a:lnTo>
                  <a:pt x="1206362" y="357251"/>
                </a:lnTo>
                <a:lnTo>
                  <a:pt x="1176047" y="400148"/>
                </a:lnTo>
                <a:lnTo>
                  <a:pt x="1132439" y="439756"/>
                </a:lnTo>
                <a:lnTo>
                  <a:pt x="1076799" y="475482"/>
                </a:lnTo>
                <a:lnTo>
                  <a:pt x="1010386" y="506733"/>
                </a:lnTo>
                <a:lnTo>
                  <a:pt x="973534" y="520494"/>
                </a:lnTo>
                <a:lnTo>
                  <a:pt x="934461" y="532915"/>
                </a:lnTo>
                <a:lnTo>
                  <a:pt x="893325" y="543919"/>
                </a:lnTo>
                <a:lnTo>
                  <a:pt x="850284" y="553435"/>
                </a:lnTo>
                <a:lnTo>
                  <a:pt x="805495" y="561386"/>
                </a:lnTo>
                <a:lnTo>
                  <a:pt x="759116" y="567700"/>
                </a:lnTo>
                <a:lnTo>
                  <a:pt x="711304" y="572301"/>
                </a:lnTo>
                <a:lnTo>
                  <a:pt x="662217" y="575117"/>
                </a:lnTo>
                <a:lnTo>
                  <a:pt x="612013" y="576071"/>
                </a:lnTo>
                <a:lnTo>
                  <a:pt x="561809" y="575117"/>
                </a:lnTo>
                <a:lnTo>
                  <a:pt x="512724" y="572301"/>
                </a:lnTo>
                <a:lnTo>
                  <a:pt x="464916" y="567700"/>
                </a:lnTo>
                <a:lnTo>
                  <a:pt x="418543" y="561386"/>
                </a:lnTo>
                <a:lnTo>
                  <a:pt x="373761" y="553435"/>
                </a:lnTo>
                <a:lnTo>
                  <a:pt x="330727" y="543919"/>
                </a:lnTo>
                <a:lnTo>
                  <a:pt x="289600" y="532915"/>
                </a:lnTo>
                <a:lnTo>
                  <a:pt x="250536" y="520494"/>
                </a:lnTo>
                <a:lnTo>
                  <a:pt x="213693" y="506733"/>
                </a:lnTo>
                <a:lnTo>
                  <a:pt x="147299" y="475482"/>
                </a:lnTo>
                <a:lnTo>
                  <a:pt x="91677" y="439756"/>
                </a:lnTo>
                <a:lnTo>
                  <a:pt x="48085" y="400148"/>
                </a:lnTo>
                <a:lnTo>
                  <a:pt x="17782" y="357251"/>
                </a:lnTo>
                <a:lnTo>
                  <a:pt x="2028" y="311658"/>
                </a:lnTo>
                <a:lnTo>
                  <a:pt x="0" y="28803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816723" y="6141136"/>
            <a:ext cx="551708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-4" baseline="1688" dirty="0" smtClean="0">
                <a:solidFill>
                  <a:srgbClr val="FFFFFF"/>
                </a:solidFill>
                <a:latin typeface="Arial Black"/>
                <a:cs typeface="Arial Black"/>
              </a:rPr>
              <a:t>15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611555" y="498106"/>
            <a:ext cx="8064881" cy="59683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79514" y="6237312"/>
            <a:ext cx="1224089" cy="576063"/>
          </a:xfrm>
          <a:custGeom>
            <a:avLst/>
            <a:gdLst/>
            <a:ahLst/>
            <a:cxnLst/>
            <a:rect l="l" t="t" r="r" b="b"/>
            <a:pathLst>
              <a:path w="1224089" h="576063">
                <a:moveTo>
                  <a:pt x="0" y="288035"/>
                </a:moveTo>
                <a:lnTo>
                  <a:pt x="2028" y="311657"/>
                </a:lnTo>
                <a:lnTo>
                  <a:pt x="8010" y="334754"/>
                </a:lnTo>
                <a:lnTo>
                  <a:pt x="31203" y="379072"/>
                </a:lnTo>
                <a:lnTo>
                  <a:pt x="68316" y="420398"/>
                </a:lnTo>
                <a:lnTo>
                  <a:pt x="118092" y="458138"/>
                </a:lnTo>
                <a:lnTo>
                  <a:pt x="179268" y="491699"/>
                </a:lnTo>
                <a:lnTo>
                  <a:pt x="250585" y="520489"/>
                </a:lnTo>
                <a:lnTo>
                  <a:pt x="289653" y="532908"/>
                </a:lnTo>
                <a:lnTo>
                  <a:pt x="330784" y="543913"/>
                </a:lnTo>
                <a:lnTo>
                  <a:pt x="373819" y="553427"/>
                </a:lnTo>
                <a:lnTo>
                  <a:pt x="418603" y="561378"/>
                </a:lnTo>
                <a:lnTo>
                  <a:pt x="464977" y="567691"/>
                </a:lnTo>
                <a:lnTo>
                  <a:pt x="512783" y="572293"/>
                </a:lnTo>
                <a:lnTo>
                  <a:pt x="561864" y="575108"/>
                </a:lnTo>
                <a:lnTo>
                  <a:pt x="612063" y="576063"/>
                </a:lnTo>
                <a:lnTo>
                  <a:pt x="662262" y="575108"/>
                </a:lnTo>
                <a:lnTo>
                  <a:pt x="711343" y="572293"/>
                </a:lnTo>
                <a:lnTo>
                  <a:pt x="759148" y="567691"/>
                </a:lnTo>
                <a:lnTo>
                  <a:pt x="805520" y="561378"/>
                </a:lnTo>
                <a:lnTo>
                  <a:pt x="850301" y="553427"/>
                </a:lnTo>
                <a:lnTo>
                  <a:pt x="893335" y="543913"/>
                </a:lnTo>
                <a:lnTo>
                  <a:pt x="934463" y="532908"/>
                </a:lnTo>
                <a:lnTo>
                  <a:pt x="973528" y="520489"/>
                </a:lnTo>
                <a:lnTo>
                  <a:pt x="1010373" y="506728"/>
                </a:lnTo>
                <a:lnTo>
                  <a:pt x="1076771" y="475478"/>
                </a:lnTo>
                <a:lnTo>
                  <a:pt x="1132399" y="439753"/>
                </a:lnTo>
                <a:lnTo>
                  <a:pt x="1175996" y="400146"/>
                </a:lnTo>
                <a:lnTo>
                  <a:pt x="1206303" y="357250"/>
                </a:lnTo>
                <a:lnTo>
                  <a:pt x="1222060" y="311657"/>
                </a:lnTo>
                <a:lnTo>
                  <a:pt x="1224089" y="288035"/>
                </a:lnTo>
                <a:lnTo>
                  <a:pt x="1222060" y="264412"/>
                </a:lnTo>
                <a:lnTo>
                  <a:pt x="1206303" y="218816"/>
                </a:lnTo>
                <a:lnTo>
                  <a:pt x="1175996" y="175918"/>
                </a:lnTo>
                <a:lnTo>
                  <a:pt x="1132399" y="136309"/>
                </a:lnTo>
                <a:lnTo>
                  <a:pt x="1076771" y="100584"/>
                </a:lnTo>
                <a:lnTo>
                  <a:pt x="1010373" y="69334"/>
                </a:lnTo>
                <a:lnTo>
                  <a:pt x="973528" y="55573"/>
                </a:lnTo>
                <a:lnTo>
                  <a:pt x="934463" y="43153"/>
                </a:lnTo>
                <a:lnTo>
                  <a:pt x="893335" y="32149"/>
                </a:lnTo>
                <a:lnTo>
                  <a:pt x="850301" y="22634"/>
                </a:lnTo>
                <a:lnTo>
                  <a:pt x="805520" y="14684"/>
                </a:lnTo>
                <a:lnTo>
                  <a:pt x="759148" y="8370"/>
                </a:lnTo>
                <a:lnTo>
                  <a:pt x="711343" y="3769"/>
                </a:lnTo>
                <a:lnTo>
                  <a:pt x="662262" y="954"/>
                </a:lnTo>
                <a:lnTo>
                  <a:pt x="612063" y="0"/>
                </a:lnTo>
                <a:lnTo>
                  <a:pt x="561864" y="954"/>
                </a:lnTo>
                <a:lnTo>
                  <a:pt x="512783" y="3769"/>
                </a:lnTo>
                <a:lnTo>
                  <a:pt x="464977" y="8370"/>
                </a:lnTo>
                <a:lnTo>
                  <a:pt x="418603" y="14684"/>
                </a:lnTo>
                <a:lnTo>
                  <a:pt x="373819" y="22634"/>
                </a:lnTo>
                <a:lnTo>
                  <a:pt x="330784" y="32149"/>
                </a:lnTo>
                <a:lnTo>
                  <a:pt x="289653" y="43153"/>
                </a:lnTo>
                <a:lnTo>
                  <a:pt x="250585" y="55573"/>
                </a:lnTo>
                <a:lnTo>
                  <a:pt x="213738" y="69334"/>
                </a:lnTo>
                <a:lnTo>
                  <a:pt x="147333" y="100584"/>
                </a:lnTo>
                <a:lnTo>
                  <a:pt x="91700" y="136309"/>
                </a:lnTo>
                <a:lnTo>
                  <a:pt x="48098" y="175918"/>
                </a:lnTo>
                <a:lnTo>
                  <a:pt x="17788" y="218816"/>
                </a:lnTo>
                <a:lnTo>
                  <a:pt x="2028" y="264412"/>
                </a:lnTo>
                <a:lnTo>
                  <a:pt x="0" y="288035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79514" y="6237312"/>
            <a:ext cx="1224089" cy="576063"/>
          </a:xfrm>
          <a:custGeom>
            <a:avLst/>
            <a:gdLst/>
            <a:ahLst/>
            <a:cxnLst/>
            <a:rect l="l" t="t" r="r" b="b"/>
            <a:pathLst>
              <a:path w="1224089" h="576063">
                <a:moveTo>
                  <a:pt x="0" y="288035"/>
                </a:moveTo>
                <a:lnTo>
                  <a:pt x="8010" y="241314"/>
                </a:lnTo>
                <a:lnTo>
                  <a:pt x="31203" y="196993"/>
                </a:lnTo>
                <a:lnTo>
                  <a:pt x="68316" y="155665"/>
                </a:lnTo>
                <a:lnTo>
                  <a:pt x="118092" y="117924"/>
                </a:lnTo>
                <a:lnTo>
                  <a:pt x="179268" y="84362"/>
                </a:lnTo>
                <a:lnTo>
                  <a:pt x="250585" y="55573"/>
                </a:lnTo>
                <a:lnTo>
                  <a:pt x="289653" y="43153"/>
                </a:lnTo>
                <a:lnTo>
                  <a:pt x="330784" y="32149"/>
                </a:lnTo>
                <a:lnTo>
                  <a:pt x="373819" y="22634"/>
                </a:lnTo>
                <a:lnTo>
                  <a:pt x="418603" y="14684"/>
                </a:lnTo>
                <a:lnTo>
                  <a:pt x="464977" y="8370"/>
                </a:lnTo>
                <a:lnTo>
                  <a:pt x="512783" y="3769"/>
                </a:lnTo>
                <a:lnTo>
                  <a:pt x="561864" y="954"/>
                </a:lnTo>
                <a:lnTo>
                  <a:pt x="612063" y="0"/>
                </a:lnTo>
                <a:lnTo>
                  <a:pt x="662262" y="954"/>
                </a:lnTo>
                <a:lnTo>
                  <a:pt x="711343" y="3769"/>
                </a:lnTo>
                <a:lnTo>
                  <a:pt x="759148" y="8370"/>
                </a:lnTo>
                <a:lnTo>
                  <a:pt x="805520" y="14684"/>
                </a:lnTo>
                <a:lnTo>
                  <a:pt x="850301" y="22634"/>
                </a:lnTo>
                <a:lnTo>
                  <a:pt x="893335" y="32149"/>
                </a:lnTo>
                <a:lnTo>
                  <a:pt x="934463" y="43153"/>
                </a:lnTo>
                <a:lnTo>
                  <a:pt x="973528" y="55573"/>
                </a:lnTo>
                <a:lnTo>
                  <a:pt x="1010373" y="69334"/>
                </a:lnTo>
                <a:lnTo>
                  <a:pt x="1076771" y="100584"/>
                </a:lnTo>
                <a:lnTo>
                  <a:pt x="1132399" y="136309"/>
                </a:lnTo>
                <a:lnTo>
                  <a:pt x="1175996" y="175918"/>
                </a:lnTo>
                <a:lnTo>
                  <a:pt x="1206303" y="218816"/>
                </a:lnTo>
                <a:lnTo>
                  <a:pt x="1222060" y="264412"/>
                </a:lnTo>
                <a:lnTo>
                  <a:pt x="1224089" y="288035"/>
                </a:lnTo>
                <a:lnTo>
                  <a:pt x="1222060" y="311657"/>
                </a:lnTo>
                <a:lnTo>
                  <a:pt x="1206303" y="357250"/>
                </a:lnTo>
                <a:lnTo>
                  <a:pt x="1175996" y="400146"/>
                </a:lnTo>
                <a:lnTo>
                  <a:pt x="1132399" y="439753"/>
                </a:lnTo>
                <a:lnTo>
                  <a:pt x="1076771" y="475478"/>
                </a:lnTo>
                <a:lnTo>
                  <a:pt x="1010373" y="506728"/>
                </a:lnTo>
                <a:lnTo>
                  <a:pt x="973528" y="520489"/>
                </a:lnTo>
                <a:lnTo>
                  <a:pt x="934463" y="532908"/>
                </a:lnTo>
                <a:lnTo>
                  <a:pt x="893335" y="543913"/>
                </a:lnTo>
                <a:lnTo>
                  <a:pt x="850301" y="553427"/>
                </a:lnTo>
                <a:lnTo>
                  <a:pt x="805520" y="561378"/>
                </a:lnTo>
                <a:lnTo>
                  <a:pt x="759148" y="567691"/>
                </a:lnTo>
                <a:lnTo>
                  <a:pt x="711343" y="572293"/>
                </a:lnTo>
                <a:lnTo>
                  <a:pt x="662262" y="575108"/>
                </a:lnTo>
                <a:lnTo>
                  <a:pt x="612063" y="576063"/>
                </a:lnTo>
                <a:lnTo>
                  <a:pt x="561864" y="575108"/>
                </a:lnTo>
                <a:lnTo>
                  <a:pt x="512783" y="572293"/>
                </a:lnTo>
                <a:lnTo>
                  <a:pt x="464977" y="567691"/>
                </a:lnTo>
                <a:lnTo>
                  <a:pt x="418603" y="561378"/>
                </a:lnTo>
                <a:lnTo>
                  <a:pt x="373819" y="553427"/>
                </a:lnTo>
                <a:lnTo>
                  <a:pt x="330784" y="543913"/>
                </a:lnTo>
                <a:lnTo>
                  <a:pt x="289653" y="532908"/>
                </a:lnTo>
                <a:lnTo>
                  <a:pt x="250585" y="520489"/>
                </a:lnTo>
                <a:lnTo>
                  <a:pt x="213738" y="506728"/>
                </a:lnTo>
                <a:lnTo>
                  <a:pt x="147333" y="475478"/>
                </a:lnTo>
                <a:lnTo>
                  <a:pt x="91700" y="439753"/>
                </a:lnTo>
                <a:lnTo>
                  <a:pt x="48098" y="400146"/>
                </a:lnTo>
                <a:lnTo>
                  <a:pt x="17788" y="357250"/>
                </a:lnTo>
                <a:lnTo>
                  <a:pt x="2028" y="311657"/>
                </a:lnTo>
                <a:lnTo>
                  <a:pt x="0" y="28803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542950" y="6357239"/>
            <a:ext cx="551098" cy="3804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-4" baseline="1688" dirty="0" smtClean="0">
                <a:solidFill>
                  <a:srgbClr val="FFFFFF"/>
                </a:solidFill>
                <a:latin typeface="Arial Black"/>
                <a:cs typeface="Arial Black"/>
              </a:rPr>
              <a:t>16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513854" y="572096"/>
            <a:ext cx="7802626" cy="59532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37057" y="6237316"/>
            <a:ext cx="1944243" cy="504050"/>
          </a:xfrm>
          <a:custGeom>
            <a:avLst/>
            <a:gdLst/>
            <a:ahLst/>
            <a:cxnLst/>
            <a:rect l="l" t="t" r="r" b="b"/>
            <a:pathLst>
              <a:path w="1944243" h="504050">
                <a:moveTo>
                  <a:pt x="0" y="504050"/>
                </a:moveTo>
                <a:lnTo>
                  <a:pt x="1944243" y="504050"/>
                </a:lnTo>
                <a:lnTo>
                  <a:pt x="1944243" y="0"/>
                </a:lnTo>
                <a:lnTo>
                  <a:pt x="0" y="0"/>
                </a:lnTo>
                <a:lnTo>
                  <a:pt x="0" y="5040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2028" y="311659"/>
                </a:lnTo>
                <a:lnTo>
                  <a:pt x="8008" y="334757"/>
                </a:lnTo>
                <a:lnTo>
                  <a:pt x="31194" y="379078"/>
                </a:lnTo>
                <a:lnTo>
                  <a:pt x="68298" y="420406"/>
                </a:lnTo>
                <a:lnTo>
                  <a:pt x="118063" y="458147"/>
                </a:lnTo>
                <a:lnTo>
                  <a:pt x="179228" y="491709"/>
                </a:lnTo>
                <a:lnTo>
                  <a:pt x="250536" y="520498"/>
                </a:lnTo>
                <a:lnTo>
                  <a:pt x="289600" y="532918"/>
                </a:lnTo>
                <a:lnTo>
                  <a:pt x="330727" y="543922"/>
                </a:lnTo>
                <a:lnTo>
                  <a:pt x="373761" y="553437"/>
                </a:lnTo>
                <a:lnTo>
                  <a:pt x="418543" y="561387"/>
                </a:lnTo>
                <a:lnTo>
                  <a:pt x="464916" y="567701"/>
                </a:lnTo>
                <a:lnTo>
                  <a:pt x="512724" y="572302"/>
                </a:lnTo>
                <a:lnTo>
                  <a:pt x="561809" y="575117"/>
                </a:lnTo>
                <a:lnTo>
                  <a:pt x="612013" y="576071"/>
                </a:lnTo>
                <a:lnTo>
                  <a:pt x="662217" y="575117"/>
                </a:lnTo>
                <a:lnTo>
                  <a:pt x="711304" y="572302"/>
                </a:lnTo>
                <a:lnTo>
                  <a:pt x="759116" y="567701"/>
                </a:lnTo>
                <a:lnTo>
                  <a:pt x="805495" y="561387"/>
                </a:lnTo>
                <a:lnTo>
                  <a:pt x="850284" y="553437"/>
                </a:lnTo>
                <a:lnTo>
                  <a:pt x="893325" y="543922"/>
                </a:lnTo>
                <a:lnTo>
                  <a:pt x="934461" y="532918"/>
                </a:lnTo>
                <a:lnTo>
                  <a:pt x="973534" y="520498"/>
                </a:lnTo>
                <a:lnTo>
                  <a:pt x="1010386" y="506737"/>
                </a:lnTo>
                <a:lnTo>
                  <a:pt x="1076799" y="475487"/>
                </a:lnTo>
                <a:lnTo>
                  <a:pt x="1132439" y="439762"/>
                </a:lnTo>
                <a:lnTo>
                  <a:pt x="1176047" y="400153"/>
                </a:lnTo>
                <a:lnTo>
                  <a:pt x="1206362" y="357255"/>
                </a:lnTo>
                <a:lnTo>
                  <a:pt x="1222123" y="311659"/>
                </a:lnTo>
                <a:lnTo>
                  <a:pt x="1224153" y="288035"/>
                </a:lnTo>
                <a:lnTo>
                  <a:pt x="1222123" y="264413"/>
                </a:lnTo>
                <a:lnTo>
                  <a:pt x="1206362" y="218820"/>
                </a:lnTo>
                <a:lnTo>
                  <a:pt x="1176047" y="175923"/>
                </a:lnTo>
                <a:lnTo>
                  <a:pt x="1132439" y="136315"/>
                </a:lnTo>
                <a:lnTo>
                  <a:pt x="1076799" y="100589"/>
                </a:lnTo>
                <a:lnTo>
                  <a:pt x="1010386" y="69338"/>
                </a:lnTo>
                <a:lnTo>
                  <a:pt x="973534" y="55577"/>
                </a:lnTo>
                <a:lnTo>
                  <a:pt x="934461" y="43156"/>
                </a:lnTo>
                <a:lnTo>
                  <a:pt x="893325" y="32152"/>
                </a:lnTo>
                <a:lnTo>
                  <a:pt x="850284" y="22636"/>
                </a:lnTo>
                <a:lnTo>
                  <a:pt x="805495" y="14685"/>
                </a:lnTo>
                <a:lnTo>
                  <a:pt x="759116" y="8371"/>
                </a:lnTo>
                <a:lnTo>
                  <a:pt x="711304" y="3770"/>
                </a:lnTo>
                <a:lnTo>
                  <a:pt x="662217" y="954"/>
                </a:lnTo>
                <a:lnTo>
                  <a:pt x="612013" y="0"/>
                </a:lnTo>
                <a:lnTo>
                  <a:pt x="561809" y="954"/>
                </a:lnTo>
                <a:lnTo>
                  <a:pt x="512724" y="3770"/>
                </a:lnTo>
                <a:lnTo>
                  <a:pt x="464916" y="8371"/>
                </a:lnTo>
                <a:lnTo>
                  <a:pt x="418543" y="14685"/>
                </a:lnTo>
                <a:lnTo>
                  <a:pt x="373761" y="22636"/>
                </a:lnTo>
                <a:lnTo>
                  <a:pt x="330727" y="32152"/>
                </a:lnTo>
                <a:lnTo>
                  <a:pt x="289600" y="43156"/>
                </a:lnTo>
                <a:lnTo>
                  <a:pt x="250536" y="55577"/>
                </a:lnTo>
                <a:lnTo>
                  <a:pt x="213693" y="69338"/>
                </a:lnTo>
                <a:lnTo>
                  <a:pt x="147299" y="100589"/>
                </a:lnTo>
                <a:lnTo>
                  <a:pt x="91677" y="136315"/>
                </a:lnTo>
                <a:lnTo>
                  <a:pt x="48085" y="175923"/>
                </a:lnTo>
                <a:lnTo>
                  <a:pt x="17782" y="218820"/>
                </a:lnTo>
                <a:lnTo>
                  <a:pt x="2028" y="264413"/>
                </a:lnTo>
                <a:lnTo>
                  <a:pt x="0" y="288035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8008" y="241317"/>
                </a:lnTo>
                <a:lnTo>
                  <a:pt x="31194" y="196998"/>
                </a:lnTo>
                <a:lnTo>
                  <a:pt x="68298" y="155671"/>
                </a:lnTo>
                <a:lnTo>
                  <a:pt x="118063" y="117930"/>
                </a:lnTo>
                <a:lnTo>
                  <a:pt x="179228" y="84367"/>
                </a:lnTo>
                <a:lnTo>
                  <a:pt x="250536" y="55577"/>
                </a:lnTo>
                <a:lnTo>
                  <a:pt x="289600" y="43156"/>
                </a:lnTo>
                <a:lnTo>
                  <a:pt x="330727" y="32152"/>
                </a:lnTo>
                <a:lnTo>
                  <a:pt x="373761" y="22636"/>
                </a:lnTo>
                <a:lnTo>
                  <a:pt x="418543" y="14685"/>
                </a:lnTo>
                <a:lnTo>
                  <a:pt x="464916" y="8371"/>
                </a:lnTo>
                <a:lnTo>
                  <a:pt x="512724" y="3770"/>
                </a:lnTo>
                <a:lnTo>
                  <a:pt x="561809" y="954"/>
                </a:lnTo>
                <a:lnTo>
                  <a:pt x="612013" y="0"/>
                </a:lnTo>
                <a:lnTo>
                  <a:pt x="662217" y="954"/>
                </a:lnTo>
                <a:lnTo>
                  <a:pt x="711304" y="3770"/>
                </a:lnTo>
                <a:lnTo>
                  <a:pt x="759116" y="8371"/>
                </a:lnTo>
                <a:lnTo>
                  <a:pt x="805495" y="14685"/>
                </a:lnTo>
                <a:lnTo>
                  <a:pt x="850284" y="22636"/>
                </a:lnTo>
                <a:lnTo>
                  <a:pt x="893325" y="32152"/>
                </a:lnTo>
                <a:lnTo>
                  <a:pt x="934461" y="43156"/>
                </a:lnTo>
                <a:lnTo>
                  <a:pt x="973534" y="55577"/>
                </a:lnTo>
                <a:lnTo>
                  <a:pt x="1010386" y="69338"/>
                </a:lnTo>
                <a:lnTo>
                  <a:pt x="1076799" y="100589"/>
                </a:lnTo>
                <a:lnTo>
                  <a:pt x="1132439" y="136315"/>
                </a:lnTo>
                <a:lnTo>
                  <a:pt x="1176047" y="175923"/>
                </a:lnTo>
                <a:lnTo>
                  <a:pt x="1206362" y="218820"/>
                </a:lnTo>
                <a:lnTo>
                  <a:pt x="1222123" y="264413"/>
                </a:lnTo>
                <a:lnTo>
                  <a:pt x="1224153" y="288035"/>
                </a:lnTo>
                <a:lnTo>
                  <a:pt x="1222123" y="311659"/>
                </a:lnTo>
                <a:lnTo>
                  <a:pt x="1206362" y="357255"/>
                </a:lnTo>
                <a:lnTo>
                  <a:pt x="1176047" y="400153"/>
                </a:lnTo>
                <a:lnTo>
                  <a:pt x="1132439" y="439762"/>
                </a:lnTo>
                <a:lnTo>
                  <a:pt x="1076799" y="475487"/>
                </a:lnTo>
                <a:lnTo>
                  <a:pt x="1010386" y="506737"/>
                </a:lnTo>
                <a:lnTo>
                  <a:pt x="973534" y="520498"/>
                </a:lnTo>
                <a:lnTo>
                  <a:pt x="934461" y="532918"/>
                </a:lnTo>
                <a:lnTo>
                  <a:pt x="893325" y="543922"/>
                </a:lnTo>
                <a:lnTo>
                  <a:pt x="850284" y="553437"/>
                </a:lnTo>
                <a:lnTo>
                  <a:pt x="805495" y="561387"/>
                </a:lnTo>
                <a:lnTo>
                  <a:pt x="759116" y="567701"/>
                </a:lnTo>
                <a:lnTo>
                  <a:pt x="711304" y="572302"/>
                </a:lnTo>
                <a:lnTo>
                  <a:pt x="662217" y="575117"/>
                </a:lnTo>
                <a:lnTo>
                  <a:pt x="612013" y="576071"/>
                </a:lnTo>
                <a:lnTo>
                  <a:pt x="561809" y="575117"/>
                </a:lnTo>
                <a:lnTo>
                  <a:pt x="512724" y="572302"/>
                </a:lnTo>
                <a:lnTo>
                  <a:pt x="464916" y="567701"/>
                </a:lnTo>
                <a:lnTo>
                  <a:pt x="418543" y="561387"/>
                </a:lnTo>
                <a:lnTo>
                  <a:pt x="373761" y="553437"/>
                </a:lnTo>
                <a:lnTo>
                  <a:pt x="330727" y="543922"/>
                </a:lnTo>
                <a:lnTo>
                  <a:pt x="289600" y="532918"/>
                </a:lnTo>
                <a:lnTo>
                  <a:pt x="250536" y="520498"/>
                </a:lnTo>
                <a:lnTo>
                  <a:pt x="213693" y="506737"/>
                </a:lnTo>
                <a:lnTo>
                  <a:pt x="147299" y="475487"/>
                </a:lnTo>
                <a:lnTo>
                  <a:pt x="91677" y="439762"/>
                </a:lnTo>
                <a:lnTo>
                  <a:pt x="48085" y="400153"/>
                </a:lnTo>
                <a:lnTo>
                  <a:pt x="17782" y="357255"/>
                </a:lnTo>
                <a:lnTo>
                  <a:pt x="2028" y="311659"/>
                </a:lnTo>
                <a:lnTo>
                  <a:pt x="0" y="28803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816723" y="5853100"/>
            <a:ext cx="551708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-4" baseline="1688" dirty="0" smtClean="0">
                <a:solidFill>
                  <a:srgbClr val="FFFFFF"/>
                </a:solidFill>
                <a:latin typeface="Arial Black"/>
                <a:cs typeface="Arial Black"/>
              </a:rPr>
              <a:t>17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323532" y="1412722"/>
            <a:ext cx="8577453" cy="417652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2028" y="311659"/>
                </a:lnTo>
                <a:lnTo>
                  <a:pt x="8008" y="334757"/>
                </a:lnTo>
                <a:lnTo>
                  <a:pt x="31194" y="379078"/>
                </a:lnTo>
                <a:lnTo>
                  <a:pt x="68298" y="420406"/>
                </a:lnTo>
                <a:lnTo>
                  <a:pt x="118063" y="458147"/>
                </a:lnTo>
                <a:lnTo>
                  <a:pt x="179228" y="491709"/>
                </a:lnTo>
                <a:lnTo>
                  <a:pt x="250536" y="520498"/>
                </a:lnTo>
                <a:lnTo>
                  <a:pt x="289600" y="532918"/>
                </a:lnTo>
                <a:lnTo>
                  <a:pt x="330727" y="543922"/>
                </a:lnTo>
                <a:lnTo>
                  <a:pt x="373761" y="553437"/>
                </a:lnTo>
                <a:lnTo>
                  <a:pt x="418543" y="561387"/>
                </a:lnTo>
                <a:lnTo>
                  <a:pt x="464916" y="567701"/>
                </a:lnTo>
                <a:lnTo>
                  <a:pt x="512724" y="572302"/>
                </a:lnTo>
                <a:lnTo>
                  <a:pt x="561809" y="575117"/>
                </a:lnTo>
                <a:lnTo>
                  <a:pt x="612013" y="576071"/>
                </a:lnTo>
                <a:lnTo>
                  <a:pt x="662217" y="575117"/>
                </a:lnTo>
                <a:lnTo>
                  <a:pt x="711304" y="572302"/>
                </a:lnTo>
                <a:lnTo>
                  <a:pt x="759116" y="567701"/>
                </a:lnTo>
                <a:lnTo>
                  <a:pt x="805495" y="561387"/>
                </a:lnTo>
                <a:lnTo>
                  <a:pt x="850284" y="553437"/>
                </a:lnTo>
                <a:lnTo>
                  <a:pt x="893325" y="543922"/>
                </a:lnTo>
                <a:lnTo>
                  <a:pt x="934461" y="532918"/>
                </a:lnTo>
                <a:lnTo>
                  <a:pt x="973534" y="520498"/>
                </a:lnTo>
                <a:lnTo>
                  <a:pt x="1010386" y="506737"/>
                </a:lnTo>
                <a:lnTo>
                  <a:pt x="1076799" y="475487"/>
                </a:lnTo>
                <a:lnTo>
                  <a:pt x="1132439" y="439762"/>
                </a:lnTo>
                <a:lnTo>
                  <a:pt x="1176047" y="400153"/>
                </a:lnTo>
                <a:lnTo>
                  <a:pt x="1206362" y="357255"/>
                </a:lnTo>
                <a:lnTo>
                  <a:pt x="1222123" y="311659"/>
                </a:lnTo>
                <a:lnTo>
                  <a:pt x="1224153" y="288035"/>
                </a:lnTo>
                <a:lnTo>
                  <a:pt x="1222123" y="264413"/>
                </a:lnTo>
                <a:lnTo>
                  <a:pt x="1206362" y="218820"/>
                </a:lnTo>
                <a:lnTo>
                  <a:pt x="1176047" y="175923"/>
                </a:lnTo>
                <a:lnTo>
                  <a:pt x="1132439" y="136315"/>
                </a:lnTo>
                <a:lnTo>
                  <a:pt x="1076799" y="100589"/>
                </a:lnTo>
                <a:lnTo>
                  <a:pt x="1010386" y="69338"/>
                </a:lnTo>
                <a:lnTo>
                  <a:pt x="973534" y="55577"/>
                </a:lnTo>
                <a:lnTo>
                  <a:pt x="934461" y="43156"/>
                </a:lnTo>
                <a:lnTo>
                  <a:pt x="893325" y="32152"/>
                </a:lnTo>
                <a:lnTo>
                  <a:pt x="850284" y="22636"/>
                </a:lnTo>
                <a:lnTo>
                  <a:pt x="805495" y="14685"/>
                </a:lnTo>
                <a:lnTo>
                  <a:pt x="759116" y="8371"/>
                </a:lnTo>
                <a:lnTo>
                  <a:pt x="711304" y="3770"/>
                </a:lnTo>
                <a:lnTo>
                  <a:pt x="662217" y="954"/>
                </a:lnTo>
                <a:lnTo>
                  <a:pt x="612013" y="0"/>
                </a:lnTo>
                <a:lnTo>
                  <a:pt x="561809" y="954"/>
                </a:lnTo>
                <a:lnTo>
                  <a:pt x="512724" y="3770"/>
                </a:lnTo>
                <a:lnTo>
                  <a:pt x="464916" y="8371"/>
                </a:lnTo>
                <a:lnTo>
                  <a:pt x="418543" y="14685"/>
                </a:lnTo>
                <a:lnTo>
                  <a:pt x="373761" y="22636"/>
                </a:lnTo>
                <a:lnTo>
                  <a:pt x="330727" y="32152"/>
                </a:lnTo>
                <a:lnTo>
                  <a:pt x="289600" y="43156"/>
                </a:lnTo>
                <a:lnTo>
                  <a:pt x="250536" y="55577"/>
                </a:lnTo>
                <a:lnTo>
                  <a:pt x="213693" y="69338"/>
                </a:lnTo>
                <a:lnTo>
                  <a:pt x="147299" y="100589"/>
                </a:lnTo>
                <a:lnTo>
                  <a:pt x="91677" y="136315"/>
                </a:lnTo>
                <a:lnTo>
                  <a:pt x="48085" y="175923"/>
                </a:lnTo>
                <a:lnTo>
                  <a:pt x="17782" y="218820"/>
                </a:lnTo>
                <a:lnTo>
                  <a:pt x="2028" y="264413"/>
                </a:lnTo>
                <a:lnTo>
                  <a:pt x="0" y="288035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8008" y="241317"/>
                </a:lnTo>
                <a:lnTo>
                  <a:pt x="31194" y="196998"/>
                </a:lnTo>
                <a:lnTo>
                  <a:pt x="68298" y="155671"/>
                </a:lnTo>
                <a:lnTo>
                  <a:pt x="118063" y="117930"/>
                </a:lnTo>
                <a:lnTo>
                  <a:pt x="179228" y="84367"/>
                </a:lnTo>
                <a:lnTo>
                  <a:pt x="250536" y="55577"/>
                </a:lnTo>
                <a:lnTo>
                  <a:pt x="289600" y="43156"/>
                </a:lnTo>
                <a:lnTo>
                  <a:pt x="330727" y="32152"/>
                </a:lnTo>
                <a:lnTo>
                  <a:pt x="373761" y="22636"/>
                </a:lnTo>
                <a:lnTo>
                  <a:pt x="418543" y="14685"/>
                </a:lnTo>
                <a:lnTo>
                  <a:pt x="464916" y="8371"/>
                </a:lnTo>
                <a:lnTo>
                  <a:pt x="512724" y="3770"/>
                </a:lnTo>
                <a:lnTo>
                  <a:pt x="561809" y="954"/>
                </a:lnTo>
                <a:lnTo>
                  <a:pt x="612013" y="0"/>
                </a:lnTo>
                <a:lnTo>
                  <a:pt x="662217" y="954"/>
                </a:lnTo>
                <a:lnTo>
                  <a:pt x="711304" y="3770"/>
                </a:lnTo>
                <a:lnTo>
                  <a:pt x="759116" y="8371"/>
                </a:lnTo>
                <a:lnTo>
                  <a:pt x="805495" y="14685"/>
                </a:lnTo>
                <a:lnTo>
                  <a:pt x="850284" y="22636"/>
                </a:lnTo>
                <a:lnTo>
                  <a:pt x="893325" y="32152"/>
                </a:lnTo>
                <a:lnTo>
                  <a:pt x="934461" y="43156"/>
                </a:lnTo>
                <a:lnTo>
                  <a:pt x="973534" y="55577"/>
                </a:lnTo>
                <a:lnTo>
                  <a:pt x="1010386" y="69338"/>
                </a:lnTo>
                <a:lnTo>
                  <a:pt x="1076799" y="100589"/>
                </a:lnTo>
                <a:lnTo>
                  <a:pt x="1132439" y="136315"/>
                </a:lnTo>
                <a:lnTo>
                  <a:pt x="1176047" y="175923"/>
                </a:lnTo>
                <a:lnTo>
                  <a:pt x="1206362" y="218820"/>
                </a:lnTo>
                <a:lnTo>
                  <a:pt x="1222123" y="264413"/>
                </a:lnTo>
                <a:lnTo>
                  <a:pt x="1224153" y="288035"/>
                </a:lnTo>
                <a:lnTo>
                  <a:pt x="1222123" y="311659"/>
                </a:lnTo>
                <a:lnTo>
                  <a:pt x="1206362" y="357255"/>
                </a:lnTo>
                <a:lnTo>
                  <a:pt x="1176047" y="400153"/>
                </a:lnTo>
                <a:lnTo>
                  <a:pt x="1132439" y="439762"/>
                </a:lnTo>
                <a:lnTo>
                  <a:pt x="1076799" y="475487"/>
                </a:lnTo>
                <a:lnTo>
                  <a:pt x="1010386" y="506737"/>
                </a:lnTo>
                <a:lnTo>
                  <a:pt x="973534" y="520498"/>
                </a:lnTo>
                <a:lnTo>
                  <a:pt x="934461" y="532918"/>
                </a:lnTo>
                <a:lnTo>
                  <a:pt x="893325" y="543922"/>
                </a:lnTo>
                <a:lnTo>
                  <a:pt x="850284" y="553437"/>
                </a:lnTo>
                <a:lnTo>
                  <a:pt x="805495" y="561387"/>
                </a:lnTo>
                <a:lnTo>
                  <a:pt x="759116" y="567701"/>
                </a:lnTo>
                <a:lnTo>
                  <a:pt x="711304" y="572302"/>
                </a:lnTo>
                <a:lnTo>
                  <a:pt x="662217" y="575117"/>
                </a:lnTo>
                <a:lnTo>
                  <a:pt x="612013" y="576071"/>
                </a:lnTo>
                <a:lnTo>
                  <a:pt x="561809" y="575117"/>
                </a:lnTo>
                <a:lnTo>
                  <a:pt x="512724" y="572302"/>
                </a:lnTo>
                <a:lnTo>
                  <a:pt x="464916" y="567701"/>
                </a:lnTo>
                <a:lnTo>
                  <a:pt x="418543" y="561387"/>
                </a:lnTo>
                <a:lnTo>
                  <a:pt x="373761" y="553437"/>
                </a:lnTo>
                <a:lnTo>
                  <a:pt x="330727" y="543922"/>
                </a:lnTo>
                <a:lnTo>
                  <a:pt x="289600" y="532918"/>
                </a:lnTo>
                <a:lnTo>
                  <a:pt x="250536" y="520498"/>
                </a:lnTo>
                <a:lnTo>
                  <a:pt x="213693" y="506737"/>
                </a:lnTo>
                <a:lnTo>
                  <a:pt x="147299" y="475487"/>
                </a:lnTo>
                <a:lnTo>
                  <a:pt x="91677" y="439762"/>
                </a:lnTo>
                <a:lnTo>
                  <a:pt x="48085" y="400153"/>
                </a:lnTo>
                <a:lnTo>
                  <a:pt x="17782" y="357255"/>
                </a:lnTo>
                <a:lnTo>
                  <a:pt x="2028" y="311659"/>
                </a:lnTo>
                <a:lnTo>
                  <a:pt x="0" y="28803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816723" y="5853100"/>
            <a:ext cx="551708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-4" baseline="1688" dirty="0" smtClean="0">
                <a:solidFill>
                  <a:srgbClr val="FFFFFF"/>
                </a:solidFill>
                <a:latin typeface="Arial Black"/>
                <a:cs typeface="Arial Black"/>
              </a:rPr>
              <a:t>18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324256" y="1268704"/>
            <a:ext cx="8495538" cy="43205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2028" y="311659"/>
                </a:lnTo>
                <a:lnTo>
                  <a:pt x="8008" y="334757"/>
                </a:lnTo>
                <a:lnTo>
                  <a:pt x="31194" y="379078"/>
                </a:lnTo>
                <a:lnTo>
                  <a:pt x="68298" y="420406"/>
                </a:lnTo>
                <a:lnTo>
                  <a:pt x="118063" y="458147"/>
                </a:lnTo>
                <a:lnTo>
                  <a:pt x="179228" y="491709"/>
                </a:lnTo>
                <a:lnTo>
                  <a:pt x="250536" y="520498"/>
                </a:lnTo>
                <a:lnTo>
                  <a:pt x="289600" y="532918"/>
                </a:lnTo>
                <a:lnTo>
                  <a:pt x="330727" y="543922"/>
                </a:lnTo>
                <a:lnTo>
                  <a:pt x="373761" y="553437"/>
                </a:lnTo>
                <a:lnTo>
                  <a:pt x="418543" y="561387"/>
                </a:lnTo>
                <a:lnTo>
                  <a:pt x="464916" y="567701"/>
                </a:lnTo>
                <a:lnTo>
                  <a:pt x="512724" y="572302"/>
                </a:lnTo>
                <a:lnTo>
                  <a:pt x="561809" y="575117"/>
                </a:lnTo>
                <a:lnTo>
                  <a:pt x="612013" y="576071"/>
                </a:lnTo>
                <a:lnTo>
                  <a:pt x="662217" y="575117"/>
                </a:lnTo>
                <a:lnTo>
                  <a:pt x="711304" y="572302"/>
                </a:lnTo>
                <a:lnTo>
                  <a:pt x="759116" y="567701"/>
                </a:lnTo>
                <a:lnTo>
                  <a:pt x="805495" y="561387"/>
                </a:lnTo>
                <a:lnTo>
                  <a:pt x="850284" y="553437"/>
                </a:lnTo>
                <a:lnTo>
                  <a:pt x="893325" y="543922"/>
                </a:lnTo>
                <a:lnTo>
                  <a:pt x="934461" y="532918"/>
                </a:lnTo>
                <a:lnTo>
                  <a:pt x="973534" y="520498"/>
                </a:lnTo>
                <a:lnTo>
                  <a:pt x="1010386" y="506737"/>
                </a:lnTo>
                <a:lnTo>
                  <a:pt x="1076799" y="475487"/>
                </a:lnTo>
                <a:lnTo>
                  <a:pt x="1132439" y="439762"/>
                </a:lnTo>
                <a:lnTo>
                  <a:pt x="1176047" y="400153"/>
                </a:lnTo>
                <a:lnTo>
                  <a:pt x="1206362" y="357255"/>
                </a:lnTo>
                <a:lnTo>
                  <a:pt x="1222123" y="311659"/>
                </a:lnTo>
                <a:lnTo>
                  <a:pt x="1224153" y="288035"/>
                </a:lnTo>
                <a:lnTo>
                  <a:pt x="1222123" y="264413"/>
                </a:lnTo>
                <a:lnTo>
                  <a:pt x="1206362" y="218820"/>
                </a:lnTo>
                <a:lnTo>
                  <a:pt x="1176047" y="175923"/>
                </a:lnTo>
                <a:lnTo>
                  <a:pt x="1132439" y="136315"/>
                </a:lnTo>
                <a:lnTo>
                  <a:pt x="1076799" y="100589"/>
                </a:lnTo>
                <a:lnTo>
                  <a:pt x="1010386" y="69338"/>
                </a:lnTo>
                <a:lnTo>
                  <a:pt x="973534" y="55577"/>
                </a:lnTo>
                <a:lnTo>
                  <a:pt x="934461" y="43156"/>
                </a:lnTo>
                <a:lnTo>
                  <a:pt x="893325" y="32152"/>
                </a:lnTo>
                <a:lnTo>
                  <a:pt x="850284" y="22636"/>
                </a:lnTo>
                <a:lnTo>
                  <a:pt x="805495" y="14685"/>
                </a:lnTo>
                <a:lnTo>
                  <a:pt x="759116" y="8371"/>
                </a:lnTo>
                <a:lnTo>
                  <a:pt x="711304" y="3770"/>
                </a:lnTo>
                <a:lnTo>
                  <a:pt x="662217" y="954"/>
                </a:lnTo>
                <a:lnTo>
                  <a:pt x="612013" y="0"/>
                </a:lnTo>
                <a:lnTo>
                  <a:pt x="561809" y="954"/>
                </a:lnTo>
                <a:lnTo>
                  <a:pt x="512724" y="3770"/>
                </a:lnTo>
                <a:lnTo>
                  <a:pt x="464916" y="8371"/>
                </a:lnTo>
                <a:lnTo>
                  <a:pt x="418543" y="14685"/>
                </a:lnTo>
                <a:lnTo>
                  <a:pt x="373761" y="22636"/>
                </a:lnTo>
                <a:lnTo>
                  <a:pt x="330727" y="32152"/>
                </a:lnTo>
                <a:lnTo>
                  <a:pt x="289600" y="43156"/>
                </a:lnTo>
                <a:lnTo>
                  <a:pt x="250536" y="55577"/>
                </a:lnTo>
                <a:lnTo>
                  <a:pt x="213693" y="69338"/>
                </a:lnTo>
                <a:lnTo>
                  <a:pt x="147299" y="100589"/>
                </a:lnTo>
                <a:lnTo>
                  <a:pt x="91677" y="136315"/>
                </a:lnTo>
                <a:lnTo>
                  <a:pt x="48085" y="175923"/>
                </a:lnTo>
                <a:lnTo>
                  <a:pt x="17782" y="218820"/>
                </a:lnTo>
                <a:lnTo>
                  <a:pt x="2028" y="264413"/>
                </a:lnTo>
                <a:lnTo>
                  <a:pt x="0" y="288035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8008" y="241317"/>
                </a:lnTo>
                <a:lnTo>
                  <a:pt x="31194" y="196998"/>
                </a:lnTo>
                <a:lnTo>
                  <a:pt x="68298" y="155671"/>
                </a:lnTo>
                <a:lnTo>
                  <a:pt x="118063" y="117930"/>
                </a:lnTo>
                <a:lnTo>
                  <a:pt x="179228" y="84367"/>
                </a:lnTo>
                <a:lnTo>
                  <a:pt x="250536" y="55577"/>
                </a:lnTo>
                <a:lnTo>
                  <a:pt x="289600" y="43156"/>
                </a:lnTo>
                <a:lnTo>
                  <a:pt x="330727" y="32152"/>
                </a:lnTo>
                <a:lnTo>
                  <a:pt x="373761" y="22636"/>
                </a:lnTo>
                <a:lnTo>
                  <a:pt x="418543" y="14685"/>
                </a:lnTo>
                <a:lnTo>
                  <a:pt x="464916" y="8371"/>
                </a:lnTo>
                <a:lnTo>
                  <a:pt x="512724" y="3770"/>
                </a:lnTo>
                <a:lnTo>
                  <a:pt x="561809" y="954"/>
                </a:lnTo>
                <a:lnTo>
                  <a:pt x="612013" y="0"/>
                </a:lnTo>
                <a:lnTo>
                  <a:pt x="662217" y="954"/>
                </a:lnTo>
                <a:lnTo>
                  <a:pt x="711304" y="3770"/>
                </a:lnTo>
                <a:lnTo>
                  <a:pt x="759116" y="8371"/>
                </a:lnTo>
                <a:lnTo>
                  <a:pt x="805495" y="14685"/>
                </a:lnTo>
                <a:lnTo>
                  <a:pt x="850284" y="22636"/>
                </a:lnTo>
                <a:lnTo>
                  <a:pt x="893325" y="32152"/>
                </a:lnTo>
                <a:lnTo>
                  <a:pt x="934461" y="43156"/>
                </a:lnTo>
                <a:lnTo>
                  <a:pt x="973534" y="55577"/>
                </a:lnTo>
                <a:lnTo>
                  <a:pt x="1010386" y="69338"/>
                </a:lnTo>
                <a:lnTo>
                  <a:pt x="1076799" y="100589"/>
                </a:lnTo>
                <a:lnTo>
                  <a:pt x="1132439" y="136315"/>
                </a:lnTo>
                <a:lnTo>
                  <a:pt x="1176047" y="175923"/>
                </a:lnTo>
                <a:lnTo>
                  <a:pt x="1206362" y="218820"/>
                </a:lnTo>
                <a:lnTo>
                  <a:pt x="1222123" y="264413"/>
                </a:lnTo>
                <a:lnTo>
                  <a:pt x="1224153" y="288035"/>
                </a:lnTo>
                <a:lnTo>
                  <a:pt x="1222123" y="311659"/>
                </a:lnTo>
                <a:lnTo>
                  <a:pt x="1206362" y="357255"/>
                </a:lnTo>
                <a:lnTo>
                  <a:pt x="1176047" y="400153"/>
                </a:lnTo>
                <a:lnTo>
                  <a:pt x="1132439" y="439762"/>
                </a:lnTo>
                <a:lnTo>
                  <a:pt x="1076799" y="475487"/>
                </a:lnTo>
                <a:lnTo>
                  <a:pt x="1010386" y="506737"/>
                </a:lnTo>
                <a:lnTo>
                  <a:pt x="973534" y="520498"/>
                </a:lnTo>
                <a:lnTo>
                  <a:pt x="934461" y="532918"/>
                </a:lnTo>
                <a:lnTo>
                  <a:pt x="893325" y="543922"/>
                </a:lnTo>
                <a:lnTo>
                  <a:pt x="850284" y="553437"/>
                </a:lnTo>
                <a:lnTo>
                  <a:pt x="805495" y="561387"/>
                </a:lnTo>
                <a:lnTo>
                  <a:pt x="759116" y="567701"/>
                </a:lnTo>
                <a:lnTo>
                  <a:pt x="711304" y="572302"/>
                </a:lnTo>
                <a:lnTo>
                  <a:pt x="662217" y="575117"/>
                </a:lnTo>
                <a:lnTo>
                  <a:pt x="612013" y="576071"/>
                </a:lnTo>
                <a:lnTo>
                  <a:pt x="561809" y="575117"/>
                </a:lnTo>
                <a:lnTo>
                  <a:pt x="512724" y="572302"/>
                </a:lnTo>
                <a:lnTo>
                  <a:pt x="464916" y="567701"/>
                </a:lnTo>
                <a:lnTo>
                  <a:pt x="418543" y="561387"/>
                </a:lnTo>
                <a:lnTo>
                  <a:pt x="373761" y="553437"/>
                </a:lnTo>
                <a:lnTo>
                  <a:pt x="330727" y="543922"/>
                </a:lnTo>
                <a:lnTo>
                  <a:pt x="289600" y="532918"/>
                </a:lnTo>
                <a:lnTo>
                  <a:pt x="250536" y="520498"/>
                </a:lnTo>
                <a:lnTo>
                  <a:pt x="213693" y="506737"/>
                </a:lnTo>
                <a:lnTo>
                  <a:pt x="147299" y="475487"/>
                </a:lnTo>
                <a:lnTo>
                  <a:pt x="91677" y="439762"/>
                </a:lnTo>
                <a:lnTo>
                  <a:pt x="48085" y="400153"/>
                </a:lnTo>
                <a:lnTo>
                  <a:pt x="17782" y="357255"/>
                </a:lnTo>
                <a:lnTo>
                  <a:pt x="2028" y="311659"/>
                </a:lnTo>
                <a:lnTo>
                  <a:pt x="0" y="28803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816723" y="5853100"/>
            <a:ext cx="551708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-4" baseline="1688" dirty="0" smtClean="0">
                <a:solidFill>
                  <a:srgbClr val="FFFFFF"/>
                </a:solidFill>
                <a:latin typeface="Arial Black"/>
                <a:cs typeface="Arial Black"/>
              </a:rPr>
              <a:t>19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389407" y="1228978"/>
            <a:ext cx="6198870" cy="364020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732270" y="1383791"/>
            <a:ext cx="2088260" cy="14160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2028" y="311659"/>
                </a:lnTo>
                <a:lnTo>
                  <a:pt x="8008" y="334757"/>
                </a:lnTo>
                <a:lnTo>
                  <a:pt x="31194" y="379078"/>
                </a:lnTo>
                <a:lnTo>
                  <a:pt x="68298" y="420406"/>
                </a:lnTo>
                <a:lnTo>
                  <a:pt x="118063" y="458147"/>
                </a:lnTo>
                <a:lnTo>
                  <a:pt x="179228" y="491709"/>
                </a:lnTo>
                <a:lnTo>
                  <a:pt x="250536" y="520498"/>
                </a:lnTo>
                <a:lnTo>
                  <a:pt x="289600" y="532918"/>
                </a:lnTo>
                <a:lnTo>
                  <a:pt x="330727" y="543922"/>
                </a:lnTo>
                <a:lnTo>
                  <a:pt x="373761" y="553437"/>
                </a:lnTo>
                <a:lnTo>
                  <a:pt x="418543" y="561387"/>
                </a:lnTo>
                <a:lnTo>
                  <a:pt x="464916" y="567701"/>
                </a:lnTo>
                <a:lnTo>
                  <a:pt x="512724" y="572302"/>
                </a:lnTo>
                <a:lnTo>
                  <a:pt x="561809" y="575117"/>
                </a:lnTo>
                <a:lnTo>
                  <a:pt x="612013" y="576071"/>
                </a:lnTo>
                <a:lnTo>
                  <a:pt x="662217" y="575117"/>
                </a:lnTo>
                <a:lnTo>
                  <a:pt x="711304" y="572302"/>
                </a:lnTo>
                <a:lnTo>
                  <a:pt x="759116" y="567701"/>
                </a:lnTo>
                <a:lnTo>
                  <a:pt x="805495" y="561387"/>
                </a:lnTo>
                <a:lnTo>
                  <a:pt x="850284" y="553437"/>
                </a:lnTo>
                <a:lnTo>
                  <a:pt x="893325" y="543922"/>
                </a:lnTo>
                <a:lnTo>
                  <a:pt x="934461" y="532918"/>
                </a:lnTo>
                <a:lnTo>
                  <a:pt x="973534" y="520498"/>
                </a:lnTo>
                <a:lnTo>
                  <a:pt x="1010386" y="506737"/>
                </a:lnTo>
                <a:lnTo>
                  <a:pt x="1076799" y="475487"/>
                </a:lnTo>
                <a:lnTo>
                  <a:pt x="1132439" y="439762"/>
                </a:lnTo>
                <a:lnTo>
                  <a:pt x="1176047" y="400153"/>
                </a:lnTo>
                <a:lnTo>
                  <a:pt x="1206362" y="357255"/>
                </a:lnTo>
                <a:lnTo>
                  <a:pt x="1222123" y="311659"/>
                </a:lnTo>
                <a:lnTo>
                  <a:pt x="1224153" y="288035"/>
                </a:lnTo>
                <a:lnTo>
                  <a:pt x="1222123" y="264413"/>
                </a:lnTo>
                <a:lnTo>
                  <a:pt x="1206362" y="218820"/>
                </a:lnTo>
                <a:lnTo>
                  <a:pt x="1176047" y="175923"/>
                </a:lnTo>
                <a:lnTo>
                  <a:pt x="1132439" y="136315"/>
                </a:lnTo>
                <a:lnTo>
                  <a:pt x="1076799" y="100589"/>
                </a:lnTo>
                <a:lnTo>
                  <a:pt x="1010386" y="69338"/>
                </a:lnTo>
                <a:lnTo>
                  <a:pt x="973534" y="55577"/>
                </a:lnTo>
                <a:lnTo>
                  <a:pt x="934461" y="43156"/>
                </a:lnTo>
                <a:lnTo>
                  <a:pt x="893325" y="32152"/>
                </a:lnTo>
                <a:lnTo>
                  <a:pt x="850284" y="22636"/>
                </a:lnTo>
                <a:lnTo>
                  <a:pt x="805495" y="14685"/>
                </a:lnTo>
                <a:lnTo>
                  <a:pt x="759116" y="8371"/>
                </a:lnTo>
                <a:lnTo>
                  <a:pt x="711304" y="3770"/>
                </a:lnTo>
                <a:lnTo>
                  <a:pt x="662217" y="954"/>
                </a:lnTo>
                <a:lnTo>
                  <a:pt x="612013" y="0"/>
                </a:lnTo>
                <a:lnTo>
                  <a:pt x="561809" y="954"/>
                </a:lnTo>
                <a:lnTo>
                  <a:pt x="512724" y="3770"/>
                </a:lnTo>
                <a:lnTo>
                  <a:pt x="464916" y="8371"/>
                </a:lnTo>
                <a:lnTo>
                  <a:pt x="418543" y="14685"/>
                </a:lnTo>
                <a:lnTo>
                  <a:pt x="373761" y="22636"/>
                </a:lnTo>
                <a:lnTo>
                  <a:pt x="330727" y="32152"/>
                </a:lnTo>
                <a:lnTo>
                  <a:pt x="289600" y="43156"/>
                </a:lnTo>
                <a:lnTo>
                  <a:pt x="250536" y="55577"/>
                </a:lnTo>
                <a:lnTo>
                  <a:pt x="213693" y="69338"/>
                </a:lnTo>
                <a:lnTo>
                  <a:pt x="147299" y="100589"/>
                </a:lnTo>
                <a:lnTo>
                  <a:pt x="91677" y="136315"/>
                </a:lnTo>
                <a:lnTo>
                  <a:pt x="48085" y="175923"/>
                </a:lnTo>
                <a:lnTo>
                  <a:pt x="17782" y="218820"/>
                </a:lnTo>
                <a:lnTo>
                  <a:pt x="2028" y="264413"/>
                </a:lnTo>
                <a:lnTo>
                  <a:pt x="0" y="288035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8008" y="241317"/>
                </a:lnTo>
                <a:lnTo>
                  <a:pt x="31194" y="196998"/>
                </a:lnTo>
                <a:lnTo>
                  <a:pt x="68298" y="155671"/>
                </a:lnTo>
                <a:lnTo>
                  <a:pt x="118063" y="117930"/>
                </a:lnTo>
                <a:lnTo>
                  <a:pt x="179228" y="84367"/>
                </a:lnTo>
                <a:lnTo>
                  <a:pt x="250536" y="55577"/>
                </a:lnTo>
                <a:lnTo>
                  <a:pt x="289600" y="43156"/>
                </a:lnTo>
                <a:lnTo>
                  <a:pt x="330727" y="32152"/>
                </a:lnTo>
                <a:lnTo>
                  <a:pt x="373761" y="22636"/>
                </a:lnTo>
                <a:lnTo>
                  <a:pt x="418543" y="14685"/>
                </a:lnTo>
                <a:lnTo>
                  <a:pt x="464916" y="8371"/>
                </a:lnTo>
                <a:lnTo>
                  <a:pt x="512724" y="3770"/>
                </a:lnTo>
                <a:lnTo>
                  <a:pt x="561809" y="954"/>
                </a:lnTo>
                <a:lnTo>
                  <a:pt x="612013" y="0"/>
                </a:lnTo>
                <a:lnTo>
                  <a:pt x="662217" y="954"/>
                </a:lnTo>
                <a:lnTo>
                  <a:pt x="711304" y="3770"/>
                </a:lnTo>
                <a:lnTo>
                  <a:pt x="759116" y="8371"/>
                </a:lnTo>
                <a:lnTo>
                  <a:pt x="805495" y="14685"/>
                </a:lnTo>
                <a:lnTo>
                  <a:pt x="850284" y="22636"/>
                </a:lnTo>
                <a:lnTo>
                  <a:pt x="893325" y="32152"/>
                </a:lnTo>
                <a:lnTo>
                  <a:pt x="934461" y="43156"/>
                </a:lnTo>
                <a:lnTo>
                  <a:pt x="973534" y="55577"/>
                </a:lnTo>
                <a:lnTo>
                  <a:pt x="1010386" y="69338"/>
                </a:lnTo>
                <a:lnTo>
                  <a:pt x="1076799" y="100589"/>
                </a:lnTo>
                <a:lnTo>
                  <a:pt x="1132439" y="136315"/>
                </a:lnTo>
                <a:lnTo>
                  <a:pt x="1176047" y="175923"/>
                </a:lnTo>
                <a:lnTo>
                  <a:pt x="1206362" y="218820"/>
                </a:lnTo>
                <a:lnTo>
                  <a:pt x="1222123" y="264413"/>
                </a:lnTo>
                <a:lnTo>
                  <a:pt x="1224153" y="288035"/>
                </a:lnTo>
                <a:lnTo>
                  <a:pt x="1222123" y="311659"/>
                </a:lnTo>
                <a:lnTo>
                  <a:pt x="1206362" y="357255"/>
                </a:lnTo>
                <a:lnTo>
                  <a:pt x="1176047" y="400153"/>
                </a:lnTo>
                <a:lnTo>
                  <a:pt x="1132439" y="439762"/>
                </a:lnTo>
                <a:lnTo>
                  <a:pt x="1076799" y="475487"/>
                </a:lnTo>
                <a:lnTo>
                  <a:pt x="1010386" y="506737"/>
                </a:lnTo>
                <a:lnTo>
                  <a:pt x="973534" y="520498"/>
                </a:lnTo>
                <a:lnTo>
                  <a:pt x="934461" y="532918"/>
                </a:lnTo>
                <a:lnTo>
                  <a:pt x="893325" y="543922"/>
                </a:lnTo>
                <a:lnTo>
                  <a:pt x="850284" y="553437"/>
                </a:lnTo>
                <a:lnTo>
                  <a:pt x="805495" y="561387"/>
                </a:lnTo>
                <a:lnTo>
                  <a:pt x="759116" y="567701"/>
                </a:lnTo>
                <a:lnTo>
                  <a:pt x="711304" y="572302"/>
                </a:lnTo>
                <a:lnTo>
                  <a:pt x="662217" y="575117"/>
                </a:lnTo>
                <a:lnTo>
                  <a:pt x="612013" y="576071"/>
                </a:lnTo>
                <a:lnTo>
                  <a:pt x="561809" y="575117"/>
                </a:lnTo>
                <a:lnTo>
                  <a:pt x="512724" y="572302"/>
                </a:lnTo>
                <a:lnTo>
                  <a:pt x="464916" y="567701"/>
                </a:lnTo>
                <a:lnTo>
                  <a:pt x="418543" y="561387"/>
                </a:lnTo>
                <a:lnTo>
                  <a:pt x="373761" y="553437"/>
                </a:lnTo>
                <a:lnTo>
                  <a:pt x="330727" y="543922"/>
                </a:lnTo>
                <a:lnTo>
                  <a:pt x="289600" y="532918"/>
                </a:lnTo>
                <a:lnTo>
                  <a:pt x="250536" y="520498"/>
                </a:lnTo>
                <a:lnTo>
                  <a:pt x="213693" y="506737"/>
                </a:lnTo>
                <a:lnTo>
                  <a:pt x="147299" y="475487"/>
                </a:lnTo>
                <a:lnTo>
                  <a:pt x="91677" y="439762"/>
                </a:lnTo>
                <a:lnTo>
                  <a:pt x="48085" y="400153"/>
                </a:lnTo>
                <a:lnTo>
                  <a:pt x="17782" y="357255"/>
                </a:lnTo>
                <a:lnTo>
                  <a:pt x="2028" y="311659"/>
                </a:lnTo>
                <a:lnTo>
                  <a:pt x="0" y="28803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934325" y="5853100"/>
            <a:ext cx="315507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0" baseline="1688" dirty="0" smtClean="0">
                <a:solidFill>
                  <a:srgbClr val="FFFFFF"/>
                </a:solidFill>
                <a:latin typeface="Arial Black"/>
                <a:cs typeface="Arial Black"/>
              </a:rPr>
              <a:t>2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343255" y="1196733"/>
            <a:ext cx="8333232" cy="43988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2028" y="311659"/>
                </a:lnTo>
                <a:lnTo>
                  <a:pt x="8008" y="334757"/>
                </a:lnTo>
                <a:lnTo>
                  <a:pt x="31194" y="379078"/>
                </a:lnTo>
                <a:lnTo>
                  <a:pt x="68298" y="420406"/>
                </a:lnTo>
                <a:lnTo>
                  <a:pt x="118063" y="458147"/>
                </a:lnTo>
                <a:lnTo>
                  <a:pt x="179228" y="491709"/>
                </a:lnTo>
                <a:lnTo>
                  <a:pt x="250536" y="520498"/>
                </a:lnTo>
                <a:lnTo>
                  <a:pt x="289600" y="532918"/>
                </a:lnTo>
                <a:lnTo>
                  <a:pt x="330727" y="543922"/>
                </a:lnTo>
                <a:lnTo>
                  <a:pt x="373761" y="553437"/>
                </a:lnTo>
                <a:lnTo>
                  <a:pt x="418543" y="561387"/>
                </a:lnTo>
                <a:lnTo>
                  <a:pt x="464916" y="567701"/>
                </a:lnTo>
                <a:lnTo>
                  <a:pt x="512724" y="572302"/>
                </a:lnTo>
                <a:lnTo>
                  <a:pt x="561809" y="575117"/>
                </a:lnTo>
                <a:lnTo>
                  <a:pt x="612013" y="576071"/>
                </a:lnTo>
                <a:lnTo>
                  <a:pt x="662217" y="575117"/>
                </a:lnTo>
                <a:lnTo>
                  <a:pt x="711304" y="572302"/>
                </a:lnTo>
                <a:lnTo>
                  <a:pt x="759116" y="567701"/>
                </a:lnTo>
                <a:lnTo>
                  <a:pt x="805495" y="561387"/>
                </a:lnTo>
                <a:lnTo>
                  <a:pt x="850284" y="553437"/>
                </a:lnTo>
                <a:lnTo>
                  <a:pt x="893325" y="543922"/>
                </a:lnTo>
                <a:lnTo>
                  <a:pt x="934461" y="532918"/>
                </a:lnTo>
                <a:lnTo>
                  <a:pt x="973534" y="520498"/>
                </a:lnTo>
                <a:lnTo>
                  <a:pt x="1010386" y="506737"/>
                </a:lnTo>
                <a:lnTo>
                  <a:pt x="1076799" y="475487"/>
                </a:lnTo>
                <a:lnTo>
                  <a:pt x="1132439" y="439762"/>
                </a:lnTo>
                <a:lnTo>
                  <a:pt x="1176047" y="400153"/>
                </a:lnTo>
                <a:lnTo>
                  <a:pt x="1206362" y="357255"/>
                </a:lnTo>
                <a:lnTo>
                  <a:pt x="1222123" y="311659"/>
                </a:lnTo>
                <a:lnTo>
                  <a:pt x="1224153" y="288035"/>
                </a:lnTo>
                <a:lnTo>
                  <a:pt x="1222123" y="264413"/>
                </a:lnTo>
                <a:lnTo>
                  <a:pt x="1206362" y="218820"/>
                </a:lnTo>
                <a:lnTo>
                  <a:pt x="1176047" y="175923"/>
                </a:lnTo>
                <a:lnTo>
                  <a:pt x="1132439" y="136315"/>
                </a:lnTo>
                <a:lnTo>
                  <a:pt x="1076799" y="100589"/>
                </a:lnTo>
                <a:lnTo>
                  <a:pt x="1010386" y="69338"/>
                </a:lnTo>
                <a:lnTo>
                  <a:pt x="973534" y="55577"/>
                </a:lnTo>
                <a:lnTo>
                  <a:pt x="934461" y="43156"/>
                </a:lnTo>
                <a:lnTo>
                  <a:pt x="893325" y="32152"/>
                </a:lnTo>
                <a:lnTo>
                  <a:pt x="850284" y="22636"/>
                </a:lnTo>
                <a:lnTo>
                  <a:pt x="805495" y="14685"/>
                </a:lnTo>
                <a:lnTo>
                  <a:pt x="759116" y="8371"/>
                </a:lnTo>
                <a:lnTo>
                  <a:pt x="711304" y="3770"/>
                </a:lnTo>
                <a:lnTo>
                  <a:pt x="662217" y="954"/>
                </a:lnTo>
                <a:lnTo>
                  <a:pt x="612013" y="0"/>
                </a:lnTo>
                <a:lnTo>
                  <a:pt x="561809" y="954"/>
                </a:lnTo>
                <a:lnTo>
                  <a:pt x="512724" y="3770"/>
                </a:lnTo>
                <a:lnTo>
                  <a:pt x="464916" y="8371"/>
                </a:lnTo>
                <a:lnTo>
                  <a:pt x="418543" y="14685"/>
                </a:lnTo>
                <a:lnTo>
                  <a:pt x="373761" y="22636"/>
                </a:lnTo>
                <a:lnTo>
                  <a:pt x="330727" y="32152"/>
                </a:lnTo>
                <a:lnTo>
                  <a:pt x="289600" y="43156"/>
                </a:lnTo>
                <a:lnTo>
                  <a:pt x="250536" y="55577"/>
                </a:lnTo>
                <a:lnTo>
                  <a:pt x="213693" y="69338"/>
                </a:lnTo>
                <a:lnTo>
                  <a:pt x="147299" y="100589"/>
                </a:lnTo>
                <a:lnTo>
                  <a:pt x="91677" y="136315"/>
                </a:lnTo>
                <a:lnTo>
                  <a:pt x="48085" y="175923"/>
                </a:lnTo>
                <a:lnTo>
                  <a:pt x="17782" y="218820"/>
                </a:lnTo>
                <a:lnTo>
                  <a:pt x="2028" y="264413"/>
                </a:lnTo>
                <a:lnTo>
                  <a:pt x="0" y="288035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8008" y="241317"/>
                </a:lnTo>
                <a:lnTo>
                  <a:pt x="31194" y="196998"/>
                </a:lnTo>
                <a:lnTo>
                  <a:pt x="68298" y="155671"/>
                </a:lnTo>
                <a:lnTo>
                  <a:pt x="118063" y="117930"/>
                </a:lnTo>
                <a:lnTo>
                  <a:pt x="179228" y="84367"/>
                </a:lnTo>
                <a:lnTo>
                  <a:pt x="250536" y="55577"/>
                </a:lnTo>
                <a:lnTo>
                  <a:pt x="289600" y="43156"/>
                </a:lnTo>
                <a:lnTo>
                  <a:pt x="330727" y="32152"/>
                </a:lnTo>
                <a:lnTo>
                  <a:pt x="373761" y="22636"/>
                </a:lnTo>
                <a:lnTo>
                  <a:pt x="418543" y="14685"/>
                </a:lnTo>
                <a:lnTo>
                  <a:pt x="464916" y="8371"/>
                </a:lnTo>
                <a:lnTo>
                  <a:pt x="512724" y="3770"/>
                </a:lnTo>
                <a:lnTo>
                  <a:pt x="561809" y="954"/>
                </a:lnTo>
                <a:lnTo>
                  <a:pt x="612013" y="0"/>
                </a:lnTo>
                <a:lnTo>
                  <a:pt x="662217" y="954"/>
                </a:lnTo>
                <a:lnTo>
                  <a:pt x="711304" y="3770"/>
                </a:lnTo>
                <a:lnTo>
                  <a:pt x="759116" y="8371"/>
                </a:lnTo>
                <a:lnTo>
                  <a:pt x="805495" y="14685"/>
                </a:lnTo>
                <a:lnTo>
                  <a:pt x="850284" y="22636"/>
                </a:lnTo>
                <a:lnTo>
                  <a:pt x="893325" y="32152"/>
                </a:lnTo>
                <a:lnTo>
                  <a:pt x="934461" y="43156"/>
                </a:lnTo>
                <a:lnTo>
                  <a:pt x="973534" y="55577"/>
                </a:lnTo>
                <a:lnTo>
                  <a:pt x="1010386" y="69338"/>
                </a:lnTo>
                <a:lnTo>
                  <a:pt x="1076799" y="100589"/>
                </a:lnTo>
                <a:lnTo>
                  <a:pt x="1132439" y="136315"/>
                </a:lnTo>
                <a:lnTo>
                  <a:pt x="1176047" y="175923"/>
                </a:lnTo>
                <a:lnTo>
                  <a:pt x="1206362" y="218820"/>
                </a:lnTo>
                <a:lnTo>
                  <a:pt x="1222123" y="264413"/>
                </a:lnTo>
                <a:lnTo>
                  <a:pt x="1224153" y="288035"/>
                </a:lnTo>
                <a:lnTo>
                  <a:pt x="1222123" y="311659"/>
                </a:lnTo>
                <a:lnTo>
                  <a:pt x="1206362" y="357255"/>
                </a:lnTo>
                <a:lnTo>
                  <a:pt x="1176047" y="400153"/>
                </a:lnTo>
                <a:lnTo>
                  <a:pt x="1132439" y="439762"/>
                </a:lnTo>
                <a:lnTo>
                  <a:pt x="1076799" y="475487"/>
                </a:lnTo>
                <a:lnTo>
                  <a:pt x="1010386" y="506737"/>
                </a:lnTo>
                <a:lnTo>
                  <a:pt x="973534" y="520498"/>
                </a:lnTo>
                <a:lnTo>
                  <a:pt x="934461" y="532918"/>
                </a:lnTo>
                <a:lnTo>
                  <a:pt x="893325" y="543922"/>
                </a:lnTo>
                <a:lnTo>
                  <a:pt x="850284" y="553437"/>
                </a:lnTo>
                <a:lnTo>
                  <a:pt x="805495" y="561387"/>
                </a:lnTo>
                <a:lnTo>
                  <a:pt x="759116" y="567701"/>
                </a:lnTo>
                <a:lnTo>
                  <a:pt x="711304" y="572302"/>
                </a:lnTo>
                <a:lnTo>
                  <a:pt x="662217" y="575117"/>
                </a:lnTo>
                <a:lnTo>
                  <a:pt x="612013" y="576071"/>
                </a:lnTo>
                <a:lnTo>
                  <a:pt x="561809" y="575117"/>
                </a:lnTo>
                <a:lnTo>
                  <a:pt x="512724" y="572302"/>
                </a:lnTo>
                <a:lnTo>
                  <a:pt x="464916" y="567701"/>
                </a:lnTo>
                <a:lnTo>
                  <a:pt x="418543" y="561387"/>
                </a:lnTo>
                <a:lnTo>
                  <a:pt x="373761" y="553437"/>
                </a:lnTo>
                <a:lnTo>
                  <a:pt x="330727" y="543922"/>
                </a:lnTo>
                <a:lnTo>
                  <a:pt x="289600" y="532918"/>
                </a:lnTo>
                <a:lnTo>
                  <a:pt x="250536" y="520498"/>
                </a:lnTo>
                <a:lnTo>
                  <a:pt x="213693" y="506737"/>
                </a:lnTo>
                <a:lnTo>
                  <a:pt x="147299" y="475487"/>
                </a:lnTo>
                <a:lnTo>
                  <a:pt x="91677" y="439762"/>
                </a:lnTo>
                <a:lnTo>
                  <a:pt x="48085" y="400153"/>
                </a:lnTo>
                <a:lnTo>
                  <a:pt x="17782" y="357255"/>
                </a:lnTo>
                <a:lnTo>
                  <a:pt x="2028" y="311659"/>
                </a:lnTo>
                <a:lnTo>
                  <a:pt x="0" y="28803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816723" y="5853100"/>
            <a:ext cx="551708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-4" baseline="1688" dirty="0" smtClean="0">
                <a:solidFill>
                  <a:srgbClr val="FFFFFF"/>
                </a:solidFill>
                <a:latin typeface="Arial Black"/>
                <a:cs typeface="Arial Black"/>
              </a:rPr>
              <a:t>20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255257" y="1772793"/>
            <a:ext cx="8453628" cy="33844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2028" y="311659"/>
                </a:lnTo>
                <a:lnTo>
                  <a:pt x="8008" y="334757"/>
                </a:lnTo>
                <a:lnTo>
                  <a:pt x="31194" y="379078"/>
                </a:lnTo>
                <a:lnTo>
                  <a:pt x="68298" y="420406"/>
                </a:lnTo>
                <a:lnTo>
                  <a:pt x="118063" y="458147"/>
                </a:lnTo>
                <a:lnTo>
                  <a:pt x="179228" y="491709"/>
                </a:lnTo>
                <a:lnTo>
                  <a:pt x="250536" y="520498"/>
                </a:lnTo>
                <a:lnTo>
                  <a:pt x="289600" y="532918"/>
                </a:lnTo>
                <a:lnTo>
                  <a:pt x="330727" y="543922"/>
                </a:lnTo>
                <a:lnTo>
                  <a:pt x="373761" y="553437"/>
                </a:lnTo>
                <a:lnTo>
                  <a:pt x="418543" y="561387"/>
                </a:lnTo>
                <a:lnTo>
                  <a:pt x="464916" y="567701"/>
                </a:lnTo>
                <a:lnTo>
                  <a:pt x="512724" y="572302"/>
                </a:lnTo>
                <a:lnTo>
                  <a:pt x="561809" y="575117"/>
                </a:lnTo>
                <a:lnTo>
                  <a:pt x="612013" y="576071"/>
                </a:lnTo>
                <a:lnTo>
                  <a:pt x="662217" y="575117"/>
                </a:lnTo>
                <a:lnTo>
                  <a:pt x="711304" y="572302"/>
                </a:lnTo>
                <a:lnTo>
                  <a:pt x="759116" y="567701"/>
                </a:lnTo>
                <a:lnTo>
                  <a:pt x="805495" y="561387"/>
                </a:lnTo>
                <a:lnTo>
                  <a:pt x="850284" y="553437"/>
                </a:lnTo>
                <a:lnTo>
                  <a:pt x="893325" y="543922"/>
                </a:lnTo>
                <a:lnTo>
                  <a:pt x="934461" y="532918"/>
                </a:lnTo>
                <a:lnTo>
                  <a:pt x="973534" y="520498"/>
                </a:lnTo>
                <a:lnTo>
                  <a:pt x="1010386" y="506737"/>
                </a:lnTo>
                <a:lnTo>
                  <a:pt x="1076799" y="475487"/>
                </a:lnTo>
                <a:lnTo>
                  <a:pt x="1132439" y="439762"/>
                </a:lnTo>
                <a:lnTo>
                  <a:pt x="1176047" y="400153"/>
                </a:lnTo>
                <a:lnTo>
                  <a:pt x="1206362" y="357255"/>
                </a:lnTo>
                <a:lnTo>
                  <a:pt x="1222123" y="311659"/>
                </a:lnTo>
                <a:lnTo>
                  <a:pt x="1224153" y="288035"/>
                </a:lnTo>
                <a:lnTo>
                  <a:pt x="1222123" y="264413"/>
                </a:lnTo>
                <a:lnTo>
                  <a:pt x="1206362" y="218820"/>
                </a:lnTo>
                <a:lnTo>
                  <a:pt x="1176047" y="175923"/>
                </a:lnTo>
                <a:lnTo>
                  <a:pt x="1132439" y="136315"/>
                </a:lnTo>
                <a:lnTo>
                  <a:pt x="1076799" y="100589"/>
                </a:lnTo>
                <a:lnTo>
                  <a:pt x="1010386" y="69338"/>
                </a:lnTo>
                <a:lnTo>
                  <a:pt x="973534" y="55577"/>
                </a:lnTo>
                <a:lnTo>
                  <a:pt x="934461" y="43156"/>
                </a:lnTo>
                <a:lnTo>
                  <a:pt x="893325" y="32152"/>
                </a:lnTo>
                <a:lnTo>
                  <a:pt x="850284" y="22636"/>
                </a:lnTo>
                <a:lnTo>
                  <a:pt x="805495" y="14685"/>
                </a:lnTo>
                <a:lnTo>
                  <a:pt x="759116" y="8371"/>
                </a:lnTo>
                <a:lnTo>
                  <a:pt x="711304" y="3770"/>
                </a:lnTo>
                <a:lnTo>
                  <a:pt x="662217" y="954"/>
                </a:lnTo>
                <a:lnTo>
                  <a:pt x="612013" y="0"/>
                </a:lnTo>
                <a:lnTo>
                  <a:pt x="561809" y="954"/>
                </a:lnTo>
                <a:lnTo>
                  <a:pt x="512724" y="3770"/>
                </a:lnTo>
                <a:lnTo>
                  <a:pt x="464916" y="8371"/>
                </a:lnTo>
                <a:lnTo>
                  <a:pt x="418543" y="14685"/>
                </a:lnTo>
                <a:lnTo>
                  <a:pt x="373761" y="22636"/>
                </a:lnTo>
                <a:lnTo>
                  <a:pt x="330727" y="32152"/>
                </a:lnTo>
                <a:lnTo>
                  <a:pt x="289600" y="43156"/>
                </a:lnTo>
                <a:lnTo>
                  <a:pt x="250536" y="55577"/>
                </a:lnTo>
                <a:lnTo>
                  <a:pt x="213693" y="69338"/>
                </a:lnTo>
                <a:lnTo>
                  <a:pt x="147299" y="100589"/>
                </a:lnTo>
                <a:lnTo>
                  <a:pt x="91677" y="136315"/>
                </a:lnTo>
                <a:lnTo>
                  <a:pt x="48085" y="175923"/>
                </a:lnTo>
                <a:lnTo>
                  <a:pt x="17782" y="218820"/>
                </a:lnTo>
                <a:lnTo>
                  <a:pt x="2028" y="264413"/>
                </a:lnTo>
                <a:lnTo>
                  <a:pt x="0" y="288035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8008" y="241317"/>
                </a:lnTo>
                <a:lnTo>
                  <a:pt x="31194" y="196998"/>
                </a:lnTo>
                <a:lnTo>
                  <a:pt x="68298" y="155671"/>
                </a:lnTo>
                <a:lnTo>
                  <a:pt x="118063" y="117930"/>
                </a:lnTo>
                <a:lnTo>
                  <a:pt x="179228" y="84367"/>
                </a:lnTo>
                <a:lnTo>
                  <a:pt x="250536" y="55577"/>
                </a:lnTo>
                <a:lnTo>
                  <a:pt x="289600" y="43156"/>
                </a:lnTo>
                <a:lnTo>
                  <a:pt x="330727" y="32152"/>
                </a:lnTo>
                <a:lnTo>
                  <a:pt x="373761" y="22636"/>
                </a:lnTo>
                <a:lnTo>
                  <a:pt x="418543" y="14685"/>
                </a:lnTo>
                <a:lnTo>
                  <a:pt x="464916" y="8371"/>
                </a:lnTo>
                <a:lnTo>
                  <a:pt x="512724" y="3770"/>
                </a:lnTo>
                <a:lnTo>
                  <a:pt x="561809" y="954"/>
                </a:lnTo>
                <a:lnTo>
                  <a:pt x="612013" y="0"/>
                </a:lnTo>
                <a:lnTo>
                  <a:pt x="662217" y="954"/>
                </a:lnTo>
                <a:lnTo>
                  <a:pt x="711304" y="3770"/>
                </a:lnTo>
                <a:lnTo>
                  <a:pt x="759116" y="8371"/>
                </a:lnTo>
                <a:lnTo>
                  <a:pt x="805495" y="14685"/>
                </a:lnTo>
                <a:lnTo>
                  <a:pt x="850284" y="22636"/>
                </a:lnTo>
                <a:lnTo>
                  <a:pt x="893325" y="32152"/>
                </a:lnTo>
                <a:lnTo>
                  <a:pt x="934461" y="43156"/>
                </a:lnTo>
                <a:lnTo>
                  <a:pt x="973534" y="55577"/>
                </a:lnTo>
                <a:lnTo>
                  <a:pt x="1010386" y="69338"/>
                </a:lnTo>
                <a:lnTo>
                  <a:pt x="1076799" y="100589"/>
                </a:lnTo>
                <a:lnTo>
                  <a:pt x="1132439" y="136315"/>
                </a:lnTo>
                <a:lnTo>
                  <a:pt x="1176047" y="175923"/>
                </a:lnTo>
                <a:lnTo>
                  <a:pt x="1206362" y="218820"/>
                </a:lnTo>
                <a:lnTo>
                  <a:pt x="1222123" y="264413"/>
                </a:lnTo>
                <a:lnTo>
                  <a:pt x="1224153" y="288035"/>
                </a:lnTo>
                <a:lnTo>
                  <a:pt x="1222123" y="311659"/>
                </a:lnTo>
                <a:lnTo>
                  <a:pt x="1206362" y="357255"/>
                </a:lnTo>
                <a:lnTo>
                  <a:pt x="1176047" y="400153"/>
                </a:lnTo>
                <a:lnTo>
                  <a:pt x="1132439" y="439762"/>
                </a:lnTo>
                <a:lnTo>
                  <a:pt x="1076799" y="475487"/>
                </a:lnTo>
                <a:lnTo>
                  <a:pt x="1010386" y="506737"/>
                </a:lnTo>
                <a:lnTo>
                  <a:pt x="973534" y="520498"/>
                </a:lnTo>
                <a:lnTo>
                  <a:pt x="934461" y="532918"/>
                </a:lnTo>
                <a:lnTo>
                  <a:pt x="893325" y="543922"/>
                </a:lnTo>
                <a:lnTo>
                  <a:pt x="850284" y="553437"/>
                </a:lnTo>
                <a:lnTo>
                  <a:pt x="805495" y="561387"/>
                </a:lnTo>
                <a:lnTo>
                  <a:pt x="759116" y="567701"/>
                </a:lnTo>
                <a:lnTo>
                  <a:pt x="711304" y="572302"/>
                </a:lnTo>
                <a:lnTo>
                  <a:pt x="662217" y="575117"/>
                </a:lnTo>
                <a:lnTo>
                  <a:pt x="612013" y="576071"/>
                </a:lnTo>
                <a:lnTo>
                  <a:pt x="561809" y="575117"/>
                </a:lnTo>
                <a:lnTo>
                  <a:pt x="512724" y="572302"/>
                </a:lnTo>
                <a:lnTo>
                  <a:pt x="464916" y="567701"/>
                </a:lnTo>
                <a:lnTo>
                  <a:pt x="418543" y="561387"/>
                </a:lnTo>
                <a:lnTo>
                  <a:pt x="373761" y="553437"/>
                </a:lnTo>
                <a:lnTo>
                  <a:pt x="330727" y="543922"/>
                </a:lnTo>
                <a:lnTo>
                  <a:pt x="289600" y="532918"/>
                </a:lnTo>
                <a:lnTo>
                  <a:pt x="250536" y="520498"/>
                </a:lnTo>
                <a:lnTo>
                  <a:pt x="213693" y="506737"/>
                </a:lnTo>
                <a:lnTo>
                  <a:pt x="147299" y="475487"/>
                </a:lnTo>
                <a:lnTo>
                  <a:pt x="91677" y="439762"/>
                </a:lnTo>
                <a:lnTo>
                  <a:pt x="48085" y="400153"/>
                </a:lnTo>
                <a:lnTo>
                  <a:pt x="17782" y="357255"/>
                </a:lnTo>
                <a:lnTo>
                  <a:pt x="2028" y="311659"/>
                </a:lnTo>
                <a:lnTo>
                  <a:pt x="0" y="28803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816723" y="5853100"/>
            <a:ext cx="551708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-4" baseline="1688" dirty="0" smtClean="0">
                <a:solidFill>
                  <a:srgbClr val="FFFFFF"/>
                </a:solidFill>
                <a:latin typeface="Arial Black"/>
                <a:cs typeface="Arial Black"/>
              </a:rPr>
              <a:t>21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293992" y="1052791"/>
            <a:ext cx="8526526" cy="489648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316468" y="5661253"/>
            <a:ext cx="720077" cy="504050"/>
          </a:xfrm>
          <a:custGeom>
            <a:avLst/>
            <a:gdLst/>
            <a:ahLst/>
            <a:cxnLst/>
            <a:rect l="l" t="t" r="r" b="b"/>
            <a:pathLst>
              <a:path w="720077" h="504050">
                <a:moveTo>
                  <a:pt x="0" y="504050"/>
                </a:moveTo>
                <a:lnTo>
                  <a:pt x="720077" y="504050"/>
                </a:lnTo>
                <a:lnTo>
                  <a:pt x="720077" y="0"/>
                </a:lnTo>
                <a:lnTo>
                  <a:pt x="0" y="0"/>
                </a:lnTo>
                <a:lnTo>
                  <a:pt x="0" y="5040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2028" y="311659"/>
                </a:lnTo>
                <a:lnTo>
                  <a:pt x="8008" y="334757"/>
                </a:lnTo>
                <a:lnTo>
                  <a:pt x="31194" y="379078"/>
                </a:lnTo>
                <a:lnTo>
                  <a:pt x="68298" y="420406"/>
                </a:lnTo>
                <a:lnTo>
                  <a:pt x="118063" y="458147"/>
                </a:lnTo>
                <a:lnTo>
                  <a:pt x="179228" y="491709"/>
                </a:lnTo>
                <a:lnTo>
                  <a:pt x="250536" y="520498"/>
                </a:lnTo>
                <a:lnTo>
                  <a:pt x="289600" y="532918"/>
                </a:lnTo>
                <a:lnTo>
                  <a:pt x="330727" y="543922"/>
                </a:lnTo>
                <a:lnTo>
                  <a:pt x="373761" y="553437"/>
                </a:lnTo>
                <a:lnTo>
                  <a:pt x="418543" y="561387"/>
                </a:lnTo>
                <a:lnTo>
                  <a:pt x="464916" y="567701"/>
                </a:lnTo>
                <a:lnTo>
                  <a:pt x="512724" y="572302"/>
                </a:lnTo>
                <a:lnTo>
                  <a:pt x="561809" y="575117"/>
                </a:lnTo>
                <a:lnTo>
                  <a:pt x="612013" y="576071"/>
                </a:lnTo>
                <a:lnTo>
                  <a:pt x="662217" y="575117"/>
                </a:lnTo>
                <a:lnTo>
                  <a:pt x="711304" y="572302"/>
                </a:lnTo>
                <a:lnTo>
                  <a:pt x="759116" y="567701"/>
                </a:lnTo>
                <a:lnTo>
                  <a:pt x="805495" y="561387"/>
                </a:lnTo>
                <a:lnTo>
                  <a:pt x="850284" y="553437"/>
                </a:lnTo>
                <a:lnTo>
                  <a:pt x="893325" y="543922"/>
                </a:lnTo>
                <a:lnTo>
                  <a:pt x="934461" y="532918"/>
                </a:lnTo>
                <a:lnTo>
                  <a:pt x="973534" y="520498"/>
                </a:lnTo>
                <a:lnTo>
                  <a:pt x="1010386" y="506737"/>
                </a:lnTo>
                <a:lnTo>
                  <a:pt x="1076799" y="475487"/>
                </a:lnTo>
                <a:lnTo>
                  <a:pt x="1132439" y="439762"/>
                </a:lnTo>
                <a:lnTo>
                  <a:pt x="1176047" y="400153"/>
                </a:lnTo>
                <a:lnTo>
                  <a:pt x="1206362" y="357255"/>
                </a:lnTo>
                <a:lnTo>
                  <a:pt x="1222123" y="311659"/>
                </a:lnTo>
                <a:lnTo>
                  <a:pt x="1224153" y="288035"/>
                </a:lnTo>
                <a:lnTo>
                  <a:pt x="1222123" y="264413"/>
                </a:lnTo>
                <a:lnTo>
                  <a:pt x="1206362" y="218820"/>
                </a:lnTo>
                <a:lnTo>
                  <a:pt x="1176047" y="175923"/>
                </a:lnTo>
                <a:lnTo>
                  <a:pt x="1132439" y="136315"/>
                </a:lnTo>
                <a:lnTo>
                  <a:pt x="1076799" y="100589"/>
                </a:lnTo>
                <a:lnTo>
                  <a:pt x="1010386" y="69338"/>
                </a:lnTo>
                <a:lnTo>
                  <a:pt x="973534" y="55577"/>
                </a:lnTo>
                <a:lnTo>
                  <a:pt x="934461" y="43156"/>
                </a:lnTo>
                <a:lnTo>
                  <a:pt x="893325" y="32152"/>
                </a:lnTo>
                <a:lnTo>
                  <a:pt x="850284" y="22636"/>
                </a:lnTo>
                <a:lnTo>
                  <a:pt x="805495" y="14685"/>
                </a:lnTo>
                <a:lnTo>
                  <a:pt x="759116" y="8371"/>
                </a:lnTo>
                <a:lnTo>
                  <a:pt x="711304" y="3770"/>
                </a:lnTo>
                <a:lnTo>
                  <a:pt x="662217" y="954"/>
                </a:lnTo>
                <a:lnTo>
                  <a:pt x="612013" y="0"/>
                </a:lnTo>
                <a:lnTo>
                  <a:pt x="561809" y="954"/>
                </a:lnTo>
                <a:lnTo>
                  <a:pt x="512724" y="3770"/>
                </a:lnTo>
                <a:lnTo>
                  <a:pt x="464916" y="8371"/>
                </a:lnTo>
                <a:lnTo>
                  <a:pt x="418543" y="14685"/>
                </a:lnTo>
                <a:lnTo>
                  <a:pt x="373761" y="22636"/>
                </a:lnTo>
                <a:lnTo>
                  <a:pt x="330727" y="32152"/>
                </a:lnTo>
                <a:lnTo>
                  <a:pt x="289600" y="43156"/>
                </a:lnTo>
                <a:lnTo>
                  <a:pt x="250536" y="55577"/>
                </a:lnTo>
                <a:lnTo>
                  <a:pt x="213693" y="69338"/>
                </a:lnTo>
                <a:lnTo>
                  <a:pt x="147299" y="100589"/>
                </a:lnTo>
                <a:lnTo>
                  <a:pt x="91677" y="136315"/>
                </a:lnTo>
                <a:lnTo>
                  <a:pt x="48085" y="175923"/>
                </a:lnTo>
                <a:lnTo>
                  <a:pt x="17782" y="218820"/>
                </a:lnTo>
                <a:lnTo>
                  <a:pt x="2028" y="264413"/>
                </a:lnTo>
                <a:lnTo>
                  <a:pt x="0" y="288035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8008" y="241317"/>
                </a:lnTo>
                <a:lnTo>
                  <a:pt x="31194" y="196998"/>
                </a:lnTo>
                <a:lnTo>
                  <a:pt x="68298" y="155671"/>
                </a:lnTo>
                <a:lnTo>
                  <a:pt x="118063" y="117930"/>
                </a:lnTo>
                <a:lnTo>
                  <a:pt x="179228" y="84367"/>
                </a:lnTo>
                <a:lnTo>
                  <a:pt x="250536" y="55577"/>
                </a:lnTo>
                <a:lnTo>
                  <a:pt x="289600" y="43156"/>
                </a:lnTo>
                <a:lnTo>
                  <a:pt x="330727" y="32152"/>
                </a:lnTo>
                <a:lnTo>
                  <a:pt x="373761" y="22636"/>
                </a:lnTo>
                <a:lnTo>
                  <a:pt x="418543" y="14685"/>
                </a:lnTo>
                <a:lnTo>
                  <a:pt x="464916" y="8371"/>
                </a:lnTo>
                <a:lnTo>
                  <a:pt x="512724" y="3770"/>
                </a:lnTo>
                <a:lnTo>
                  <a:pt x="561809" y="954"/>
                </a:lnTo>
                <a:lnTo>
                  <a:pt x="612013" y="0"/>
                </a:lnTo>
                <a:lnTo>
                  <a:pt x="662217" y="954"/>
                </a:lnTo>
                <a:lnTo>
                  <a:pt x="711304" y="3770"/>
                </a:lnTo>
                <a:lnTo>
                  <a:pt x="759116" y="8371"/>
                </a:lnTo>
                <a:lnTo>
                  <a:pt x="805495" y="14685"/>
                </a:lnTo>
                <a:lnTo>
                  <a:pt x="850284" y="22636"/>
                </a:lnTo>
                <a:lnTo>
                  <a:pt x="893325" y="32152"/>
                </a:lnTo>
                <a:lnTo>
                  <a:pt x="934461" y="43156"/>
                </a:lnTo>
                <a:lnTo>
                  <a:pt x="973534" y="55577"/>
                </a:lnTo>
                <a:lnTo>
                  <a:pt x="1010386" y="69338"/>
                </a:lnTo>
                <a:lnTo>
                  <a:pt x="1076799" y="100589"/>
                </a:lnTo>
                <a:lnTo>
                  <a:pt x="1132439" y="136315"/>
                </a:lnTo>
                <a:lnTo>
                  <a:pt x="1176047" y="175923"/>
                </a:lnTo>
                <a:lnTo>
                  <a:pt x="1206362" y="218820"/>
                </a:lnTo>
                <a:lnTo>
                  <a:pt x="1222123" y="264413"/>
                </a:lnTo>
                <a:lnTo>
                  <a:pt x="1224153" y="288035"/>
                </a:lnTo>
                <a:lnTo>
                  <a:pt x="1222123" y="311659"/>
                </a:lnTo>
                <a:lnTo>
                  <a:pt x="1206362" y="357255"/>
                </a:lnTo>
                <a:lnTo>
                  <a:pt x="1176047" y="400153"/>
                </a:lnTo>
                <a:lnTo>
                  <a:pt x="1132439" y="439762"/>
                </a:lnTo>
                <a:lnTo>
                  <a:pt x="1076799" y="475487"/>
                </a:lnTo>
                <a:lnTo>
                  <a:pt x="1010386" y="506737"/>
                </a:lnTo>
                <a:lnTo>
                  <a:pt x="973534" y="520498"/>
                </a:lnTo>
                <a:lnTo>
                  <a:pt x="934461" y="532918"/>
                </a:lnTo>
                <a:lnTo>
                  <a:pt x="893325" y="543922"/>
                </a:lnTo>
                <a:lnTo>
                  <a:pt x="850284" y="553437"/>
                </a:lnTo>
                <a:lnTo>
                  <a:pt x="805495" y="561387"/>
                </a:lnTo>
                <a:lnTo>
                  <a:pt x="759116" y="567701"/>
                </a:lnTo>
                <a:lnTo>
                  <a:pt x="711304" y="572302"/>
                </a:lnTo>
                <a:lnTo>
                  <a:pt x="662217" y="575117"/>
                </a:lnTo>
                <a:lnTo>
                  <a:pt x="612013" y="576071"/>
                </a:lnTo>
                <a:lnTo>
                  <a:pt x="561809" y="575117"/>
                </a:lnTo>
                <a:lnTo>
                  <a:pt x="512724" y="572302"/>
                </a:lnTo>
                <a:lnTo>
                  <a:pt x="464916" y="567701"/>
                </a:lnTo>
                <a:lnTo>
                  <a:pt x="418543" y="561387"/>
                </a:lnTo>
                <a:lnTo>
                  <a:pt x="373761" y="553437"/>
                </a:lnTo>
                <a:lnTo>
                  <a:pt x="330727" y="543922"/>
                </a:lnTo>
                <a:lnTo>
                  <a:pt x="289600" y="532918"/>
                </a:lnTo>
                <a:lnTo>
                  <a:pt x="250536" y="520498"/>
                </a:lnTo>
                <a:lnTo>
                  <a:pt x="213693" y="506737"/>
                </a:lnTo>
                <a:lnTo>
                  <a:pt x="147299" y="475487"/>
                </a:lnTo>
                <a:lnTo>
                  <a:pt x="91677" y="439762"/>
                </a:lnTo>
                <a:lnTo>
                  <a:pt x="48085" y="400153"/>
                </a:lnTo>
                <a:lnTo>
                  <a:pt x="17782" y="357255"/>
                </a:lnTo>
                <a:lnTo>
                  <a:pt x="2028" y="311659"/>
                </a:lnTo>
                <a:lnTo>
                  <a:pt x="0" y="28803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816723" y="5853100"/>
            <a:ext cx="551708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-4" baseline="1688" dirty="0" smtClean="0">
                <a:solidFill>
                  <a:srgbClr val="FFFFFF"/>
                </a:solidFill>
                <a:latin typeface="Arial Black"/>
                <a:cs typeface="Arial Black"/>
              </a:rPr>
              <a:t>22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58965" y="1124800"/>
            <a:ext cx="8566531" cy="47524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84414" y="5517235"/>
            <a:ext cx="1080122" cy="720077"/>
          </a:xfrm>
          <a:custGeom>
            <a:avLst/>
            <a:gdLst/>
            <a:ahLst/>
            <a:cxnLst/>
            <a:rect l="l" t="t" r="r" b="b"/>
            <a:pathLst>
              <a:path w="1080122" h="720077">
                <a:moveTo>
                  <a:pt x="0" y="720077"/>
                </a:moveTo>
                <a:lnTo>
                  <a:pt x="1080122" y="720077"/>
                </a:lnTo>
                <a:lnTo>
                  <a:pt x="1080122" y="0"/>
                </a:lnTo>
                <a:lnTo>
                  <a:pt x="0" y="0"/>
                </a:lnTo>
                <a:lnTo>
                  <a:pt x="0" y="72007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2028" y="311659"/>
                </a:lnTo>
                <a:lnTo>
                  <a:pt x="8008" y="334757"/>
                </a:lnTo>
                <a:lnTo>
                  <a:pt x="31194" y="379078"/>
                </a:lnTo>
                <a:lnTo>
                  <a:pt x="68298" y="420406"/>
                </a:lnTo>
                <a:lnTo>
                  <a:pt x="118063" y="458147"/>
                </a:lnTo>
                <a:lnTo>
                  <a:pt x="179228" y="491709"/>
                </a:lnTo>
                <a:lnTo>
                  <a:pt x="250536" y="520498"/>
                </a:lnTo>
                <a:lnTo>
                  <a:pt x="289600" y="532918"/>
                </a:lnTo>
                <a:lnTo>
                  <a:pt x="330727" y="543922"/>
                </a:lnTo>
                <a:lnTo>
                  <a:pt x="373761" y="553437"/>
                </a:lnTo>
                <a:lnTo>
                  <a:pt x="418543" y="561387"/>
                </a:lnTo>
                <a:lnTo>
                  <a:pt x="464916" y="567701"/>
                </a:lnTo>
                <a:lnTo>
                  <a:pt x="512724" y="572302"/>
                </a:lnTo>
                <a:lnTo>
                  <a:pt x="561809" y="575117"/>
                </a:lnTo>
                <a:lnTo>
                  <a:pt x="612013" y="576071"/>
                </a:lnTo>
                <a:lnTo>
                  <a:pt x="662217" y="575117"/>
                </a:lnTo>
                <a:lnTo>
                  <a:pt x="711304" y="572302"/>
                </a:lnTo>
                <a:lnTo>
                  <a:pt x="759116" y="567701"/>
                </a:lnTo>
                <a:lnTo>
                  <a:pt x="805495" y="561387"/>
                </a:lnTo>
                <a:lnTo>
                  <a:pt x="850284" y="553437"/>
                </a:lnTo>
                <a:lnTo>
                  <a:pt x="893325" y="543922"/>
                </a:lnTo>
                <a:lnTo>
                  <a:pt x="934461" y="532918"/>
                </a:lnTo>
                <a:lnTo>
                  <a:pt x="973534" y="520498"/>
                </a:lnTo>
                <a:lnTo>
                  <a:pt x="1010386" y="506737"/>
                </a:lnTo>
                <a:lnTo>
                  <a:pt x="1076799" y="475487"/>
                </a:lnTo>
                <a:lnTo>
                  <a:pt x="1132439" y="439762"/>
                </a:lnTo>
                <a:lnTo>
                  <a:pt x="1176047" y="400153"/>
                </a:lnTo>
                <a:lnTo>
                  <a:pt x="1206362" y="357255"/>
                </a:lnTo>
                <a:lnTo>
                  <a:pt x="1222123" y="311659"/>
                </a:lnTo>
                <a:lnTo>
                  <a:pt x="1224153" y="288035"/>
                </a:lnTo>
                <a:lnTo>
                  <a:pt x="1222123" y="264413"/>
                </a:lnTo>
                <a:lnTo>
                  <a:pt x="1206362" y="218820"/>
                </a:lnTo>
                <a:lnTo>
                  <a:pt x="1176047" y="175923"/>
                </a:lnTo>
                <a:lnTo>
                  <a:pt x="1132439" y="136315"/>
                </a:lnTo>
                <a:lnTo>
                  <a:pt x="1076799" y="100589"/>
                </a:lnTo>
                <a:lnTo>
                  <a:pt x="1010386" y="69338"/>
                </a:lnTo>
                <a:lnTo>
                  <a:pt x="973534" y="55577"/>
                </a:lnTo>
                <a:lnTo>
                  <a:pt x="934461" y="43156"/>
                </a:lnTo>
                <a:lnTo>
                  <a:pt x="893325" y="32152"/>
                </a:lnTo>
                <a:lnTo>
                  <a:pt x="850284" y="22636"/>
                </a:lnTo>
                <a:lnTo>
                  <a:pt x="805495" y="14685"/>
                </a:lnTo>
                <a:lnTo>
                  <a:pt x="759116" y="8371"/>
                </a:lnTo>
                <a:lnTo>
                  <a:pt x="711304" y="3770"/>
                </a:lnTo>
                <a:lnTo>
                  <a:pt x="662217" y="954"/>
                </a:lnTo>
                <a:lnTo>
                  <a:pt x="612013" y="0"/>
                </a:lnTo>
                <a:lnTo>
                  <a:pt x="561809" y="954"/>
                </a:lnTo>
                <a:lnTo>
                  <a:pt x="512724" y="3770"/>
                </a:lnTo>
                <a:lnTo>
                  <a:pt x="464916" y="8371"/>
                </a:lnTo>
                <a:lnTo>
                  <a:pt x="418543" y="14685"/>
                </a:lnTo>
                <a:lnTo>
                  <a:pt x="373761" y="22636"/>
                </a:lnTo>
                <a:lnTo>
                  <a:pt x="330727" y="32152"/>
                </a:lnTo>
                <a:lnTo>
                  <a:pt x="289600" y="43156"/>
                </a:lnTo>
                <a:lnTo>
                  <a:pt x="250536" y="55577"/>
                </a:lnTo>
                <a:lnTo>
                  <a:pt x="213693" y="69338"/>
                </a:lnTo>
                <a:lnTo>
                  <a:pt x="147299" y="100589"/>
                </a:lnTo>
                <a:lnTo>
                  <a:pt x="91677" y="136315"/>
                </a:lnTo>
                <a:lnTo>
                  <a:pt x="48085" y="175923"/>
                </a:lnTo>
                <a:lnTo>
                  <a:pt x="17782" y="218820"/>
                </a:lnTo>
                <a:lnTo>
                  <a:pt x="2028" y="264413"/>
                </a:lnTo>
                <a:lnTo>
                  <a:pt x="0" y="288035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8008" y="241317"/>
                </a:lnTo>
                <a:lnTo>
                  <a:pt x="31194" y="196998"/>
                </a:lnTo>
                <a:lnTo>
                  <a:pt x="68298" y="155671"/>
                </a:lnTo>
                <a:lnTo>
                  <a:pt x="118063" y="117930"/>
                </a:lnTo>
                <a:lnTo>
                  <a:pt x="179228" y="84367"/>
                </a:lnTo>
                <a:lnTo>
                  <a:pt x="250536" y="55577"/>
                </a:lnTo>
                <a:lnTo>
                  <a:pt x="289600" y="43156"/>
                </a:lnTo>
                <a:lnTo>
                  <a:pt x="330727" y="32152"/>
                </a:lnTo>
                <a:lnTo>
                  <a:pt x="373761" y="22636"/>
                </a:lnTo>
                <a:lnTo>
                  <a:pt x="418543" y="14685"/>
                </a:lnTo>
                <a:lnTo>
                  <a:pt x="464916" y="8371"/>
                </a:lnTo>
                <a:lnTo>
                  <a:pt x="512724" y="3770"/>
                </a:lnTo>
                <a:lnTo>
                  <a:pt x="561809" y="954"/>
                </a:lnTo>
                <a:lnTo>
                  <a:pt x="612013" y="0"/>
                </a:lnTo>
                <a:lnTo>
                  <a:pt x="662217" y="954"/>
                </a:lnTo>
                <a:lnTo>
                  <a:pt x="711304" y="3770"/>
                </a:lnTo>
                <a:lnTo>
                  <a:pt x="759116" y="8371"/>
                </a:lnTo>
                <a:lnTo>
                  <a:pt x="805495" y="14685"/>
                </a:lnTo>
                <a:lnTo>
                  <a:pt x="850284" y="22636"/>
                </a:lnTo>
                <a:lnTo>
                  <a:pt x="893325" y="32152"/>
                </a:lnTo>
                <a:lnTo>
                  <a:pt x="934461" y="43156"/>
                </a:lnTo>
                <a:lnTo>
                  <a:pt x="973534" y="55577"/>
                </a:lnTo>
                <a:lnTo>
                  <a:pt x="1010386" y="69338"/>
                </a:lnTo>
                <a:lnTo>
                  <a:pt x="1076799" y="100589"/>
                </a:lnTo>
                <a:lnTo>
                  <a:pt x="1132439" y="136315"/>
                </a:lnTo>
                <a:lnTo>
                  <a:pt x="1176047" y="175923"/>
                </a:lnTo>
                <a:lnTo>
                  <a:pt x="1206362" y="218820"/>
                </a:lnTo>
                <a:lnTo>
                  <a:pt x="1222123" y="264413"/>
                </a:lnTo>
                <a:lnTo>
                  <a:pt x="1224153" y="288035"/>
                </a:lnTo>
                <a:lnTo>
                  <a:pt x="1222123" y="311659"/>
                </a:lnTo>
                <a:lnTo>
                  <a:pt x="1206362" y="357255"/>
                </a:lnTo>
                <a:lnTo>
                  <a:pt x="1176047" y="400153"/>
                </a:lnTo>
                <a:lnTo>
                  <a:pt x="1132439" y="439762"/>
                </a:lnTo>
                <a:lnTo>
                  <a:pt x="1076799" y="475487"/>
                </a:lnTo>
                <a:lnTo>
                  <a:pt x="1010386" y="506737"/>
                </a:lnTo>
                <a:lnTo>
                  <a:pt x="973534" y="520498"/>
                </a:lnTo>
                <a:lnTo>
                  <a:pt x="934461" y="532918"/>
                </a:lnTo>
                <a:lnTo>
                  <a:pt x="893325" y="543922"/>
                </a:lnTo>
                <a:lnTo>
                  <a:pt x="850284" y="553437"/>
                </a:lnTo>
                <a:lnTo>
                  <a:pt x="805495" y="561387"/>
                </a:lnTo>
                <a:lnTo>
                  <a:pt x="759116" y="567701"/>
                </a:lnTo>
                <a:lnTo>
                  <a:pt x="711304" y="572302"/>
                </a:lnTo>
                <a:lnTo>
                  <a:pt x="662217" y="575117"/>
                </a:lnTo>
                <a:lnTo>
                  <a:pt x="612013" y="576071"/>
                </a:lnTo>
                <a:lnTo>
                  <a:pt x="561809" y="575117"/>
                </a:lnTo>
                <a:lnTo>
                  <a:pt x="512724" y="572302"/>
                </a:lnTo>
                <a:lnTo>
                  <a:pt x="464916" y="567701"/>
                </a:lnTo>
                <a:lnTo>
                  <a:pt x="418543" y="561387"/>
                </a:lnTo>
                <a:lnTo>
                  <a:pt x="373761" y="553437"/>
                </a:lnTo>
                <a:lnTo>
                  <a:pt x="330727" y="543922"/>
                </a:lnTo>
                <a:lnTo>
                  <a:pt x="289600" y="532918"/>
                </a:lnTo>
                <a:lnTo>
                  <a:pt x="250536" y="520498"/>
                </a:lnTo>
                <a:lnTo>
                  <a:pt x="213693" y="506737"/>
                </a:lnTo>
                <a:lnTo>
                  <a:pt x="147299" y="475487"/>
                </a:lnTo>
                <a:lnTo>
                  <a:pt x="91677" y="439762"/>
                </a:lnTo>
                <a:lnTo>
                  <a:pt x="48085" y="400153"/>
                </a:lnTo>
                <a:lnTo>
                  <a:pt x="17782" y="357255"/>
                </a:lnTo>
                <a:lnTo>
                  <a:pt x="2028" y="311659"/>
                </a:lnTo>
                <a:lnTo>
                  <a:pt x="0" y="28803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816723" y="5853100"/>
            <a:ext cx="551708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-4" baseline="1688" dirty="0" smtClean="0">
                <a:solidFill>
                  <a:srgbClr val="FFFFFF"/>
                </a:solidFill>
                <a:latin typeface="Arial Black"/>
                <a:cs typeface="Arial Black"/>
              </a:rPr>
              <a:t>23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128930" y="1340739"/>
            <a:ext cx="8905240" cy="410451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2028" y="311659"/>
                </a:lnTo>
                <a:lnTo>
                  <a:pt x="8008" y="334757"/>
                </a:lnTo>
                <a:lnTo>
                  <a:pt x="31194" y="379078"/>
                </a:lnTo>
                <a:lnTo>
                  <a:pt x="68298" y="420406"/>
                </a:lnTo>
                <a:lnTo>
                  <a:pt x="118063" y="458147"/>
                </a:lnTo>
                <a:lnTo>
                  <a:pt x="179228" y="491709"/>
                </a:lnTo>
                <a:lnTo>
                  <a:pt x="250536" y="520498"/>
                </a:lnTo>
                <a:lnTo>
                  <a:pt x="289600" y="532918"/>
                </a:lnTo>
                <a:lnTo>
                  <a:pt x="330727" y="543922"/>
                </a:lnTo>
                <a:lnTo>
                  <a:pt x="373761" y="553437"/>
                </a:lnTo>
                <a:lnTo>
                  <a:pt x="418543" y="561387"/>
                </a:lnTo>
                <a:lnTo>
                  <a:pt x="464916" y="567701"/>
                </a:lnTo>
                <a:lnTo>
                  <a:pt x="512724" y="572302"/>
                </a:lnTo>
                <a:lnTo>
                  <a:pt x="561809" y="575117"/>
                </a:lnTo>
                <a:lnTo>
                  <a:pt x="612013" y="576071"/>
                </a:lnTo>
                <a:lnTo>
                  <a:pt x="662217" y="575117"/>
                </a:lnTo>
                <a:lnTo>
                  <a:pt x="711304" y="572302"/>
                </a:lnTo>
                <a:lnTo>
                  <a:pt x="759116" y="567701"/>
                </a:lnTo>
                <a:lnTo>
                  <a:pt x="805495" y="561387"/>
                </a:lnTo>
                <a:lnTo>
                  <a:pt x="850284" y="553437"/>
                </a:lnTo>
                <a:lnTo>
                  <a:pt x="893325" y="543922"/>
                </a:lnTo>
                <a:lnTo>
                  <a:pt x="934461" y="532918"/>
                </a:lnTo>
                <a:lnTo>
                  <a:pt x="973534" y="520498"/>
                </a:lnTo>
                <a:lnTo>
                  <a:pt x="1010386" y="506737"/>
                </a:lnTo>
                <a:lnTo>
                  <a:pt x="1076799" y="475487"/>
                </a:lnTo>
                <a:lnTo>
                  <a:pt x="1132439" y="439762"/>
                </a:lnTo>
                <a:lnTo>
                  <a:pt x="1176047" y="400153"/>
                </a:lnTo>
                <a:lnTo>
                  <a:pt x="1206362" y="357255"/>
                </a:lnTo>
                <a:lnTo>
                  <a:pt x="1222123" y="311659"/>
                </a:lnTo>
                <a:lnTo>
                  <a:pt x="1224153" y="288035"/>
                </a:lnTo>
                <a:lnTo>
                  <a:pt x="1222123" y="264413"/>
                </a:lnTo>
                <a:lnTo>
                  <a:pt x="1206362" y="218820"/>
                </a:lnTo>
                <a:lnTo>
                  <a:pt x="1176047" y="175923"/>
                </a:lnTo>
                <a:lnTo>
                  <a:pt x="1132439" y="136315"/>
                </a:lnTo>
                <a:lnTo>
                  <a:pt x="1076799" y="100589"/>
                </a:lnTo>
                <a:lnTo>
                  <a:pt x="1010386" y="69338"/>
                </a:lnTo>
                <a:lnTo>
                  <a:pt x="973534" y="55577"/>
                </a:lnTo>
                <a:lnTo>
                  <a:pt x="934461" y="43156"/>
                </a:lnTo>
                <a:lnTo>
                  <a:pt x="893325" y="32152"/>
                </a:lnTo>
                <a:lnTo>
                  <a:pt x="850284" y="22636"/>
                </a:lnTo>
                <a:lnTo>
                  <a:pt x="805495" y="14685"/>
                </a:lnTo>
                <a:lnTo>
                  <a:pt x="759116" y="8371"/>
                </a:lnTo>
                <a:lnTo>
                  <a:pt x="711304" y="3770"/>
                </a:lnTo>
                <a:lnTo>
                  <a:pt x="662217" y="954"/>
                </a:lnTo>
                <a:lnTo>
                  <a:pt x="612013" y="0"/>
                </a:lnTo>
                <a:lnTo>
                  <a:pt x="561809" y="954"/>
                </a:lnTo>
                <a:lnTo>
                  <a:pt x="512724" y="3770"/>
                </a:lnTo>
                <a:lnTo>
                  <a:pt x="464916" y="8371"/>
                </a:lnTo>
                <a:lnTo>
                  <a:pt x="418543" y="14685"/>
                </a:lnTo>
                <a:lnTo>
                  <a:pt x="373761" y="22636"/>
                </a:lnTo>
                <a:lnTo>
                  <a:pt x="330727" y="32152"/>
                </a:lnTo>
                <a:lnTo>
                  <a:pt x="289600" y="43156"/>
                </a:lnTo>
                <a:lnTo>
                  <a:pt x="250536" y="55577"/>
                </a:lnTo>
                <a:lnTo>
                  <a:pt x="213693" y="69338"/>
                </a:lnTo>
                <a:lnTo>
                  <a:pt x="147299" y="100589"/>
                </a:lnTo>
                <a:lnTo>
                  <a:pt x="91677" y="136315"/>
                </a:lnTo>
                <a:lnTo>
                  <a:pt x="48085" y="175923"/>
                </a:lnTo>
                <a:lnTo>
                  <a:pt x="17782" y="218820"/>
                </a:lnTo>
                <a:lnTo>
                  <a:pt x="2028" y="264413"/>
                </a:lnTo>
                <a:lnTo>
                  <a:pt x="0" y="288035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8008" y="241317"/>
                </a:lnTo>
                <a:lnTo>
                  <a:pt x="31194" y="196998"/>
                </a:lnTo>
                <a:lnTo>
                  <a:pt x="68298" y="155671"/>
                </a:lnTo>
                <a:lnTo>
                  <a:pt x="118063" y="117930"/>
                </a:lnTo>
                <a:lnTo>
                  <a:pt x="179228" y="84367"/>
                </a:lnTo>
                <a:lnTo>
                  <a:pt x="250536" y="55577"/>
                </a:lnTo>
                <a:lnTo>
                  <a:pt x="289600" y="43156"/>
                </a:lnTo>
                <a:lnTo>
                  <a:pt x="330727" y="32152"/>
                </a:lnTo>
                <a:lnTo>
                  <a:pt x="373761" y="22636"/>
                </a:lnTo>
                <a:lnTo>
                  <a:pt x="418543" y="14685"/>
                </a:lnTo>
                <a:lnTo>
                  <a:pt x="464916" y="8371"/>
                </a:lnTo>
                <a:lnTo>
                  <a:pt x="512724" y="3770"/>
                </a:lnTo>
                <a:lnTo>
                  <a:pt x="561809" y="954"/>
                </a:lnTo>
                <a:lnTo>
                  <a:pt x="612013" y="0"/>
                </a:lnTo>
                <a:lnTo>
                  <a:pt x="662217" y="954"/>
                </a:lnTo>
                <a:lnTo>
                  <a:pt x="711304" y="3770"/>
                </a:lnTo>
                <a:lnTo>
                  <a:pt x="759116" y="8371"/>
                </a:lnTo>
                <a:lnTo>
                  <a:pt x="805495" y="14685"/>
                </a:lnTo>
                <a:lnTo>
                  <a:pt x="850284" y="22636"/>
                </a:lnTo>
                <a:lnTo>
                  <a:pt x="893325" y="32152"/>
                </a:lnTo>
                <a:lnTo>
                  <a:pt x="934461" y="43156"/>
                </a:lnTo>
                <a:lnTo>
                  <a:pt x="973534" y="55577"/>
                </a:lnTo>
                <a:lnTo>
                  <a:pt x="1010386" y="69338"/>
                </a:lnTo>
                <a:lnTo>
                  <a:pt x="1076799" y="100589"/>
                </a:lnTo>
                <a:lnTo>
                  <a:pt x="1132439" y="136315"/>
                </a:lnTo>
                <a:lnTo>
                  <a:pt x="1176047" y="175923"/>
                </a:lnTo>
                <a:lnTo>
                  <a:pt x="1206362" y="218820"/>
                </a:lnTo>
                <a:lnTo>
                  <a:pt x="1222123" y="264413"/>
                </a:lnTo>
                <a:lnTo>
                  <a:pt x="1224153" y="288035"/>
                </a:lnTo>
                <a:lnTo>
                  <a:pt x="1222123" y="311659"/>
                </a:lnTo>
                <a:lnTo>
                  <a:pt x="1206362" y="357255"/>
                </a:lnTo>
                <a:lnTo>
                  <a:pt x="1176047" y="400153"/>
                </a:lnTo>
                <a:lnTo>
                  <a:pt x="1132439" y="439762"/>
                </a:lnTo>
                <a:lnTo>
                  <a:pt x="1076799" y="475487"/>
                </a:lnTo>
                <a:lnTo>
                  <a:pt x="1010386" y="506737"/>
                </a:lnTo>
                <a:lnTo>
                  <a:pt x="973534" y="520498"/>
                </a:lnTo>
                <a:lnTo>
                  <a:pt x="934461" y="532918"/>
                </a:lnTo>
                <a:lnTo>
                  <a:pt x="893325" y="543922"/>
                </a:lnTo>
                <a:lnTo>
                  <a:pt x="850284" y="553437"/>
                </a:lnTo>
                <a:lnTo>
                  <a:pt x="805495" y="561387"/>
                </a:lnTo>
                <a:lnTo>
                  <a:pt x="759116" y="567701"/>
                </a:lnTo>
                <a:lnTo>
                  <a:pt x="711304" y="572302"/>
                </a:lnTo>
                <a:lnTo>
                  <a:pt x="662217" y="575117"/>
                </a:lnTo>
                <a:lnTo>
                  <a:pt x="612013" y="576071"/>
                </a:lnTo>
                <a:lnTo>
                  <a:pt x="561809" y="575117"/>
                </a:lnTo>
                <a:lnTo>
                  <a:pt x="512724" y="572302"/>
                </a:lnTo>
                <a:lnTo>
                  <a:pt x="464916" y="567701"/>
                </a:lnTo>
                <a:lnTo>
                  <a:pt x="418543" y="561387"/>
                </a:lnTo>
                <a:lnTo>
                  <a:pt x="373761" y="553437"/>
                </a:lnTo>
                <a:lnTo>
                  <a:pt x="330727" y="543922"/>
                </a:lnTo>
                <a:lnTo>
                  <a:pt x="289600" y="532918"/>
                </a:lnTo>
                <a:lnTo>
                  <a:pt x="250536" y="520498"/>
                </a:lnTo>
                <a:lnTo>
                  <a:pt x="213693" y="506737"/>
                </a:lnTo>
                <a:lnTo>
                  <a:pt x="147299" y="475487"/>
                </a:lnTo>
                <a:lnTo>
                  <a:pt x="91677" y="439762"/>
                </a:lnTo>
                <a:lnTo>
                  <a:pt x="48085" y="400153"/>
                </a:lnTo>
                <a:lnTo>
                  <a:pt x="17782" y="357255"/>
                </a:lnTo>
                <a:lnTo>
                  <a:pt x="2028" y="311659"/>
                </a:lnTo>
                <a:lnTo>
                  <a:pt x="0" y="28803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816723" y="5853100"/>
            <a:ext cx="551708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-4" baseline="1688" dirty="0" smtClean="0">
                <a:solidFill>
                  <a:srgbClr val="FFFFFF"/>
                </a:solidFill>
                <a:latin typeface="Arial Black"/>
                <a:cs typeface="Arial Black"/>
              </a:rPr>
              <a:t>24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61898" y="1124800"/>
            <a:ext cx="8477123" cy="47524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244458" y="5589231"/>
            <a:ext cx="694575" cy="432053"/>
          </a:xfrm>
          <a:custGeom>
            <a:avLst/>
            <a:gdLst/>
            <a:ahLst/>
            <a:cxnLst/>
            <a:rect l="l" t="t" r="r" b="b"/>
            <a:pathLst>
              <a:path w="694575" h="432053">
                <a:moveTo>
                  <a:pt x="0" y="432054"/>
                </a:moveTo>
                <a:lnTo>
                  <a:pt x="694575" y="432054"/>
                </a:lnTo>
                <a:lnTo>
                  <a:pt x="694575" y="0"/>
                </a:lnTo>
                <a:lnTo>
                  <a:pt x="0" y="0"/>
                </a:lnTo>
                <a:lnTo>
                  <a:pt x="0" y="43205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2028" y="311659"/>
                </a:lnTo>
                <a:lnTo>
                  <a:pt x="8008" y="334757"/>
                </a:lnTo>
                <a:lnTo>
                  <a:pt x="31194" y="379078"/>
                </a:lnTo>
                <a:lnTo>
                  <a:pt x="68298" y="420406"/>
                </a:lnTo>
                <a:lnTo>
                  <a:pt x="118063" y="458147"/>
                </a:lnTo>
                <a:lnTo>
                  <a:pt x="179228" y="491709"/>
                </a:lnTo>
                <a:lnTo>
                  <a:pt x="250536" y="520498"/>
                </a:lnTo>
                <a:lnTo>
                  <a:pt x="289600" y="532918"/>
                </a:lnTo>
                <a:lnTo>
                  <a:pt x="330727" y="543922"/>
                </a:lnTo>
                <a:lnTo>
                  <a:pt x="373761" y="553437"/>
                </a:lnTo>
                <a:lnTo>
                  <a:pt x="418543" y="561387"/>
                </a:lnTo>
                <a:lnTo>
                  <a:pt x="464916" y="567701"/>
                </a:lnTo>
                <a:lnTo>
                  <a:pt x="512724" y="572302"/>
                </a:lnTo>
                <a:lnTo>
                  <a:pt x="561809" y="575117"/>
                </a:lnTo>
                <a:lnTo>
                  <a:pt x="612013" y="576071"/>
                </a:lnTo>
                <a:lnTo>
                  <a:pt x="662217" y="575117"/>
                </a:lnTo>
                <a:lnTo>
                  <a:pt x="711304" y="572302"/>
                </a:lnTo>
                <a:lnTo>
                  <a:pt x="759116" y="567701"/>
                </a:lnTo>
                <a:lnTo>
                  <a:pt x="805495" y="561387"/>
                </a:lnTo>
                <a:lnTo>
                  <a:pt x="850284" y="553437"/>
                </a:lnTo>
                <a:lnTo>
                  <a:pt x="893325" y="543922"/>
                </a:lnTo>
                <a:lnTo>
                  <a:pt x="934461" y="532918"/>
                </a:lnTo>
                <a:lnTo>
                  <a:pt x="973534" y="520498"/>
                </a:lnTo>
                <a:lnTo>
                  <a:pt x="1010386" y="506737"/>
                </a:lnTo>
                <a:lnTo>
                  <a:pt x="1076799" y="475487"/>
                </a:lnTo>
                <a:lnTo>
                  <a:pt x="1132439" y="439762"/>
                </a:lnTo>
                <a:lnTo>
                  <a:pt x="1176047" y="400153"/>
                </a:lnTo>
                <a:lnTo>
                  <a:pt x="1206362" y="357255"/>
                </a:lnTo>
                <a:lnTo>
                  <a:pt x="1222123" y="311659"/>
                </a:lnTo>
                <a:lnTo>
                  <a:pt x="1224153" y="288035"/>
                </a:lnTo>
                <a:lnTo>
                  <a:pt x="1222123" y="264413"/>
                </a:lnTo>
                <a:lnTo>
                  <a:pt x="1206362" y="218820"/>
                </a:lnTo>
                <a:lnTo>
                  <a:pt x="1176047" y="175923"/>
                </a:lnTo>
                <a:lnTo>
                  <a:pt x="1132439" y="136315"/>
                </a:lnTo>
                <a:lnTo>
                  <a:pt x="1076799" y="100589"/>
                </a:lnTo>
                <a:lnTo>
                  <a:pt x="1010386" y="69338"/>
                </a:lnTo>
                <a:lnTo>
                  <a:pt x="973534" y="55577"/>
                </a:lnTo>
                <a:lnTo>
                  <a:pt x="934461" y="43156"/>
                </a:lnTo>
                <a:lnTo>
                  <a:pt x="893325" y="32152"/>
                </a:lnTo>
                <a:lnTo>
                  <a:pt x="850284" y="22636"/>
                </a:lnTo>
                <a:lnTo>
                  <a:pt x="805495" y="14685"/>
                </a:lnTo>
                <a:lnTo>
                  <a:pt x="759116" y="8371"/>
                </a:lnTo>
                <a:lnTo>
                  <a:pt x="711304" y="3770"/>
                </a:lnTo>
                <a:lnTo>
                  <a:pt x="662217" y="954"/>
                </a:lnTo>
                <a:lnTo>
                  <a:pt x="612013" y="0"/>
                </a:lnTo>
                <a:lnTo>
                  <a:pt x="561809" y="954"/>
                </a:lnTo>
                <a:lnTo>
                  <a:pt x="512724" y="3770"/>
                </a:lnTo>
                <a:lnTo>
                  <a:pt x="464916" y="8371"/>
                </a:lnTo>
                <a:lnTo>
                  <a:pt x="418543" y="14685"/>
                </a:lnTo>
                <a:lnTo>
                  <a:pt x="373761" y="22636"/>
                </a:lnTo>
                <a:lnTo>
                  <a:pt x="330727" y="32152"/>
                </a:lnTo>
                <a:lnTo>
                  <a:pt x="289600" y="43156"/>
                </a:lnTo>
                <a:lnTo>
                  <a:pt x="250536" y="55577"/>
                </a:lnTo>
                <a:lnTo>
                  <a:pt x="213693" y="69338"/>
                </a:lnTo>
                <a:lnTo>
                  <a:pt x="147299" y="100589"/>
                </a:lnTo>
                <a:lnTo>
                  <a:pt x="91677" y="136315"/>
                </a:lnTo>
                <a:lnTo>
                  <a:pt x="48085" y="175923"/>
                </a:lnTo>
                <a:lnTo>
                  <a:pt x="17782" y="218820"/>
                </a:lnTo>
                <a:lnTo>
                  <a:pt x="2028" y="264413"/>
                </a:lnTo>
                <a:lnTo>
                  <a:pt x="0" y="288035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8008" y="241317"/>
                </a:lnTo>
                <a:lnTo>
                  <a:pt x="31194" y="196998"/>
                </a:lnTo>
                <a:lnTo>
                  <a:pt x="68298" y="155671"/>
                </a:lnTo>
                <a:lnTo>
                  <a:pt x="118063" y="117930"/>
                </a:lnTo>
                <a:lnTo>
                  <a:pt x="179228" y="84367"/>
                </a:lnTo>
                <a:lnTo>
                  <a:pt x="250536" y="55577"/>
                </a:lnTo>
                <a:lnTo>
                  <a:pt x="289600" y="43156"/>
                </a:lnTo>
                <a:lnTo>
                  <a:pt x="330727" y="32152"/>
                </a:lnTo>
                <a:lnTo>
                  <a:pt x="373761" y="22636"/>
                </a:lnTo>
                <a:lnTo>
                  <a:pt x="418543" y="14685"/>
                </a:lnTo>
                <a:lnTo>
                  <a:pt x="464916" y="8371"/>
                </a:lnTo>
                <a:lnTo>
                  <a:pt x="512724" y="3770"/>
                </a:lnTo>
                <a:lnTo>
                  <a:pt x="561809" y="954"/>
                </a:lnTo>
                <a:lnTo>
                  <a:pt x="612013" y="0"/>
                </a:lnTo>
                <a:lnTo>
                  <a:pt x="662217" y="954"/>
                </a:lnTo>
                <a:lnTo>
                  <a:pt x="711304" y="3770"/>
                </a:lnTo>
                <a:lnTo>
                  <a:pt x="759116" y="8371"/>
                </a:lnTo>
                <a:lnTo>
                  <a:pt x="805495" y="14685"/>
                </a:lnTo>
                <a:lnTo>
                  <a:pt x="850284" y="22636"/>
                </a:lnTo>
                <a:lnTo>
                  <a:pt x="893325" y="32152"/>
                </a:lnTo>
                <a:lnTo>
                  <a:pt x="934461" y="43156"/>
                </a:lnTo>
                <a:lnTo>
                  <a:pt x="973534" y="55577"/>
                </a:lnTo>
                <a:lnTo>
                  <a:pt x="1010386" y="69338"/>
                </a:lnTo>
                <a:lnTo>
                  <a:pt x="1076799" y="100589"/>
                </a:lnTo>
                <a:lnTo>
                  <a:pt x="1132439" y="136315"/>
                </a:lnTo>
                <a:lnTo>
                  <a:pt x="1176047" y="175923"/>
                </a:lnTo>
                <a:lnTo>
                  <a:pt x="1206362" y="218820"/>
                </a:lnTo>
                <a:lnTo>
                  <a:pt x="1222123" y="264413"/>
                </a:lnTo>
                <a:lnTo>
                  <a:pt x="1224153" y="288035"/>
                </a:lnTo>
                <a:lnTo>
                  <a:pt x="1222123" y="311659"/>
                </a:lnTo>
                <a:lnTo>
                  <a:pt x="1206362" y="357255"/>
                </a:lnTo>
                <a:lnTo>
                  <a:pt x="1176047" y="400153"/>
                </a:lnTo>
                <a:lnTo>
                  <a:pt x="1132439" y="439762"/>
                </a:lnTo>
                <a:lnTo>
                  <a:pt x="1076799" y="475487"/>
                </a:lnTo>
                <a:lnTo>
                  <a:pt x="1010386" y="506737"/>
                </a:lnTo>
                <a:lnTo>
                  <a:pt x="973534" y="520498"/>
                </a:lnTo>
                <a:lnTo>
                  <a:pt x="934461" y="532918"/>
                </a:lnTo>
                <a:lnTo>
                  <a:pt x="893325" y="543922"/>
                </a:lnTo>
                <a:lnTo>
                  <a:pt x="850284" y="553437"/>
                </a:lnTo>
                <a:lnTo>
                  <a:pt x="805495" y="561387"/>
                </a:lnTo>
                <a:lnTo>
                  <a:pt x="759116" y="567701"/>
                </a:lnTo>
                <a:lnTo>
                  <a:pt x="711304" y="572302"/>
                </a:lnTo>
                <a:lnTo>
                  <a:pt x="662217" y="575117"/>
                </a:lnTo>
                <a:lnTo>
                  <a:pt x="612013" y="576071"/>
                </a:lnTo>
                <a:lnTo>
                  <a:pt x="561809" y="575117"/>
                </a:lnTo>
                <a:lnTo>
                  <a:pt x="512724" y="572302"/>
                </a:lnTo>
                <a:lnTo>
                  <a:pt x="464916" y="567701"/>
                </a:lnTo>
                <a:lnTo>
                  <a:pt x="418543" y="561387"/>
                </a:lnTo>
                <a:lnTo>
                  <a:pt x="373761" y="553437"/>
                </a:lnTo>
                <a:lnTo>
                  <a:pt x="330727" y="543922"/>
                </a:lnTo>
                <a:lnTo>
                  <a:pt x="289600" y="532918"/>
                </a:lnTo>
                <a:lnTo>
                  <a:pt x="250536" y="520498"/>
                </a:lnTo>
                <a:lnTo>
                  <a:pt x="213693" y="506737"/>
                </a:lnTo>
                <a:lnTo>
                  <a:pt x="147299" y="475487"/>
                </a:lnTo>
                <a:lnTo>
                  <a:pt x="91677" y="439762"/>
                </a:lnTo>
                <a:lnTo>
                  <a:pt x="48085" y="400153"/>
                </a:lnTo>
                <a:lnTo>
                  <a:pt x="17782" y="357255"/>
                </a:lnTo>
                <a:lnTo>
                  <a:pt x="2028" y="311659"/>
                </a:lnTo>
                <a:lnTo>
                  <a:pt x="0" y="28803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816723" y="5853100"/>
            <a:ext cx="551708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-4" baseline="1688" dirty="0" smtClean="0">
                <a:solidFill>
                  <a:srgbClr val="FFFFFF"/>
                </a:solidFill>
                <a:latin typeface="Arial Black"/>
                <a:cs typeface="Arial Black"/>
              </a:rPr>
              <a:t>25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290563" y="908773"/>
            <a:ext cx="8562848" cy="5040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244458" y="5661240"/>
            <a:ext cx="609028" cy="432054"/>
          </a:xfrm>
          <a:custGeom>
            <a:avLst/>
            <a:gdLst/>
            <a:ahLst/>
            <a:cxnLst/>
            <a:rect l="l" t="t" r="r" b="b"/>
            <a:pathLst>
              <a:path w="609028" h="432053">
                <a:moveTo>
                  <a:pt x="0" y="432054"/>
                </a:moveTo>
                <a:lnTo>
                  <a:pt x="609028" y="432054"/>
                </a:lnTo>
                <a:lnTo>
                  <a:pt x="609028" y="0"/>
                </a:lnTo>
                <a:lnTo>
                  <a:pt x="0" y="0"/>
                </a:lnTo>
                <a:lnTo>
                  <a:pt x="0" y="43205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452359" y="5949276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6"/>
                </a:moveTo>
                <a:lnTo>
                  <a:pt x="2028" y="311659"/>
                </a:lnTo>
                <a:lnTo>
                  <a:pt x="8008" y="334757"/>
                </a:lnTo>
                <a:lnTo>
                  <a:pt x="31194" y="379078"/>
                </a:lnTo>
                <a:lnTo>
                  <a:pt x="68298" y="420406"/>
                </a:lnTo>
                <a:lnTo>
                  <a:pt x="118063" y="458147"/>
                </a:lnTo>
                <a:lnTo>
                  <a:pt x="179228" y="491709"/>
                </a:lnTo>
                <a:lnTo>
                  <a:pt x="250536" y="520498"/>
                </a:lnTo>
                <a:lnTo>
                  <a:pt x="289600" y="532918"/>
                </a:lnTo>
                <a:lnTo>
                  <a:pt x="330727" y="543922"/>
                </a:lnTo>
                <a:lnTo>
                  <a:pt x="373761" y="553437"/>
                </a:lnTo>
                <a:lnTo>
                  <a:pt x="418543" y="561387"/>
                </a:lnTo>
                <a:lnTo>
                  <a:pt x="464916" y="567701"/>
                </a:lnTo>
                <a:lnTo>
                  <a:pt x="512724" y="572302"/>
                </a:lnTo>
                <a:lnTo>
                  <a:pt x="561809" y="575117"/>
                </a:lnTo>
                <a:lnTo>
                  <a:pt x="612013" y="576072"/>
                </a:lnTo>
                <a:lnTo>
                  <a:pt x="662217" y="575117"/>
                </a:lnTo>
                <a:lnTo>
                  <a:pt x="711304" y="572302"/>
                </a:lnTo>
                <a:lnTo>
                  <a:pt x="759116" y="567701"/>
                </a:lnTo>
                <a:lnTo>
                  <a:pt x="805495" y="561387"/>
                </a:lnTo>
                <a:lnTo>
                  <a:pt x="850284" y="553437"/>
                </a:lnTo>
                <a:lnTo>
                  <a:pt x="893325" y="543922"/>
                </a:lnTo>
                <a:lnTo>
                  <a:pt x="934461" y="532918"/>
                </a:lnTo>
                <a:lnTo>
                  <a:pt x="973534" y="520498"/>
                </a:lnTo>
                <a:lnTo>
                  <a:pt x="1010386" y="506737"/>
                </a:lnTo>
                <a:lnTo>
                  <a:pt x="1076799" y="475487"/>
                </a:lnTo>
                <a:lnTo>
                  <a:pt x="1132439" y="439762"/>
                </a:lnTo>
                <a:lnTo>
                  <a:pt x="1176047" y="400153"/>
                </a:lnTo>
                <a:lnTo>
                  <a:pt x="1206362" y="357255"/>
                </a:lnTo>
                <a:lnTo>
                  <a:pt x="1222123" y="311659"/>
                </a:lnTo>
                <a:lnTo>
                  <a:pt x="1224153" y="288036"/>
                </a:lnTo>
                <a:lnTo>
                  <a:pt x="1222123" y="264412"/>
                </a:lnTo>
                <a:lnTo>
                  <a:pt x="1206362" y="218816"/>
                </a:lnTo>
                <a:lnTo>
                  <a:pt x="1176047" y="175918"/>
                </a:lnTo>
                <a:lnTo>
                  <a:pt x="1132439" y="136309"/>
                </a:lnTo>
                <a:lnTo>
                  <a:pt x="1076799" y="100584"/>
                </a:lnTo>
                <a:lnTo>
                  <a:pt x="1010386" y="69334"/>
                </a:lnTo>
                <a:lnTo>
                  <a:pt x="973534" y="55573"/>
                </a:lnTo>
                <a:lnTo>
                  <a:pt x="934461" y="43153"/>
                </a:lnTo>
                <a:lnTo>
                  <a:pt x="893325" y="32149"/>
                </a:lnTo>
                <a:lnTo>
                  <a:pt x="850284" y="22634"/>
                </a:lnTo>
                <a:lnTo>
                  <a:pt x="805495" y="14684"/>
                </a:lnTo>
                <a:lnTo>
                  <a:pt x="759116" y="8370"/>
                </a:lnTo>
                <a:lnTo>
                  <a:pt x="711304" y="3769"/>
                </a:lnTo>
                <a:lnTo>
                  <a:pt x="662217" y="954"/>
                </a:lnTo>
                <a:lnTo>
                  <a:pt x="612013" y="0"/>
                </a:lnTo>
                <a:lnTo>
                  <a:pt x="561809" y="954"/>
                </a:lnTo>
                <a:lnTo>
                  <a:pt x="512724" y="3769"/>
                </a:lnTo>
                <a:lnTo>
                  <a:pt x="464916" y="8370"/>
                </a:lnTo>
                <a:lnTo>
                  <a:pt x="418543" y="14684"/>
                </a:lnTo>
                <a:lnTo>
                  <a:pt x="373761" y="22634"/>
                </a:lnTo>
                <a:lnTo>
                  <a:pt x="330727" y="32149"/>
                </a:lnTo>
                <a:lnTo>
                  <a:pt x="289600" y="43153"/>
                </a:lnTo>
                <a:lnTo>
                  <a:pt x="250536" y="55573"/>
                </a:lnTo>
                <a:lnTo>
                  <a:pt x="213693" y="69334"/>
                </a:lnTo>
                <a:lnTo>
                  <a:pt x="147299" y="100584"/>
                </a:lnTo>
                <a:lnTo>
                  <a:pt x="91677" y="136309"/>
                </a:lnTo>
                <a:lnTo>
                  <a:pt x="48085" y="175918"/>
                </a:lnTo>
                <a:lnTo>
                  <a:pt x="17782" y="218816"/>
                </a:lnTo>
                <a:lnTo>
                  <a:pt x="2028" y="264412"/>
                </a:lnTo>
                <a:lnTo>
                  <a:pt x="0" y="288036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452359" y="5949276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6"/>
                </a:moveTo>
                <a:lnTo>
                  <a:pt x="8008" y="241314"/>
                </a:lnTo>
                <a:lnTo>
                  <a:pt x="31194" y="196993"/>
                </a:lnTo>
                <a:lnTo>
                  <a:pt x="68298" y="155665"/>
                </a:lnTo>
                <a:lnTo>
                  <a:pt x="118063" y="117924"/>
                </a:lnTo>
                <a:lnTo>
                  <a:pt x="179228" y="84362"/>
                </a:lnTo>
                <a:lnTo>
                  <a:pt x="250536" y="55573"/>
                </a:lnTo>
                <a:lnTo>
                  <a:pt x="289600" y="43153"/>
                </a:lnTo>
                <a:lnTo>
                  <a:pt x="330727" y="32149"/>
                </a:lnTo>
                <a:lnTo>
                  <a:pt x="373761" y="22634"/>
                </a:lnTo>
                <a:lnTo>
                  <a:pt x="418543" y="14684"/>
                </a:lnTo>
                <a:lnTo>
                  <a:pt x="464916" y="8370"/>
                </a:lnTo>
                <a:lnTo>
                  <a:pt x="512724" y="3769"/>
                </a:lnTo>
                <a:lnTo>
                  <a:pt x="561809" y="954"/>
                </a:lnTo>
                <a:lnTo>
                  <a:pt x="612013" y="0"/>
                </a:lnTo>
                <a:lnTo>
                  <a:pt x="662217" y="954"/>
                </a:lnTo>
                <a:lnTo>
                  <a:pt x="711304" y="3769"/>
                </a:lnTo>
                <a:lnTo>
                  <a:pt x="759116" y="8370"/>
                </a:lnTo>
                <a:lnTo>
                  <a:pt x="805495" y="14684"/>
                </a:lnTo>
                <a:lnTo>
                  <a:pt x="850284" y="22634"/>
                </a:lnTo>
                <a:lnTo>
                  <a:pt x="893325" y="32149"/>
                </a:lnTo>
                <a:lnTo>
                  <a:pt x="934461" y="43153"/>
                </a:lnTo>
                <a:lnTo>
                  <a:pt x="973534" y="55573"/>
                </a:lnTo>
                <a:lnTo>
                  <a:pt x="1010386" y="69334"/>
                </a:lnTo>
                <a:lnTo>
                  <a:pt x="1076799" y="100584"/>
                </a:lnTo>
                <a:lnTo>
                  <a:pt x="1132439" y="136309"/>
                </a:lnTo>
                <a:lnTo>
                  <a:pt x="1176047" y="175918"/>
                </a:lnTo>
                <a:lnTo>
                  <a:pt x="1206362" y="218816"/>
                </a:lnTo>
                <a:lnTo>
                  <a:pt x="1222123" y="264412"/>
                </a:lnTo>
                <a:lnTo>
                  <a:pt x="1224153" y="288036"/>
                </a:lnTo>
                <a:lnTo>
                  <a:pt x="1222123" y="311659"/>
                </a:lnTo>
                <a:lnTo>
                  <a:pt x="1206362" y="357255"/>
                </a:lnTo>
                <a:lnTo>
                  <a:pt x="1176047" y="400153"/>
                </a:lnTo>
                <a:lnTo>
                  <a:pt x="1132439" y="439762"/>
                </a:lnTo>
                <a:lnTo>
                  <a:pt x="1076799" y="475487"/>
                </a:lnTo>
                <a:lnTo>
                  <a:pt x="1010386" y="506737"/>
                </a:lnTo>
                <a:lnTo>
                  <a:pt x="973534" y="520498"/>
                </a:lnTo>
                <a:lnTo>
                  <a:pt x="934461" y="532918"/>
                </a:lnTo>
                <a:lnTo>
                  <a:pt x="893325" y="543922"/>
                </a:lnTo>
                <a:lnTo>
                  <a:pt x="850284" y="553437"/>
                </a:lnTo>
                <a:lnTo>
                  <a:pt x="805495" y="561387"/>
                </a:lnTo>
                <a:lnTo>
                  <a:pt x="759116" y="567701"/>
                </a:lnTo>
                <a:lnTo>
                  <a:pt x="711304" y="572302"/>
                </a:lnTo>
                <a:lnTo>
                  <a:pt x="662217" y="575117"/>
                </a:lnTo>
                <a:lnTo>
                  <a:pt x="612013" y="576072"/>
                </a:lnTo>
                <a:lnTo>
                  <a:pt x="561809" y="575117"/>
                </a:lnTo>
                <a:lnTo>
                  <a:pt x="512724" y="572302"/>
                </a:lnTo>
                <a:lnTo>
                  <a:pt x="464916" y="567701"/>
                </a:lnTo>
                <a:lnTo>
                  <a:pt x="418543" y="561387"/>
                </a:lnTo>
                <a:lnTo>
                  <a:pt x="373761" y="553437"/>
                </a:lnTo>
                <a:lnTo>
                  <a:pt x="330727" y="543922"/>
                </a:lnTo>
                <a:lnTo>
                  <a:pt x="289600" y="532918"/>
                </a:lnTo>
                <a:lnTo>
                  <a:pt x="250536" y="520498"/>
                </a:lnTo>
                <a:lnTo>
                  <a:pt x="213693" y="506737"/>
                </a:lnTo>
                <a:lnTo>
                  <a:pt x="147299" y="475487"/>
                </a:lnTo>
                <a:lnTo>
                  <a:pt x="91677" y="439762"/>
                </a:lnTo>
                <a:lnTo>
                  <a:pt x="48085" y="400153"/>
                </a:lnTo>
                <a:lnTo>
                  <a:pt x="17782" y="357255"/>
                </a:lnTo>
                <a:lnTo>
                  <a:pt x="2028" y="311659"/>
                </a:lnTo>
                <a:lnTo>
                  <a:pt x="0" y="28803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816723" y="6069203"/>
            <a:ext cx="551708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-4" baseline="1688" dirty="0" smtClean="0">
                <a:solidFill>
                  <a:srgbClr val="FFFFFF"/>
                </a:solidFill>
                <a:latin typeface="Arial Black"/>
                <a:cs typeface="Arial Black"/>
              </a:rPr>
              <a:t>26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199555" y="1196682"/>
            <a:ext cx="8603869" cy="43925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2028" y="311659"/>
                </a:lnTo>
                <a:lnTo>
                  <a:pt x="8008" y="334757"/>
                </a:lnTo>
                <a:lnTo>
                  <a:pt x="31194" y="379078"/>
                </a:lnTo>
                <a:lnTo>
                  <a:pt x="68298" y="420406"/>
                </a:lnTo>
                <a:lnTo>
                  <a:pt x="118063" y="458147"/>
                </a:lnTo>
                <a:lnTo>
                  <a:pt x="179228" y="491709"/>
                </a:lnTo>
                <a:lnTo>
                  <a:pt x="250536" y="520498"/>
                </a:lnTo>
                <a:lnTo>
                  <a:pt x="289600" y="532918"/>
                </a:lnTo>
                <a:lnTo>
                  <a:pt x="330727" y="543922"/>
                </a:lnTo>
                <a:lnTo>
                  <a:pt x="373761" y="553437"/>
                </a:lnTo>
                <a:lnTo>
                  <a:pt x="418543" y="561387"/>
                </a:lnTo>
                <a:lnTo>
                  <a:pt x="464916" y="567701"/>
                </a:lnTo>
                <a:lnTo>
                  <a:pt x="512724" y="572302"/>
                </a:lnTo>
                <a:lnTo>
                  <a:pt x="561809" y="575117"/>
                </a:lnTo>
                <a:lnTo>
                  <a:pt x="612013" y="576071"/>
                </a:lnTo>
                <a:lnTo>
                  <a:pt x="662217" y="575117"/>
                </a:lnTo>
                <a:lnTo>
                  <a:pt x="711304" y="572302"/>
                </a:lnTo>
                <a:lnTo>
                  <a:pt x="759116" y="567701"/>
                </a:lnTo>
                <a:lnTo>
                  <a:pt x="805495" y="561387"/>
                </a:lnTo>
                <a:lnTo>
                  <a:pt x="850284" y="553437"/>
                </a:lnTo>
                <a:lnTo>
                  <a:pt x="893325" y="543922"/>
                </a:lnTo>
                <a:lnTo>
                  <a:pt x="934461" y="532918"/>
                </a:lnTo>
                <a:lnTo>
                  <a:pt x="973534" y="520498"/>
                </a:lnTo>
                <a:lnTo>
                  <a:pt x="1010386" y="506737"/>
                </a:lnTo>
                <a:lnTo>
                  <a:pt x="1076799" y="475487"/>
                </a:lnTo>
                <a:lnTo>
                  <a:pt x="1132439" y="439762"/>
                </a:lnTo>
                <a:lnTo>
                  <a:pt x="1176047" y="400153"/>
                </a:lnTo>
                <a:lnTo>
                  <a:pt x="1206362" y="357255"/>
                </a:lnTo>
                <a:lnTo>
                  <a:pt x="1222123" y="311659"/>
                </a:lnTo>
                <a:lnTo>
                  <a:pt x="1224153" y="288035"/>
                </a:lnTo>
                <a:lnTo>
                  <a:pt x="1222123" y="264413"/>
                </a:lnTo>
                <a:lnTo>
                  <a:pt x="1206362" y="218820"/>
                </a:lnTo>
                <a:lnTo>
                  <a:pt x="1176047" y="175923"/>
                </a:lnTo>
                <a:lnTo>
                  <a:pt x="1132439" y="136315"/>
                </a:lnTo>
                <a:lnTo>
                  <a:pt x="1076799" y="100589"/>
                </a:lnTo>
                <a:lnTo>
                  <a:pt x="1010386" y="69338"/>
                </a:lnTo>
                <a:lnTo>
                  <a:pt x="973534" y="55577"/>
                </a:lnTo>
                <a:lnTo>
                  <a:pt x="934461" y="43156"/>
                </a:lnTo>
                <a:lnTo>
                  <a:pt x="893325" y="32152"/>
                </a:lnTo>
                <a:lnTo>
                  <a:pt x="850284" y="22636"/>
                </a:lnTo>
                <a:lnTo>
                  <a:pt x="805495" y="14685"/>
                </a:lnTo>
                <a:lnTo>
                  <a:pt x="759116" y="8371"/>
                </a:lnTo>
                <a:lnTo>
                  <a:pt x="711304" y="3770"/>
                </a:lnTo>
                <a:lnTo>
                  <a:pt x="662217" y="954"/>
                </a:lnTo>
                <a:lnTo>
                  <a:pt x="612013" y="0"/>
                </a:lnTo>
                <a:lnTo>
                  <a:pt x="561809" y="954"/>
                </a:lnTo>
                <a:lnTo>
                  <a:pt x="512724" y="3770"/>
                </a:lnTo>
                <a:lnTo>
                  <a:pt x="464916" y="8371"/>
                </a:lnTo>
                <a:lnTo>
                  <a:pt x="418543" y="14685"/>
                </a:lnTo>
                <a:lnTo>
                  <a:pt x="373761" y="22636"/>
                </a:lnTo>
                <a:lnTo>
                  <a:pt x="330727" y="32152"/>
                </a:lnTo>
                <a:lnTo>
                  <a:pt x="289600" y="43156"/>
                </a:lnTo>
                <a:lnTo>
                  <a:pt x="250536" y="55577"/>
                </a:lnTo>
                <a:lnTo>
                  <a:pt x="213693" y="69338"/>
                </a:lnTo>
                <a:lnTo>
                  <a:pt x="147299" y="100589"/>
                </a:lnTo>
                <a:lnTo>
                  <a:pt x="91677" y="136315"/>
                </a:lnTo>
                <a:lnTo>
                  <a:pt x="48085" y="175923"/>
                </a:lnTo>
                <a:lnTo>
                  <a:pt x="17782" y="218820"/>
                </a:lnTo>
                <a:lnTo>
                  <a:pt x="2028" y="264413"/>
                </a:lnTo>
                <a:lnTo>
                  <a:pt x="0" y="288035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8008" y="241317"/>
                </a:lnTo>
                <a:lnTo>
                  <a:pt x="31194" y="196998"/>
                </a:lnTo>
                <a:lnTo>
                  <a:pt x="68298" y="155671"/>
                </a:lnTo>
                <a:lnTo>
                  <a:pt x="118063" y="117930"/>
                </a:lnTo>
                <a:lnTo>
                  <a:pt x="179228" y="84367"/>
                </a:lnTo>
                <a:lnTo>
                  <a:pt x="250536" y="55577"/>
                </a:lnTo>
                <a:lnTo>
                  <a:pt x="289600" y="43156"/>
                </a:lnTo>
                <a:lnTo>
                  <a:pt x="330727" y="32152"/>
                </a:lnTo>
                <a:lnTo>
                  <a:pt x="373761" y="22636"/>
                </a:lnTo>
                <a:lnTo>
                  <a:pt x="418543" y="14685"/>
                </a:lnTo>
                <a:lnTo>
                  <a:pt x="464916" y="8371"/>
                </a:lnTo>
                <a:lnTo>
                  <a:pt x="512724" y="3770"/>
                </a:lnTo>
                <a:lnTo>
                  <a:pt x="561809" y="954"/>
                </a:lnTo>
                <a:lnTo>
                  <a:pt x="612013" y="0"/>
                </a:lnTo>
                <a:lnTo>
                  <a:pt x="662217" y="954"/>
                </a:lnTo>
                <a:lnTo>
                  <a:pt x="711304" y="3770"/>
                </a:lnTo>
                <a:lnTo>
                  <a:pt x="759116" y="8371"/>
                </a:lnTo>
                <a:lnTo>
                  <a:pt x="805495" y="14685"/>
                </a:lnTo>
                <a:lnTo>
                  <a:pt x="850284" y="22636"/>
                </a:lnTo>
                <a:lnTo>
                  <a:pt x="893325" y="32152"/>
                </a:lnTo>
                <a:lnTo>
                  <a:pt x="934461" y="43156"/>
                </a:lnTo>
                <a:lnTo>
                  <a:pt x="973534" y="55577"/>
                </a:lnTo>
                <a:lnTo>
                  <a:pt x="1010386" y="69338"/>
                </a:lnTo>
                <a:lnTo>
                  <a:pt x="1076799" y="100589"/>
                </a:lnTo>
                <a:lnTo>
                  <a:pt x="1132439" y="136315"/>
                </a:lnTo>
                <a:lnTo>
                  <a:pt x="1176047" y="175923"/>
                </a:lnTo>
                <a:lnTo>
                  <a:pt x="1206362" y="218820"/>
                </a:lnTo>
                <a:lnTo>
                  <a:pt x="1222123" y="264413"/>
                </a:lnTo>
                <a:lnTo>
                  <a:pt x="1224153" y="288035"/>
                </a:lnTo>
                <a:lnTo>
                  <a:pt x="1222123" y="311659"/>
                </a:lnTo>
                <a:lnTo>
                  <a:pt x="1206362" y="357255"/>
                </a:lnTo>
                <a:lnTo>
                  <a:pt x="1176047" y="400153"/>
                </a:lnTo>
                <a:lnTo>
                  <a:pt x="1132439" y="439762"/>
                </a:lnTo>
                <a:lnTo>
                  <a:pt x="1076799" y="475487"/>
                </a:lnTo>
                <a:lnTo>
                  <a:pt x="1010386" y="506737"/>
                </a:lnTo>
                <a:lnTo>
                  <a:pt x="973534" y="520498"/>
                </a:lnTo>
                <a:lnTo>
                  <a:pt x="934461" y="532918"/>
                </a:lnTo>
                <a:lnTo>
                  <a:pt x="893325" y="543922"/>
                </a:lnTo>
                <a:lnTo>
                  <a:pt x="850284" y="553437"/>
                </a:lnTo>
                <a:lnTo>
                  <a:pt x="805495" y="561387"/>
                </a:lnTo>
                <a:lnTo>
                  <a:pt x="759116" y="567701"/>
                </a:lnTo>
                <a:lnTo>
                  <a:pt x="711304" y="572302"/>
                </a:lnTo>
                <a:lnTo>
                  <a:pt x="662217" y="575117"/>
                </a:lnTo>
                <a:lnTo>
                  <a:pt x="612013" y="576071"/>
                </a:lnTo>
                <a:lnTo>
                  <a:pt x="561809" y="575117"/>
                </a:lnTo>
                <a:lnTo>
                  <a:pt x="512724" y="572302"/>
                </a:lnTo>
                <a:lnTo>
                  <a:pt x="464916" y="567701"/>
                </a:lnTo>
                <a:lnTo>
                  <a:pt x="418543" y="561387"/>
                </a:lnTo>
                <a:lnTo>
                  <a:pt x="373761" y="553437"/>
                </a:lnTo>
                <a:lnTo>
                  <a:pt x="330727" y="543922"/>
                </a:lnTo>
                <a:lnTo>
                  <a:pt x="289600" y="532918"/>
                </a:lnTo>
                <a:lnTo>
                  <a:pt x="250536" y="520498"/>
                </a:lnTo>
                <a:lnTo>
                  <a:pt x="213693" y="506737"/>
                </a:lnTo>
                <a:lnTo>
                  <a:pt x="147299" y="475487"/>
                </a:lnTo>
                <a:lnTo>
                  <a:pt x="91677" y="439762"/>
                </a:lnTo>
                <a:lnTo>
                  <a:pt x="48085" y="400153"/>
                </a:lnTo>
                <a:lnTo>
                  <a:pt x="17782" y="357255"/>
                </a:lnTo>
                <a:lnTo>
                  <a:pt x="2028" y="311659"/>
                </a:lnTo>
                <a:lnTo>
                  <a:pt x="0" y="28803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816723" y="5853100"/>
            <a:ext cx="551708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-4" baseline="1688" dirty="0" smtClean="0">
                <a:solidFill>
                  <a:srgbClr val="FFFFFF"/>
                </a:solidFill>
                <a:latin typeface="Arial Black"/>
                <a:cs typeface="Arial Black"/>
              </a:rPr>
              <a:t>27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305142" y="1268730"/>
            <a:ext cx="8391525" cy="42485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52359" y="5949276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6"/>
                </a:moveTo>
                <a:lnTo>
                  <a:pt x="2028" y="311659"/>
                </a:lnTo>
                <a:lnTo>
                  <a:pt x="8008" y="334757"/>
                </a:lnTo>
                <a:lnTo>
                  <a:pt x="31194" y="379078"/>
                </a:lnTo>
                <a:lnTo>
                  <a:pt x="68298" y="420406"/>
                </a:lnTo>
                <a:lnTo>
                  <a:pt x="118063" y="458147"/>
                </a:lnTo>
                <a:lnTo>
                  <a:pt x="179228" y="491709"/>
                </a:lnTo>
                <a:lnTo>
                  <a:pt x="250536" y="520498"/>
                </a:lnTo>
                <a:lnTo>
                  <a:pt x="289600" y="532918"/>
                </a:lnTo>
                <a:lnTo>
                  <a:pt x="330727" y="543922"/>
                </a:lnTo>
                <a:lnTo>
                  <a:pt x="373761" y="553437"/>
                </a:lnTo>
                <a:lnTo>
                  <a:pt x="418543" y="561387"/>
                </a:lnTo>
                <a:lnTo>
                  <a:pt x="464916" y="567701"/>
                </a:lnTo>
                <a:lnTo>
                  <a:pt x="512724" y="572302"/>
                </a:lnTo>
                <a:lnTo>
                  <a:pt x="561809" y="575117"/>
                </a:lnTo>
                <a:lnTo>
                  <a:pt x="612013" y="576072"/>
                </a:lnTo>
                <a:lnTo>
                  <a:pt x="662217" y="575117"/>
                </a:lnTo>
                <a:lnTo>
                  <a:pt x="711304" y="572302"/>
                </a:lnTo>
                <a:lnTo>
                  <a:pt x="759116" y="567701"/>
                </a:lnTo>
                <a:lnTo>
                  <a:pt x="805495" y="561387"/>
                </a:lnTo>
                <a:lnTo>
                  <a:pt x="850284" y="553437"/>
                </a:lnTo>
                <a:lnTo>
                  <a:pt x="893325" y="543922"/>
                </a:lnTo>
                <a:lnTo>
                  <a:pt x="934461" y="532918"/>
                </a:lnTo>
                <a:lnTo>
                  <a:pt x="973534" y="520498"/>
                </a:lnTo>
                <a:lnTo>
                  <a:pt x="1010386" y="506737"/>
                </a:lnTo>
                <a:lnTo>
                  <a:pt x="1076799" y="475487"/>
                </a:lnTo>
                <a:lnTo>
                  <a:pt x="1132439" y="439762"/>
                </a:lnTo>
                <a:lnTo>
                  <a:pt x="1176047" y="400153"/>
                </a:lnTo>
                <a:lnTo>
                  <a:pt x="1206362" y="357255"/>
                </a:lnTo>
                <a:lnTo>
                  <a:pt x="1222123" y="311659"/>
                </a:lnTo>
                <a:lnTo>
                  <a:pt x="1224153" y="288036"/>
                </a:lnTo>
                <a:lnTo>
                  <a:pt x="1222123" y="264412"/>
                </a:lnTo>
                <a:lnTo>
                  <a:pt x="1206362" y="218816"/>
                </a:lnTo>
                <a:lnTo>
                  <a:pt x="1176047" y="175918"/>
                </a:lnTo>
                <a:lnTo>
                  <a:pt x="1132439" y="136309"/>
                </a:lnTo>
                <a:lnTo>
                  <a:pt x="1076799" y="100584"/>
                </a:lnTo>
                <a:lnTo>
                  <a:pt x="1010386" y="69334"/>
                </a:lnTo>
                <a:lnTo>
                  <a:pt x="973534" y="55573"/>
                </a:lnTo>
                <a:lnTo>
                  <a:pt x="934461" y="43153"/>
                </a:lnTo>
                <a:lnTo>
                  <a:pt x="893325" y="32149"/>
                </a:lnTo>
                <a:lnTo>
                  <a:pt x="850284" y="22634"/>
                </a:lnTo>
                <a:lnTo>
                  <a:pt x="805495" y="14684"/>
                </a:lnTo>
                <a:lnTo>
                  <a:pt x="759116" y="8370"/>
                </a:lnTo>
                <a:lnTo>
                  <a:pt x="711304" y="3769"/>
                </a:lnTo>
                <a:lnTo>
                  <a:pt x="662217" y="954"/>
                </a:lnTo>
                <a:lnTo>
                  <a:pt x="612013" y="0"/>
                </a:lnTo>
                <a:lnTo>
                  <a:pt x="561809" y="954"/>
                </a:lnTo>
                <a:lnTo>
                  <a:pt x="512724" y="3769"/>
                </a:lnTo>
                <a:lnTo>
                  <a:pt x="464916" y="8370"/>
                </a:lnTo>
                <a:lnTo>
                  <a:pt x="418543" y="14684"/>
                </a:lnTo>
                <a:lnTo>
                  <a:pt x="373761" y="22634"/>
                </a:lnTo>
                <a:lnTo>
                  <a:pt x="330727" y="32149"/>
                </a:lnTo>
                <a:lnTo>
                  <a:pt x="289600" y="43153"/>
                </a:lnTo>
                <a:lnTo>
                  <a:pt x="250536" y="55573"/>
                </a:lnTo>
                <a:lnTo>
                  <a:pt x="213693" y="69334"/>
                </a:lnTo>
                <a:lnTo>
                  <a:pt x="147299" y="100584"/>
                </a:lnTo>
                <a:lnTo>
                  <a:pt x="91677" y="136309"/>
                </a:lnTo>
                <a:lnTo>
                  <a:pt x="48085" y="175918"/>
                </a:lnTo>
                <a:lnTo>
                  <a:pt x="17782" y="218816"/>
                </a:lnTo>
                <a:lnTo>
                  <a:pt x="2028" y="264412"/>
                </a:lnTo>
                <a:lnTo>
                  <a:pt x="0" y="288036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452359" y="5949276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6"/>
                </a:moveTo>
                <a:lnTo>
                  <a:pt x="8008" y="241314"/>
                </a:lnTo>
                <a:lnTo>
                  <a:pt x="31194" y="196993"/>
                </a:lnTo>
                <a:lnTo>
                  <a:pt x="68298" y="155665"/>
                </a:lnTo>
                <a:lnTo>
                  <a:pt x="118063" y="117924"/>
                </a:lnTo>
                <a:lnTo>
                  <a:pt x="179228" y="84362"/>
                </a:lnTo>
                <a:lnTo>
                  <a:pt x="250536" y="55573"/>
                </a:lnTo>
                <a:lnTo>
                  <a:pt x="289600" y="43153"/>
                </a:lnTo>
                <a:lnTo>
                  <a:pt x="330727" y="32149"/>
                </a:lnTo>
                <a:lnTo>
                  <a:pt x="373761" y="22634"/>
                </a:lnTo>
                <a:lnTo>
                  <a:pt x="418543" y="14684"/>
                </a:lnTo>
                <a:lnTo>
                  <a:pt x="464916" y="8370"/>
                </a:lnTo>
                <a:lnTo>
                  <a:pt x="512724" y="3769"/>
                </a:lnTo>
                <a:lnTo>
                  <a:pt x="561809" y="954"/>
                </a:lnTo>
                <a:lnTo>
                  <a:pt x="612013" y="0"/>
                </a:lnTo>
                <a:lnTo>
                  <a:pt x="662217" y="954"/>
                </a:lnTo>
                <a:lnTo>
                  <a:pt x="711304" y="3769"/>
                </a:lnTo>
                <a:lnTo>
                  <a:pt x="759116" y="8370"/>
                </a:lnTo>
                <a:lnTo>
                  <a:pt x="805495" y="14684"/>
                </a:lnTo>
                <a:lnTo>
                  <a:pt x="850284" y="22634"/>
                </a:lnTo>
                <a:lnTo>
                  <a:pt x="893325" y="32149"/>
                </a:lnTo>
                <a:lnTo>
                  <a:pt x="934461" y="43153"/>
                </a:lnTo>
                <a:lnTo>
                  <a:pt x="973534" y="55573"/>
                </a:lnTo>
                <a:lnTo>
                  <a:pt x="1010386" y="69334"/>
                </a:lnTo>
                <a:lnTo>
                  <a:pt x="1076799" y="100584"/>
                </a:lnTo>
                <a:lnTo>
                  <a:pt x="1132439" y="136309"/>
                </a:lnTo>
                <a:lnTo>
                  <a:pt x="1176047" y="175918"/>
                </a:lnTo>
                <a:lnTo>
                  <a:pt x="1206362" y="218816"/>
                </a:lnTo>
                <a:lnTo>
                  <a:pt x="1222123" y="264412"/>
                </a:lnTo>
                <a:lnTo>
                  <a:pt x="1224153" y="288036"/>
                </a:lnTo>
                <a:lnTo>
                  <a:pt x="1222123" y="311659"/>
                </a:lnTo>
                <a:lnTo>
                  <a:pt x="1206362" y="357255"/>
                </a:lnTo>
                <a:lnTo>
                  <a:pt x="1176047" y="400153"/>
                </a:lnTo>
                <a:lnTo>
                  <a:pt x="1132439" y="439762"/>
                </a:lnTo>
                <a:lnTo>
                  <a:pt x="1076799" y="475487"/>
                </a:lnTo>
                <a:lnTo>
                  <a:pt x="1010386" y="506737"/>
                </a:lnTo>
                <a:lnTo>
                  <a:pt x="973534" y="520498"/>
                </a:lnTo>
                <a:lnTo>
                  <a:pt x="934461" y="532918"/>
                </a:lnTo>
                <a:lnTo>
                  <a:pt x="893325" y="543922"/>
                </a:lnTo>
                <a:lnTo>
                  <a:pt x="850284" y="553437"/>
                </a:lnTo>
                <a:lnTo>
                  <a:pt x="805495" y="561387"/>
                </a:lnTo>
                <a:lnTo>
                  <a:pt x="759116" y="567701"/>
                </a:lnTo>
                <a:lnTo>
                  <a:pt x="711304" y="572302"/>
                </a:lnTo>
                <a:lnTo>
                  <a:pt x="662217" y="575117"/>
                </a:lnTo>
                <a:lnTo>
                  <a:pt x="612013" y="576072"/>
                </a:lnTo>
                <a:lnTo>
                  <a:pt x="561809" y="575117"/>
                </a:lnTo>
                <a:lnTo>
                  <a:pt x="512724" y="572302"/>
                </a:lnTo>
                <a:lnTo>
                  <a:pt x="464916" y="567701"/>
                </a:lnTo>
                <a:lnTo>
                  <a:pt x="418543" y="561387"/>
                </a:lnTo>
                <a:lnTo>
                  <a:pt x="373761" y="553437"/>
                </a:lnTo>
                <a:lnTo>
                  <a:pt x="330727" y="543922"/>
                </a:lnTo>
                <a:lnTo>
                  <a:pt x="289600" y="532918"/>
                </a:lnTo>
                <a:lnTo>
                  <a:pt x="250536" y="520498"/>
                </a:lnTo>
                <a:lnTo>
                  <a:pt x="213693" y="506737"/>
                </a:lnTo>
                <a:lnTo>
                  <a:pt x="147299" y="475487"/>
                </a:lnTo>
                <a:lnTo>
                  <a:pt x="91677" y="439762"/>
                </a:lnTo>
                <a:lnTo>
                  <a:pt x="48085" y="400153"/>
                </a:lnTo>
                <a:lnTo>
                  <a:pt x="17782" y="357255"/>
                </a:lnTo>
                <a:lnTo>
                  <a:pt x="2028" y="311659"/>
                </a:lnTo>
                <a:lnTo>
                  <a:pt x="0" y="28803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816723" y="6069203"/>
            <a:ext cx="551708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-4" baseline="1688" dirty="0" smtClean="0">
                <a:solidFill>
                  <a:srgbClr val="FFFFFF"/>
                </a:solidFill>
                <a:latin typeface="Arial Black"/>
                <a:cs typeface="Arial Black"/>
              </a:rPr>
              <a:t>28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41902" y="1124800"/>
            <a:ext cx="9108948" cy="46804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52359" y="6021285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1">
                <a:moveTo>
                  <a:pt x="0" y="288035"/>
                </a:moveTo>
                <a:lnTo>
                  <a:pt x="2028" y="311658"/>
                </a:lnTo>
                <a:lnTo>
                  <a:pt x="8008" y="334754"/>
                </a:lnTo>
                <a:lnTo>
                  <a:pt x="31194" y="379073"/>
                </a:lnTo>
                <a:lnTo>
                  <a:pt x="68298" y="420400"/>
                </a:lnTo>
                <a:lnTo>
                  <a:pt x="118063" y="458141"/>
                </a:lnTo>
                <a:lnTo>
                  <a:pt x="179228" y="491704"/>
                </a:lnTo>
                <a:lnTo>
                  <a:pt x="250536" y="520494"/>
                </a:lnTo>
                <a:lnTo>
                  <a:pt x="289600" y="532915"/>
                </a:lnTo>
                <a:lnTo>
                  <a:pt x="330727" y="543919"/>
                </a:lnTo>
                <a:lnTo>
                  <a:pt x="373761" y="553435"/>
                </a:lnTo>
                <a:lnTo>
                  <a:pt x="418543" y="561386"/>
                </a:lnTo>
                <a:lnTo>
                  <a:pt x="464916" y="567700"/>
                </a:lnTo>
                <a:lnTo>
                  <a:pt x="512724" y="572301"/>
                </a:lnTo>
                <a:lnTo>
                  <a:pt x="561809" y="575117"/>
                </a:lnTo>
                <a:lnTo>
                  <a:pt x="612013" y="576071"/>
                </a:lnTo>
                <a:lnTo>
                  <a:pt x="662217" y="575117"/>
                </a:lnTo>
                <a:lnTo>
                  <a:pt x="711304" y="572301"/>
                </a:lnTo>
                <a:lnTo>
                  <a:pt x="759116" y="567700"/>
                </a:lnTo>
                <a:lnTo>
                  <a:pt x="805495" y="561386"/>
                </a:lnTo>
                <a:lnTo>
                  <a:pt x="850284" y="553435"/>
                </a:lnTo>
                <a:lnTo>
                  <a:pt x="893325" y="543919"/>
                </a:lnTo>
                <a:lnTo>
                  <a:pt x="934461" y="532915"/>
                </a:lnTo>
                <a:lnTo>
                  <a:pt x="973534" y="520494"/>
                </a:lnTo>
                <a:lnTo>
                  <a:pt x="1010386" y="506733"/>
                </a:lnTo>
                <a:lnTo>
                  <a:pt x="1076799" y="475482"/>
                </a:lnTo>
                <a:lnTo>
                  <a:pt x="1132439" y="439756"/>
                </a:lnTo>
                <a:lnTo>
                  <a:pt x="1176047" y="400148"/>
                </a:lnTo>
                <a:lnTo>
                  <a:pt x="1206362" y="357251"/>
                </a:lnTo>
                <a:lnTo>
                  <a:pt x="1222123" y="311658"/>
                </a:lnTo>
                <a:lnTo>
                  <a:pt x="1224153" y="288035"/>
                </a:lnTo>
                <a:lnTo>
                  <a:pt x="1222123" y="264412"/>
                </a:lnTo>
                <a:lnTo>
                  <a:pt x="1206362" y="218816"/>
                </a:lnTo>
                <a:lnTo>
                  <a:pt x="1176047" y="175918"/>
                </a:lnTo>
                <a:lnTo>
                  <a:pt x="1132439" y="136309"/>
                </a:lnTo>
                <a:lnTo>
                  <a:pt x="1076799" y="100584"/>
                </a:lnTo>
                <a:lnTo>
                  <a:pt x="1010386" y="69334"/>
                </a:lnTo>
                <a:lnTo>
                  <a:pt x="973534" y="55573"/>
                </a:lnTo>
                <a:lnTo>
                  <a:pt x="934461" y="43153"/>
                </a:lnTo>
                <a:lnTo>
                  <a:pt x="893325" y="32149"/>
                </a:lnTo>
                <a:lnTo>
                  <a:pt x="850284" y="22634"/>
                </a:lnTo>
                <a:lnTo>
                  <a:pt x="805495" y="14684"/>
                </a:lnTo>
                <a:lnTo>
                  <a:pt x="759116" y="8370"/>
                </a:lnTo>
                <a:lnTo>
                  <a:pt x="711304" y="3769"/>
                </a:lnTo>
                <a:lnTo>
                  <a:pt x="662217" y="954"/>
                </a:lnTo>
                <a:lnTo>
                  <a:pt x="612013" y="0"/>
                </a:lnTo>
                <a:lnTo>
                  <a:pt x="561809" y="954"/>
                </a:lnTo>
                <a:lnTo>
                  <a:pt x="512724" y="3769"/>
                </a:lnTo>
                <a:lnTo>
                  <a:pt x="464916" y="8370"/>
                </a:lnTo>
                <a:lnTo>
                  <a:pt x="418543" y="14684"/>
                </a:lnTo>
                <a:lnTo>
                  <a:pt x="373761" y="22634"/>
                </a:lnTo>
                <a:lnTo>
                  <a:pt x="330727" y="32149"/>
                </a:lnTo>
                <a:lnTo>
                  <a:pt x="289600" y="43153"/>
                </a:lnTo>
                <a:lnTo>
                  <a:pt x="250536" y="55573"/>
                </a:lnTo>
                <a:lnTo>
                  <a:pt x="213693" y="69334"/>
                </a:lnTo>
                <a:lnTo>
                  <a:pt x="147299" y="100584"/>
                </a:lnTo>
                <a:lnTo>
                  <a:pt x="91677" y="136309"/>
                </a:lnTo>
                <a:lnTo>
                  <a:pt x="48085" y="175918"/>
                </a:lnTo>
                <a:lnTo>
                  <a:pt x="17782" y="218816"/>
                </a:lnTo>
                <a:lnTo>
                  <a:pt x="2028" y="264412"/>
                </a:lnTo>
                <a:lnTo>
                  <a:pt x="0" y="288035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452359" y="6021285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1">
                <a:moveTo>
                  <a:pt x="0" y="288035"/>
                </a:moveTo>
                <a:lnTo>
                  <a:pt x="8008" y="241314"/>
                </a:lnTo>
                <a:lnTo>
                  <a:pt x="31194" y="196993"/>
                </a:lnTo>
                <a:lnTo>
                  <a:pt x="68298" y="155665"/>
                </a:lnTo>
                <a:lnTo>
                  <a:pt x="118063" y="117924"/>
                </a:lnTo>
                <a:lnTo>
                  <a:pt x="179228" y="84362"/>
                </a:lnTo>
                <a:lnTo>
                  <a:pt x="250536" y="55573"/>
                </a:lnTo>
                <a:lnTo>
                  <a:pt x="289600" y="43153"/>
                </a:lnTo>
                <a:lnTo>
                  <a:pt x="330727" y="32149"/>
                </a:lnTo>
                <a:lnTo>
                  <a:pt x="373761" y="22634"/>
                </a:lnTo>
                <a:lnTo>
                  <a:pt x="418543" y="14684"/>
                </a:lnTo>
                <a:lnTo>
                  <a:pt x="464916" y="8370"/>
                </a:lnTo>
                <a:lnTo>
                  <a:pt x="512724" y="3769"/>
                </a:lnTo>
                <a:lnTo>
                  <a:pt x="561809" y="954"/>
                </a:lnTo>
                <a:lnTo>
                  <a:pt x="612013" y="0"/>
                </a:lnTo>
                <a:lnTo>
                  <a:pt x="662217" y="954"/>
                </a:lnTo>
                <a:lnTo>
                  <a:pt x="711304" y="3769"/>
                </a:lnTo>
                <a:lnTo>
                  <a:pt x="759116" y="8370"/>
                </a:lnTo>
                <a:lnTo>
                  <a:pt x="805495" y="14684"/>
                </a:lnTo>
                <a:lnTo>
                  <a:pt x="850284" y="22634"/>
                </a:lnTo>
                <a:lnTo>
                  <a:pt x="893325" y="32149"/>
                </a:lnTo>
                <a:lnTo>
                  <a:pt x="934461" y="43153"/>
                </a:lnTo>
                <a:lnTo>
                  <a:pt x="973534" y="55573"/>
                </a:lnTo>
                <a:lnTo>
                  <a:pt x="1010386" y="69334"/>
                </a:lnTo>
                <a:lnTo>
                  <a:pt x="1076799" y="100584"/>
                </a:lnTo>
                <a:lnTo>
                  <a:pt x="1132439" y="136309"/>
                </a:lnTo>
                <a:lnTo>
                  <a:pt x="1176047" y="175918"/>
                </a:lnTo>
                <a:lnTo>
                  <a:pt x="1206362" y="218816"/>
                </a:lnTo>
                <a:lnTo>
                  <a:pt x="1222123" y="264412"/>
                </a:lnTo>
                <a:lnTo>
                  <a:pt x="1224153" y="288035"/>
                </a:lnTo>
                <a:lnTo>
                  <a:pt x="1222123" y="311658"/>
                </a:lnTo>
                <a:lnTo>
                  <a:pt x="1206362" y="357251"/>
                </a:lnTo>
                <a:lnTo>
                  <a:pt x="1176047" y="400148"/>
                </a:lnTo>
                <a:lnTo>
                  <a:pt x="1132439" y="439756"/>
                </a:lnTo>
                <a:lnTo>
                  <a:pt x="1076799" y="475482"/>
                </a:lnTo>
                <a:lnTo>
                  <a:pt x="1010386" y="506733"/>
                </a:lnTo>
                <a:lnTo>
                  <a:pt x="973534" y="520494"/>
                </a:lnTo>
                <a:lnTo>
                  <a:pt x="934461" y="532915"/>
                </a:lnTo>
                <a:lnTo>
                  <a:pt x="893325" y="543919"/>
                </a:lnTo>
                <a:lnTo>
                  <a:pt x="850284" y="553435"/>
                </a:lnTo>
                <a:lnTo>
                  <a:pt x="805495" y="561386"/>
                </a:lnTo>
                <a:lnTo>
                  <a:pt x="759116" y="567700"/>
                </a:lnTo>
                <a:lnTo>
                  <a:pt x="711304" y="572301"/>
                </a:lnTo>
                <a:lnTo>
                  <a:pt x="662217" y="575117"/>
                </a:lnTo>
                <a:lnTo>
                  <a:pt x="612013" y="576071"/>
                </a:lnTo>
                <a:lnTo>
                  <a:pt x="561809" y="575117"/>
                </a:lnTo>
                <a:lnTo>
                  <a:pt x="512724" y="572301"/>
                </a:lnTo>
                <a:lnTo>
                  <a:pt x="464916" y="567700"/>
                </a:lnTo>
                <a:lnTo>
                  <a:pt x="418543" y="561386"/>
                </a:lnTo>
                <a:lnTo>
                  <a:pt x="373761" y="553435"/>
                </a:lnTo>
                <a:lnTo>
                  <a:pt x="330727" y="543919"/>
                </a:lnTo>
                <a:lnTo>
                  <a:pt x="289600" y="532915"/>
                </a:lnTo>
                <a:lnTo>
                  <a:pt x="250536" y="520494"/>
                </a:lnTo>
                <a:lnTo>
                  <a:pt x="213693" y="506733"/>
                </a:lnTo>
                <a:lnTo>
                  <a:pt x="147299" y="475482"/>
                </a:lnTo>
                <a:lnTo>
                  <a:pt x="91677" y="439756"/>
                </a:lnTo>
                <a:lnTo>
                  <a:pt x="48085" y="400148"/>
                </a:lnTo>
                <a:lnTo>
                  <a:pt x="17782" y="357251"/>
                </a:lnTo>
                <a:lnTo>
                  <a:pt x="2028" y="311658"/>
                </a:lnTo>
                <a:lnTo>
                  <a:pt x="0" y="28803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816723" y="6141136"/>
            <a:ext cx="551708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-4" baseline="1688" dirty="0" smtClean="0">
                <a:solidFill>
                  <a:srgbClr val="FFFFFF"/>
                </a:solidFill>
                <a:latin typeface="Arial Black"/>
                <a:cs typeface="Arial Black"/>
              </a:rPr>
              <a:t>29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36512" y="-3557"/>
            <a:ext cx="9144000" cy="68615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524369" y="5877267"/>
            <a:ext cx="1224152" cy="576072"/>
          </a:xfrm>
          <a:custGeom>
            <a:avLst/>
            <a:gdLst/>
            <a:ahLst/>
            <a:cxnLst/>
            <a:rect l="l" t="t" r="r" b="b"/>
            <a:pathLst>
              <a:path w="1224152" h="576072">
                <a:moveTo>
                  <a:pt x="0" y="288036"/>
                </a:moveTo>
                <a:lnTo>
                  <a:pt x="2028" y="311659"/>
                </a:lnTo>
                <a:lnTo>
                  <a:pt x="8008" y="334757"/>
                </a:lnTo>
                <a:lnTo>
                  <a:pt x="31194" y="379078"/>
                </a:lnTo>
                <a:lnTo>
                  <a:pt x="68298" y="420406"/>
                </a:lnTo>
                <a:lnTo>
                  <a:pt x="118063" y="458147"/>
                </a:lnTo>
                <a:lnTo>
                  <a:pt x="179228" y="491709"/>
                </a:lnTo>
                <a:lnTo>
                  <a:pt x="250536" y="520498"/>
                </a:lnTo>
                <a:lnTo>
                  <a:pt x="289600" y="532918"/>
                </a:lnTo>
                <a:lnTo>
                  <a:pt x="330727" y="543922"/>
                </a:lnTo>
                <a:lnTo>
                  <a:pt x="373760" y="553437"/>
                </a:lnTo>
                <a:lnTo>
                  <a:pt x="418543" y="561387"/>
                </a:lnTo>
                <a:lnTo>
                  <a:pt x="464916" y="567701"/>
                </a:lnTo>
                <a:lnTo>
                  <a:pt x="512724" y="572302"/>
                </a:lnTo>
                <a:lnTo>
                  <a:pt x="561809" y="575117"/>
                </a:lnTo>
                <a:lnTo>
                  <a:pt x="612012" y="576072"/>
                </a:lnTo>
                <a:lnTo>
                  <a:pt x="662217" y="575117"/>
                </a:lnTo>
                <a:lnTo>
                  <a:pt x="711304" y="572302"/>
                </a:lnTo>
                <a:lnTo>
                  <a:pt x="759116" y="567701"/>
                </a:lnTo>
                <a:lnTo>
                  <a:pt x="805495" y="561387"/>
                </a:lnTo>
                <a:lnTo>
                  <a:pt x="850284" y="553437"/>
                </a:lnTo>
                <a:lnTo>
                  <a:pt x="893325" y="543922"/>
                </a:lnTo>
                <a:lnTo>
                  <a:pt x="934461" y="532918"/>
                </a:lnTo>
                <a:lnTo>
                  <a:pt x="973534" y="520498"/>
                </a:lnTo>
                <a:lnTo>
                  <a:pt x="1010386" y="506737"/>
                </a:lnTo>
                <a:lnTo>
                  <a:pt x="1076799" y="475487"/>
                </a:lnTo>
                <a:lnTo>
                  <a:pt x="1132439" y="439762"/>
                </a:lnTo>
                <a:lnTo>
                  <a:pt x="1176047" y="400153"/>
                </a:lnTo>
                <a:lnTo>
                  <a:pt x="1206362" y="357255"/>
                </a:lnTo>
                <a:lnTo>
                  <a:pt x="1222123" y="311659"/>
                </a:lnTo>
                <a:lnTo>
                  <a:pt x="1224152" y="288036"/>
                </a:lnTo>
                <a:lnTo>
                  <a:pt x="1222123" y="264412"/>
                </a:lnTo>
                <a:lnTo>
                  <a:pt x="1206362" y="218816"/>
                </a:lnTo>
                <a:lnTo>
                  <a:pt x="1176047" y="175918"/>
                </a:lnTo>
                <a:lnTo>
                  <a:pt x="1132439" y="136309"/>
                </a:lnTo>
                <a:lnTo>
                  <a:pt x="1076799" y="100584"/>
                </a:lnTo>
                <a:lnTo>
                  <a:pt x="1010386" y="69334"/>
                </a:lnTo>
                <a:lnTo>
                  <a:pt x="973534" y="55573"/>
                </a:lnTo>
                <a:lnTo>
                  <a:pt x="934461" y="43153"/>
                </a:lnTo>
                <a:lnTo>
                  <a:pt x="893325" y="32149"/>
                </a:lnTo>
                <a:lnTo>
                  <a:pt x="850284" y="22634"/>
                </a:lnTo>
                <a:lnTo>
                  <a:pt x="805495" y="14684"/>
                </a:lnTo>
                <a:lnTo>
                  <a:pt x="759116" y="8370"/>
                </a:lnTo>
                <a:lnTo>
                  <a:pt x="711304" y="3769"/>
                </a:lnTo>
                <a:lnTo>
                  <a:pt x="662217" y="954"/>
                </a:lnTo>
                <a:lnTo>
                  <a:pt x="612012" y="0"/>
                </a:lnTo>
                <a:lnTo>
                  <a:pt x="561809" y="954"/>
                </a:lnTo>
                <a:lnTo>
                  <a:pt x="512724" y="3769"/>
                </a:lnTo>
                <a:lnTo>
                  <a:pt x="464916" y="8370"/>
                </a:lnTo>
                <a:lnTo>
                  <a:pt x="418543" y="14684"/>
                </a:lnTo>
                <a:lnTo>
                  <a:pt x="373760" y="22634"/>
                </a:lnTo>
                <a:lnTo>
                  <a:pt x="330727" y="32149"/>
                </a:lnTo>
                <a:lnTo>
                  <a:pt x="289600" y="43153"/>
                </a:lnTo>
                <a:lnTo>
                  <a:pt x="250536" y="55573"/>
                </a:lnTo>
                <a:lnTo>
                  <a:pt x="213693" y="69334"/>
                </a:lnTo>
                <a:lnTo>
                  <a:pt x="147299" y="100584"/>
                </a:lnTo>
                <a:lnTo>
                  <a:pt x="91677" y="136309"/>
                </a:lnTo>
                <a:lnTo>
                  <a:pt x="48085" y="175918"/>
                </a:lnTo>
                <a:lnTo>
                  <a:pt x="17782" y="218816"/>
                </a:lnTo>
                <a:lnTo>
                  <a:pt x="2028" y="264412"/>
                </a:lnTo>
                <a:lnTo>
                  <a:pt x="0" y="288036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524369" y="5877267"/>
            <a:ext cx="1224152" cy="576072"/>
          </a:xfrm>
          <a:custGeom>
            <a:avLst/>
            <a:gdLst/>
            <a:ahLst/>
            <a:cxnLst/>
            <a:rect l="l" t="t" r="r" b="b"/>
            <a:pathLst>
              <a:path w="1224152" h="576072">
                <a:moveTo>
                  <a:pt x="0" y="288036"/>
                </a:moveTo>
                <a:lnTo>
                  <a:pt x="8008" y="241314"/>
                </a:lnTo>
                <a:lnTo>
                  <a:pt x="31194" y="196993"/>
                </a:lnTo>
                <a:lnTo>
                  <a:pt x="68298" y="155665"/>
                </a:lnTo>
                <a:lnTo>
                  <a:pt x="118063" y="117924"/>
                </a:lnTo>
                <a:lnTo>
                  <a:pt x="179228" y="84362"/>
                </a:lnTo>
                <a:lnTo>
                  <a:pt x="250536" y="55573"/>
                </a:lnTo>
                <a:lnTo>
                  <a:pt x="289600" y="43153"/>
                </a:lnTo>
                <a:lnTo>
                  <a:pt x="330727" y="32149"/>
                </a:lnTo>
                <a:lnTo>
                  <a:pt x="373760" y="22634"/>
                </a:lnTo>
                <a:lnTo>
                  <a:pt x="418543" y="14684"/>
                </a:lnTo>
                <a:lnTo>
                  <a:pt x="464916" y="8370"/>
                </a:lnTo>
                <a:lnTo>
                  <a:pt x="512724" y="3769"/>
                </a:lnTo>
                <a:lnTo>
                  <a:pt x="561809" y="954"/>
                </a:lnTo>
                <a:lnTo>
                  <a:pt x="612012" y="0"/>
                </a:lnTo>
                <a:lnTo>
                  <a:pt x="662217" y="954"/>
                </a:lnTo>
                <a:lnTo>
                  <a:pt x="711304" y="3769"/>
                </a:lnTo>
                <a:lnTo>
                  <a:pt x="759116" y="8370"/>
                </a:lnTo>
                <a:lnTo>
                  <a:pt x="805495" y="14684"/>
                </a:lnTo>
                <a:lnTo>
                  <a:pt x="850284" y="22634"/>
                </a:lnTo>
                <a:lnTo>
                  <a:pt x="893325" y="32149"/>
                </a:lnTo>
                <a:lnTo>
                  <a:pt x="934461" y="43153"/>
                </a:lnTo>
                <a:lnTo>
                  <a:pt x="973534" y="55573"/>
                </a:lnTo>
                <a:lnTo>
                  <a:pt x="1010386" y="69334"/>
                </a:lnTo>
                <a:lnTo>
                  <a:pt x="1076799" y="100584"/>
                </a:lnTo>
                <a:lnTo>
                  <a:pt x="1132439" y="136309"/>
                </a:lnTo>
                <a:lnTo>
                  <a:pt x="1176047" y="175918"/>
                </a:lnTo>
                <a:lnTo>
                  <a:pt x="1206362" y="218816"/>
                </a:lnTo>
                <a:lnTo>
                  <a:pt x="1222123" y="264412"/>
                </a:lnTo>
                <a:lnTo>
                  <a:pt x="1224152" y="288036"/>
                </a:lnTo>
                <a:lnTo>
                  <a:pt x="1222123" y="311659"/>
                </a:lnTo>
                <a:lnTo>
                  <a:pt x="1206362" y="357255"/>
                </a:lnTo>
                <a:lnTo>
                  <a:pt x="1176047" y="400153"/>
                </a:lnTo>
                <a:lnTo>
                  <a:pt x="1132439" y="439762"/>
                </a:lnTo>
                <a:lnTo>
                  <a:pt x="1076799" y="475487"/>
                </a:lnTo>
                <a:lnTo>
                  <a:pt x="1010386" y="506737"/>
                </a:lnTo>
                <a:lnTo>
                  <a:pt x="973534" y="520498"/>
                </a:lnTo>
                <a:lnTo>
                  <a:pt x="934461" y="532918"/>
                </a:lnTo>
                <a:lnTo>
                  <a:pt x="893325" y="543922"/>
                </a:lnTo>
                <a:lnTo>
                  <a:pt x="850284" y="553437"/>
                </a:lnTo>
                <a:lnTo>
                  <a:pt x="805495" y="561387"/>
                </a:lnTo>
                <a:lnTo>
                  <a:pt x="759116" y="567701"/>
                </a:lnTo>
                <a:lnTo>
                  <a:pt x="711304" y="572302"/>
                </a:lnTo>
                <a:lnTo>
                  <a:pt x="662217" y="575117"/>
                </a:lnTo>
                <a:lnTo>
                  <a:pt x="612012" y="576072"/>
                </a:lnTo>
                <a:lnTo>
                  <a:pt x="561809" y="575117"/>
                </a:lnTo>
                <a:lnTo>
                  <a:pt x="512724" y="572302"/>
                </a:lnTo>
                <a:lnTo>
                  <a:pt x="464916" y="567701"/>
                </a:lnTo>
                <a:lnTo>
                  <a:pt x="418543" y="561387"/>
                </a:lnTo>
                <a:lnTo>
                  <a:pt x="373760" y="553437"/>
                </a:lnTo>
                <a:lnTo>
                  <a:pt x="330727" y="543922"/>
                </a:lnTo>
                <a:lnTo>
                  <a:pt x="289600" y="532918"/>
                </a:lnTo>
                <a:lnTo>
                  <a:pt x="250536" y="520498"/>
                </a:lnTo>
                <a:lnTo>
                  <a:pt x="213693" y="506737"/>
                </a:lnTo>
                <a:lnTo>
                  <a:pt x="147299" y="475487"/>
                </a:lnTo>
                <a:lnTo>
                  <a:pt x="91677" y="439762"/>
                </a:lnTo>
                <a:lnTo>
                  <a:pt x="48085" y="400153"/>
                </a:lnTo>
                <a:lnTo>
                  <a:pt x="17782" y="357255"/>
                </a:lnTo>
                <a:lnTo>
                  <a:pt x="2028" y="311659"/>
                </a:lnTo>
                <a:lnTo>
                  <a:pt x="0" y="28803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06333" y="5997270"/>
            <a:ext cx="315507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0" baseline="1688" dirty="0" smtClean="0">
                <a:solidFill>
                  <a:srgbClr val="FFFFFF"/>
                </a:solidFill>
                <a:latin typeface="Arial Black"/>
                <a:cs typeface="Arial Black"/>
              </a:rPr>
              <a:t>3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77393" y="620737"/>
            <a:ext cx="8410575" cy="547255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452359" y="6021285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1">
                <a:moveTo>
                  <a:pt x="0" y="288035"/>
                </a:moveTo>
                <a:lnTo>
                  <a:pt x="2028" y="311658"/>
                </a:lnTo>
                <a:lnTo>
                  <a:pt x="8008" y="334754"/>
                </a:lnTo>
                <a:lnTo>
                  <a:pt x="31194" y="379073"/>
                </a:lnTo>
                <a:lnTo>
                  <a:pt x="68298" y="420400"/>
                </a:lnTo>
                <a:lnTo>
                  <a:pt x="118063" y="458141"/>
                </a:lnTo>
                <a:lnTo>
                  <a:pt x="179228" y="491704"/>
                </a:lnTo>
                <a:lnTo>
                  <a:pt x="250536" y="520494"/>
                </a:lnTo>
                <a:lnTo>
                  <a:pt x="289600" y="532915"/>
                </a:lnTo>
                <a:lnTo>
                  <a:pt x="330727" y="543919"/>
                </a:lnTo>
                <a:lnTo>
                  <a:pt x="373761" y="553435"/>
                </a:lnTo>
                <a:lnTo>
                  <a:pt x="418543" y="561386"/>
                </a:lnTo>
                <a:lnTo>
                  <a:pt x="464916" y="567700"/>
                </a:lnTo>
                <a:lnTo>
                  <a:pt x="512724" y="572301"/>
                </a:lnTo>
                <a:lnTo>
                  <a:pt x="561809" y="575117"/>
                </a:lnTo>
                <a:lnTo>
                  <a:pt x="612013" y="576071"/>
                </a:lnTo>
                <a:lnTo>
                  <a:pt x="662217" y="575117"/>
                </a:lnTo>
                <a:lnTo>
                  <a:pt x="711304" y="572301"/>
                </a:lnTo>
                <a:lnTo>
                  <a:pt x="759116" y="567700"/>
                </a:lnTo>
                <a:lnTo>
                  <a:pt x="805495" y="561386"/>
                </a:lnTo>
                <a:lnTo>
                  <a:pt x="850284" y="553435"/>
                </a:lnTo>
                <a:lnTo>
                  <a:pt x="893325" y="543919"/>
                </a:lnTo>
                <a:lnTo>
                  <a:pt x="934461" y="532915"/>
                </a:lnTo>
                <a:lnTo>
                  <a:pt x="973534" y="520494"/>
                </a:lnTo>
                <a:lnTo>
                  <a:pt x="1010386" y="506733"/>
                </a:lnTo>
                <a:lnTo>
                  <a:pt x="1076799" y="475482"/>
                </a:lnTo>
                <a:lnTo>
                  <a:pt x="1132439" y="439756"/>
                </a:lnTo>
                <a:lnTo>
                  <a:pt x="1176047" y="400148"/>
                </a:lnTo>
                <a:lnTo>
                  <a:pt x="1206362" y="357251"/>
                </a:lnTo>
                <a:lnTo>
                  <a:pt x="1222123" y="311658"/>
                </a:lnTo>
                <a:lnTo>
                  <a:pt x="1224153" y="288035"/>
                </a:lnTo>
                <a:lnTo>
                  <a:pt x="1222123" y="264412"/>
                </a:lnTo>
                <a:lnTo>
                  <a:pt x="1206362" y="218816"/>
                </a:lnTo>
                <a:lnTo>
                  <a:pt x="1176047" y="175918"/>
                </a:lnTo>
                <a:lnTo>
                  <a:pt x="1132439" y="136309"/>
                </a:lnTo>
                <a:lnTo>
                  <a:pt x="1076799" y="100584"/>
                </a:lnTo>
                <a:lnTo>
                  <a:pt x="1010386" y="69334"/>
                </a:lnTo>
                <a:lnTo>
                  <a:pt x="973534" y="55573"/>
                </a:lnTo>
                <a:lnTo>
                  <a:pt x="934461" y="43153"/>
                </a:lnTo>
                <a:lnTo>
                  <a:pt x="893325" y="32149"/>
                </a:lnTo>
                <a:lnTo>
                  <a:pt x="850284" y="22634"/>
                </a:lnTo>
                <a:lnTo>
                  <a:pt x="805495" y="14684"/>
                </a:lnTo>
                <a:lnTo>
                  <a:pt x="759116" y="8370"/>
                </a:lnTo>
                <a:lnTo>
                  <a:pt x="711304" y="3769"/>
                </a:lnTo>
                <a:lnTo>
                  <a:pt x="662217" y="954"/>
                </a:lnTo>
                <a:lnTo>
                  <a:pt x="612013" y="0"/>
                </a:lnTo>
                <a:lnTo>
                  <a:pt x="561809" y="954"/>
                </a:lnTo>
                <a:lnTo>
                  <a:pt x="512724" y="3769"/>
                </a:lnTo>
                <a:lnTo>
                  <a:pt x="464916" y="8370"/>
                </a:lnTo>
                <a:lnTo>
                  <a:pt x="418543" y="14684"/>
                </a:lnTo>
                <a:lnTo>
                  <a:pt x="373761" y="22634"/>
                </a:lnTo>
                <a:lnTo>
                  <a:pt x="330727" y="32149"/>
                </a:lnTo>
                <a:lnTo>
                  <a:pt x="289600" y="43153"/>
                </a:lnTo>
                <a:lnTo>
                  <a:pt x="250536" y="55573"/>
                </a:lnTo>
                <a:lnTo>
                  <a:pt x="213693" y="69334"/>
                </a:lnTo>
                <a:lnTo>
                  <a:pt x="147299" y="100584"/>
                </a:lnTo>
                <a:lnTo>
                  <a:pt x="91677" y="136309"/>
                </a:lnTo>
                <a:lnTo>
                  <a:pt x="48085" y="175918"/>
                </a:lnTo>
                <a:lnTo>
                  <a:pt x="17782" y="218816"/>
                </a:lnTo>
                <a:lnTo>
                  <a:pt x="2028" y="264412"/>
                </a:lnTo>
                <a:lnTo>
                  <a:pt x="0" y="288035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452359" y="6021285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1">
                <a:moveTo>
                  <a:pt x="0" y="288035"/>
                </a:moveTo>
                <a:lnTo>
                  <a:pt x="8008" y="241314"/>
                </a:lnTo>
                <a:lnTo>
                  <a:pt x="31194" y="196993"/>
                </a:lnTo>
                <a:lnTo>
                  <a:pt x="68298" y="155665"/>
                </a:lnTo>
                <a:lnTo>
                  <a:pt x="118063" y="117924"/>
                </a:lnTo>
                <a:lnTo>
                  <a:pt x="179228" y="84362"/>
                </a:lnTo>
                <a:lnTo>
                  <a:pt x="250536" y="55573"/>
                </a:lnTo>
                <a:lnTo>
                  <a:pt x="289600" y="43153"/>
                </a:lnTo>
                <a:lnTo>
                  <a:pt x="330727" y="32149"/>
                </a:lnTo>
                <a:lnTo>
                  <a:pt x="373761" y="22634"/>
                </a:lnTo>
                <a:lnTo>
                  <a:pt x="418543" y="14684"/>
                </a:lnTo>
                <a:lnTo>
                  <a:pt x="464916" y="8370"/>
                </a:lnTo>
                <a:lnTo>
                  <a:pt x="512724" y="3769"/>
                </a:lnTo>
                <a:lnTo>
                  <a:pt x="561809" y="954"/>
                </a:lnTo>
                <a:lnTo>
                  <a:pt x="612013" y="0"/>
                </a:lnTo>
                <a:lnTo>
                  <a:pt x="662217" y="954"/>
                </a:lnTo>
                <a:lnTo>
                  <a:pt x="711304" y="3769"/>
                </a:lnTo>
                <a:lnTo>
                  <a:pt x="759116" y="8370"/>
                </a:lnTo>
                <a:lnTo>
                  <a:pt x="805495" y="14684"/>
                </a:lnTo>
                <a:lnTo>
                  <a:pt x="850284" y="22634"/>
                </a:lnTo>
                <a:lnTo>
                  <a:pt x="893325" y="32149"/>
                </a:lnTo>
                <a:lnTo>
                  <a:pt x="934461" y="43153"/>
                </a:lnTo>
                <a:lnTo>
                  <a:pt x="973534" y="55573"/>
                </a:lnTo>
                <a:lnTo>
                  <a:pt x="1010386" y="69334"/>
                </a:lnTo>
                <a:lnTo>
                  <a:pt x="1076799" y="100584"/>
                </a:lnTo>
                <a:lnTo>
                  <a:pt x="1132439" y="136309"/>
                </a:lnTo>
                <a:lnTo>
                  <a:pt x="1176047" y="175918"/>
                </a:lnTo>
                <a:lnTo>
                  <a:pt x="1206362" y="218816"/>
                </a:lnTo>
                <a:lnTo>
                  <a:pt x="1222123" y="264412"/>
                </a:lnTo>
                <a:lnTo>
                  <a:pt x="1224153" y="288035"/>
                </a:lnTo>
                <a:lnTo>
                  <a:pt x="1222123" y="311658"/>
                </a:lnTo>
                <a:lnTo>
                  <a:pt x="1206362" y="357251"/>
                </a:lnTo>
                <a:lnTo>
                  <a:pt x="1176047" y="400148"/>
                </a:lnTo>
                <a:lnTo>
                  <a:pt x="1132439" y="439756"/>
                </a:lnTo>
                <a:lnTo>
                  <a:pt x="1076799" y="475482"/>
                </a:lnTo>
                <a:lnTo>
                  <a:pt x="1010386" y="506733"/>
                </a:lnTo>
                <a:lnTo>
                  <a:pt x="973534" y="520494"/>
                </a:lnTo>
                <a:lnTo>
                  <a:pt x="934461" y="532915"/>
                </a:lnTo>
                <a:lnTo>
                  <a:pt x="893325" y="543919"/>
                </a:lnTo>
                <a:lnTo>
                  <a:pt x="850284" y="553435"/>
                </a:lnTo>
                <a:lnTo>
                  <a:pt x="805495" y="561386"/>
                </a:lnTo>
                <a:lnTo>
                  <a:pt x="759116" y="567700"/>
                </a:lnTo>
                <a:lnTo>
                  <a:pt x="711304" y="572301"/>
                </a:lnTo>
                <a:lnTo>
                  <a:pt x="662217" y="575117"/>
                </a:lnTo>
                <a:lnTo>
                  <a:pt x="612013" y="576071"/>
                </a:lnTo>
                <a:lnTo>
                  <a:pt x="561809" y="575117"/>
                </a:lnTo>
                <a:lnTo>
                  <a:pt x="512724" y="572301"/>
                </a:lnTo>
                <a:lnTo>
                  <a:pt x="464916" y="567700"/>
                </a:lnTo>
                <a:lnTo>
                  <a:pt x="418543" y="561386"/>
                </a:lnTo>
                <a:lnTo>
                  <a:pt x="373761" y="553435"/>
                </a:lnTo>
                <a:lnTo>
                  <a:pt x="330727" y="543919"/>
                </a:lnTo>
                <a:lnTo>
                  <a:pt x="289600" y="532915"/>
                </a:lnTo>
                <a:lnTo>
                  <a:pt x="250536" y="520494"/>
                </a:lnTo>
                <a:lnTo>
                  <a:pt x="213693" y="506733"/>
                </a:lnTo>
                <a:lnTo>
                  <a:pt x="147299" y="475482"/>
                </a:lnTo>
                <a:lnTo>
                  <a:pt x="91677" y="439756"/>
                </a:lnTo>
                <a:lnTo>
                  <a:pt x="48085" y="400148"/>
                </a:lnTo>
                <a:lnTo>
                  <a:pt x="17782" y="357251"/>
                </a:lnTo>
                <a:lnTo>
                  <a:pt x="2028" y="311658"/>
                </a:lnTo>
                <a:lnTo>
                  <a:pt x="0" y="28803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816723" y="6141136"/>
            <a:ext cx="551708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-4" baseline="1688" dirty="0" smtClean="0">
                <a:solidFill>
                  <a:srgbClr val="FFFFFF"/>
                </a:solidFill>
                <a:latin typeface="Arial Black"/>
                <a:cs typeface="Arial Black"/>
              </a:rPr>
              <a:t>30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222961" y="1196721"/>
            <a:ext cx="8417433" cy="43205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2028" y="311659"/>
                </a:lnTo>
                <a:lnTo>
                  <a:pt x="8008" y="334757"/>
                </a:lnTo>
                <a:lnTo>
                  <a:pt x="31194" y="379078"/>
                </a:lnTo>
                <a:lnTo>
                  <a:pt x="68298" y="420406"/>
                </a:lnTo>
                <a:lnTo>
                  <a:pt x="118063" y="458147"/>
                </a:lnTo>
                <a:lnTo>
                  <a:pt x="179228" y="491709"/>
                </a:lnTo>
                <a:lnTo>
                  <a:pt x="250536" y="520498"/>
                </a:lnTo>
                <a:lnTo>
                  <a:pt x="289600" y="532918"/>
                </a:lnTo>
                <a:lnTo>
                  <a:pt x="330727" y="543922"/>
                </a:lnTo>
                <a:lnTo>
                  <a:pt x="373761" y="553437"/>
                </a:lnTo>
                <a:lnTo>
                  <a:pt x="418543" y="561387"/>
                </a:lnTo>
                <a:lnTo>
                  <a:pt x="464916" y="567701"/>
                </a:lnTo>
                <a:lnTo>
                  <a:pt x="512724" y="572302"/>
                </a:lnTo>
                <a:lnTo>
                  <a:pt x="561809" y="575117"/>
                </a:lnTo>
                <a:lnTo>
                  <a:pt x="612013" y="576071"/>
                </a:lnTo>
                <a:lnTo>
                  <a:pt x="662217" y="575117"/>
                </a:lnTo>
                <a:lnTo>
                  <a:pt x="711304" y="572302"/>
                </a:lnTo>
                <a:lnTo>
                  <a:pt x="759116" y="567701"/>
                </a:lnTo>
                <a:lnTo>
                  <a:pt x="805495" y="561387"/>
                </a:lnTo>
                <a:lnTo>
                  <a:pt x="850284" y="553437"/>
                </a:lnTo>
                <a:lnTo>
                  <a:pt x="893325" y="543922"/>
                </a:lnTo>
                <a:lnTo>
                  <a:pt x="934461" y="532918"/>
                </a:lnTo>
                <a:lnTo>
                  <a:pt x="973534" y="520498"/>
                </a:lnTo>
                <a:lnTo>
                  <a:pt x="1010386" y="506737"/>
                </a:lnTo>
                <a:lnTo>
                  <a:pt x="1076799" y="475487"/>
                </a:lnTo>
                <a:lnTo>
                  <a:pt x="1132439" y="439762"/>
                </a:lnTo>
                <a:lnTo>
                  <a:pt x="1176047" y="400153"/>
                </a:lnTo>
                <a:lnTo>
                  <a:pt x="1206362" y="357255"/>
                </a:lnTo>
                <a:lnTo>
                  <a:pt x="1222123" y="311659"/>
                </a:lnTo>
                <a:lnTo>
                  <a:pt x="1224153" y="288035"/>
                </a:lnTo>
                <a:lnTo>
                  <a:pt x="1222123" y="264413"/>
                </a:lnTo>
                <a:lnTo>
                  <a:pt x="1206362" y="218820"/>
                </a:lnTo>
                <a:lnTo>
                  <a:pt x="1176047" y="175923"/>
                </a:lnTo>
                <a:lnTo>
                  <a:pt x="1132439" y="136315"/>
                </a:lnTo>
                <a:lnTo>
                  <a:pt x="1076799" y="100589"/>
                </a:lnTo>
                <a:lnTo>
                  <a:pt x="1010386" y="69338"/>
                </a:lnTo>
                <a:lnTo>
                  <a:pt x="973534" y="55577"/>
                </a:lnTo>
                <a:lnTo>
                  <a:pt x="934461" y="43156"/>
                </a:lnTo>
                <a:lnTo>
                  <a:pt x="893325" y="32152"/>
                </a:lnTo>
                <a:lnTo>
                  <a:pt x="850284" y="22636"/>
                </a:lnTo>
                <a:lnTo>
                  <a:pt x="805495" y="14685"/>
                </a:lnTo>
                <a:lnTo>
                  <a:pt x="759116" y="8371"/>
                </a:lnTo>
                <a:lnTo>
                  <a:pt x="711304" y="3770"/>
                </a:lnTo>
                <a:lnTo>
                  <a:pt x="662217" y="954"/>
                </a:lnTo>
                <a:lnTo>
                  <a:pt x="612013" y="0"/>
                </a:lnTo>
                <a:lnTo>
                  <a:pt x="561809" y="954"/>
                </a:lnTo>
                <a:lnTo>
                  <a:pt x="512724" y="3770"/>
                </a:lnTo>
                <a:lnTo>
                  <a:pt x="464916" y="8371"/>
                </a:lnTo>
                <a:lnTo>
                  <a:pt x="418543" y="14685"/>
                </a:lnTo>
                <a:lnTo>
                  <a:pt x="373761" y="22636"/>
                </a:lnTo>
                <a:lnTo>
                  <a:pt x="330727" y="32152"/>
                </a:lnTo>
                <a:lnTo>
                  <a:pt x="289600" y="43156"/>
                </a:lnTo>
                <a:lnTo>
                  <a:pt x="250536" y="55577"/>
                </a:lnTo>
                <a:lnTo>
                  <a:pt x="213693" y="69338"/>
                </a:lnTo>
                <a:lnTo>
                  <a:pt x="147299" y="100589"/>
                </a:lnTo>
                <a:lnTo>
                  <a:pt x="91677" y="136315"/>
                </a:lnTo>
                <a:lnTo>
                  <a:pt x="48085" y="175923"/>
                </a:lnTo>
                <a:lnTo>
                  <a:pt x="17782" y="218820"/>
                </a:lnTo>
                <a:lnTo>
                  <a:pt x="2028" y="264413"/>
                </a:lnTo>
                <a:lnTo>
                  <a:pt x="0" y="288035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8008" y="241317"/>
                </a:lnTo>
                <a:lnTo>
                  <a:pt x="31194" y="196998"/>
                </a:lnTo>
                <a:lnTo>
                  <a:pt x="68298" y="155671"/>
                </a:lnTo>
                <a:lnTo>
                  <a:pt x="118063" y="117930"/>
                </a:lnTo>
                <a:lnTo>
                  <a:pt x="179228" y="84367"/>
                </a:lnTo>
                <a:lnTo>
                  <a:pt x="250536" y="55577"/>
                </a:lnTo>
                <a:lnTo>
                  <a:pt x="289600" y="43156"/>
                </a:lnTo>
                <a:lnTo>
                  <a:pt x="330727" y="32152"/>
                </a:lnTo>
                <a:lnTo>
                  <a:pt x="373761" y="22636"/>
                </a:lnTo>
                <a:lnTo>
                  <a:pt x="418543" y="14685"/>
                </a:lnTo>
                <a:lnTo>
                  <a:pt x="464916" y="8371"/>
                </a:lnTo>
                <a:lnTo>
                  <a:pt x="512724" y="3770"/>
                </a:lnTo>
                <a:lnTo>
                  <a:pt x="561809" y="954"/>
                </a:lnTo>
                <a:lnTo>
                  <a:pt x="612013" y="0"/>
                </a:lnTo>
                <a:lnTo>
                  <a:pt x="662217" y="954"/>
                </a:lnTo>
                <a:lnTo>
                  <a:pt x="711304" y="3770"/>
                </a:lnTo>
                <a:lnTo>
                  <a:pt x="759116" y="8371"/>
                </a:lnTo>
                <a:lnTo>
                  <a:pt x="805495" y="14685"/>
                </a:lnTo>
                <a:lnTo>
                  <a:pt x="850284" y="22636"/>
                </a:lnTo>
                <a:lnTo>
                  <a:pt x="893325" y="32152"/>
                </a:lnTo>
                <a:lnTo>
                  <a:pt x="934461" y="43156"/>
                </a:lnTo>
                <a:lnTo>
                  <a:pt x="973534" y="55577"/>
                </a:lnTo>
                <a:lnTo>
                  <a:pt x="1010386" y="69338"/>
                </a:lnTo>
                <a:lnTo>
                  <a:pt x="1076799" y="100589"/>
                </a:lnTo>
                <a:lnTo>
                  <a:pt x="1132439" y="136315"/>
                </a:lnTo>
                <a:lnTo>
                  <a:pt x="1176047" y="175923"/>
                </a:lnTo>
                <a:lnTo>
                  <a:pt x="1206362" y="218820"/>
                </a:lnTo>
                <a:lnTo>
                  <a:pt x="1222123" y="264413"/>
                </a:lnTo>
                <a:lnTo>
                  <a:pt x="1224153" y="288035"/>
                </a:lnTo>
                <a:lnTo>
                  <a:pt x="1222123" y="311659"/>
                </a:lnTo>
                <a:lnTo>
                  <a:pt x="1206362" y="357255"/>
                </a:lnTo>
                <a:lnTo>
                  <a:pt x="1176047" y="400153"/>
                </a:lnTo>
                <a:lnTo>
                  <a:pt x="1132439" y="439762"/>
                </a:lnTo>
                <a:lnTo>
                  <a:pt x="1076799" y="475487"/>
                </a:lnTo>
                <a:lnTo>
                  <a:pt x="1010386" y="506737"/>
                </a:lnTo>
                <a:lnTo>
                  <a:pt x="973534" y="520498"/>
                </a:lnTo>
                <a:lnTo>
                  <a:pt x="934461" y="532918"/>
                </a:lnTo>
                <a:lnTo>
                  <a:pt x="893325" y="543922"/>
                </a:lnTo>
                <a:lnTo>
                  <a:pt x="850284" y="553437"/>
                </a:lnTo>
                <a:lnTo>
                  <a:pt x="805495" y="561387"/>
                </a:lnTo>
                <a:lnTo>
                  <a:pt x="759116" y="567701"/>
                </a:lnTo>
                <a:lnTo>
                  <a:pt x="711304" y="572302"/>
                </a:lnTo>
                <a:lnTo>
                  <a:pt x="662217" y="575117"/>
                </a:lnTo>
                <a:lnTo>
                  <a:pt x="612013" y="576071"/>
                </a:lnTo>
                <a:lnTo>
                  <a:pt x="561809" y="575117"/>
                </a:lnTo>
                <a:lnTo>
                  <a:pt x="512724" y="572302"/>
                </a:lnTo>
                <a:lnTo>
                  <a:pt x="464916" y="567701"/>
                </a:lnTo>
                <a:lnTo>
                  <a:pt x="418543" y="561387"/>
                </a:lnTo>
                <a:lnTo>
                  <a:pt x="373761" y="553437"/>
                </a:lnTo>
                <a:lnTo>
                  <a:pt x="330727" y="543922"/>
                </a:lnTo>
                <a:lnTo>
                  <a:pt x="289600" y="532918"/>
                </a:lnTo>
                <a:lnTo>
                  <a:pt x="250536" y="520498"/>
                </a:lnTo>
                <a:lnTo>
                  <a:pt x="213693" y="506737"/>
                </a:lnTo>
                <a:lnTo>
                  <a:pt x="147299" y="475487"/>
                </a:lnTo>
                <a:lnTo>
                  <a:pt x="91677" y="439762"/>
                </a:lnTo>
                <a:lnTo>
                  <a:pt x="48085" y="400153"/>
                </a:lnTo>
                <a:lnTo>
                  <a:pt x="17782" y="357255"/>
                </a:lnTo>
                <a:lnTo>
                  <a:pt x="2028" y="311659"/>
                </a:lnTo>
                <a:lnTo>
                  <a:pt x="0" y="28803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816723" y="5853100"/>
            <a:ext cx="551708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-4" baseline="1688" dirty="0" smtClean="0">
                <a:solidFill>
                  <a:srgbClr val="FFFFFF"/>
                </a:solidFill>
                <a:latin typeface="Arial Black"/>
                <a:cs typeface="Arial Black"/>
              </a:rPr>
              <a:t>31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121385" y="2132838"/>
            <a:ext cx="8901176" cy="25923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2028" y="311659"/>
                </a:lnTo>
                <a:lnTo>
                  <a:pt x="8008" y="334757"/>
                </a:lnTo>
                <a:lnTo>
                  <a:pt x="31194" y="379078"/>
                </a:lnTo>
                <a:lnTo>
                  <a:pt x="68298" y="420406"/>
                </a:lnTo>
                <a:lnTo>
                  <a:pt x="118063" y="458147"/>
                </a:lnTo>
                <a:lnTo>
                  <a:pt x="179228" y="491709"/>
                </a:lnTo>
                <a:lnTo>
                  <a:pt x="250536" y="520498"/>
                </a:lnTo>
                <a:lnTo>
                  <a:pt x="289600" y="532918"/>
                </a:lnTo>
                <a:lnTo>
                  <a:pt x="330727" y="543922"/>
                </a:lnTo>
                <a:lnTo>
                  <a:pt x="373761" y="553437"/>
                </a:lnTo>
                <a:lnTo>
                  <a:pt x="418543" y="561387"/>
                </a:lnTo>
                <a:lnTo>
                  <a:pt x="464916" y="567701"/>
                </a:lnTo>
                <a:lnTo>
                  <a:pt x="512724" y="572302"/>
                </a:lnTo>
                <a:lnTo>
                  <a:pt x="561809" y="575117"/>
                </a:lnTo>
                <a:lnTo>
                  <a:pt x="612013" y="576071"/>
                </a:lnTo>
                <a:lnTo>
                  <a:pt x="662217" y="575117"/>
                </a:lnTo>
                <a:lnTo>
                  <a:pt x="711304" y="572302"/>
                </a:lnTo>
                <a:lnTo>
                  <a:pt x="759116" y="567701"/>
                </a:lnTo>
                <a:lnTo>
                  <a:pt x="805495" y="561387"/>
                </a:lnTo>
                <a:lnTo>
                  <a:pt x="850284" y="553437"/>
                </a:lnTo>
                <a:lnTo>
                  <a:pt x="893325" y="543922"/>
                </a:lnTo>
                <a:lnTo>
                  <a:pt x="934461" y="532918"/>
                </a:lnTo>
                <a:lnTo>
                  <a:pt x="973534" y="520498"/>
                </a:lnTo>
                <a:lnTo>
                  <a:pt x="1010386" y="506737"/>
                </a:lnTo>
                <a:lnTo>
                  <a:pt x="1076799" y="475487"/>
                </a:lnTo>
                <a:lnTo>
                  <a:pt x="1132439" y="439762"/>
                </a:lnTo>
                <a:lnTo>
                  <a:pt x="1176047" y="400153"/>
                </a:lnTo>
                <a:lnTo>
                  <a:pt x="1206362" y="357255"/>
                </a:lnTo>
                <a:lnTo>
                  <a:pt x="1222123" y="311659"/>
                </a:lnTo>
                <a:lnTo>
                  <a:pt x="1224153" y="288035"/>
                </a:lnTo>
                <a:lnTo>
                  <a:pt x="1222123" y="264413"/>
                </a:lnTo>
                <a:lnTo>
                  <a:pt x="1206362" y="218820"/>
                </a:lnTo>
                <a:lnTo>
                  <a:pt x="1176047" y="175923"/>
                </a:lnTo>
                <a:lnTo>
                  <a:pt x="1132439" y="136315"/>
                </a:lnTo>
                <a:lnTo>
                  <a:pt x="1076799" y="100589"/>
                </a:lnTo>
                <a:lnTo>
                  <a:pt x="1010386" y="69338"/>
                </a:lnTo>
                <a:lnTo>
                  <a:pt x="973534" y="55577"/>
                </a:lnTo>
                <a:lnTo>
                  <a:pt x="934461" y="43156"/>
                </a:lnTo>
                <a:lnTo>
                  <a:pt x="893325" y="32152"/>
                </a:lnTo>
                <a:lnTo>
                  <a:pt x="850284" y="22636"/>
                </a:lnTo>
                <a:lnTo>
                  <a:pt x="805495" y="14685"/>
                </a:lnTo>
                <a:lnTo>
                  <a:pt x="759116" y="8371"/>
                </a:lnTo>
                <a:lnTo>
                  <a:pt x="711304" y="3770"/>
                </a:lnTo>
                <a:lnTo>
                  <a:pt x="662217" y="954"/>
                </a:lnTo>
                <a:lnTo>
                  <a:pt x="612013" y="0"/>
                </a:lnTo>
                <a:lnTo>
                  <a:pt x="561809" y="954"/>
                </a:lnTo>
                <a:lnTo>
                  <a:pt x="512724" y="3770"/>
                </a:lnTo>
                <a:lnTo>
                  <a:pt x="464916" y="8371"/>
                </a:lnTo>
                <a:lnTo>
                  <a:pt x="418543" y="14685"/>
                </a:lnTo>
                <a:lnTo>
                  <a:pt x="373761" y="22636"/>
                </a:lnTo>
                <a:lnTo>
                  <a:pt x="330727" y="32152"/>
                </a:lnTo>
                <a:lnTo>
                  <a:pt x="289600" y="43156"/>
                </a:lnTo>
                <a:lnTo>
                  <a:pt x="250536" y="55577"/>
                </a:lnTo>
                <a:lnTo>
                  <a:pt x="213693" y="69338"/>
                </a:lnTo>
                <a:lnTo>
                  <a:pt x="147299" y="100589"/>
                </a:lnTo>
                <a:lnTo>
                  <a:pt x="91677" y="136315"/>
                </a:lnTo>
                <a:lnTo>
                  <a:pt x="48085" y="175923"/>
                </a:lnTo>
                <a:lnTo>
                  <a:pt x="17782" y="218820"/>
                </a:lnTo>
                <a:lnTo>
                  <a:pt x="2028" y="264413"/>
                </a:lnTo>
                <a:lnTo>
                  <a:pt x="0" y="288035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8008" y="241317"/>
                </a:lnTo>
                <a:lnTo>
                  <a:pt x="31194" y="196998"/>
                </a:lnTo>
                <a:lnTo>
                  <a:pt x="68298" y="155671"/>
                </a:lnTo>
                <a:lnTo>
                  <a:pt x="118063" y="117930"/>
                </a:lnTo>
                <a:lnTo>
                  <a:pt x="179228" y="84367"/>
                </a:lnTo>
                <a:lnTo>
                  <a:pt x="250536" y="55577"/>
                </a:lnTo>
                <a:lnTo>
                  <a:pt x="289600" y="43156"/>
                </a:lnTo>
                <a:lnTo>
                  <a:pt x="330727" y="32152"/>
                </a:lnTo>
                <a:lnTo>
                  <a:pt x="373761" y="22636"/>
                </a:lnTo>
                <a:lnTo>
                  <a:pt x="418543" y="14685"/>
                </a:lnTo>
                <a:lnTo>
                  <a:pt x="464916" y="8371"/>
                </a:lnTo>
                <a:lnTo>
                  <a:pt x="512724" y="3770"/>
                </a:lnTo>
                <a:lnTo>
                  <a:pt x="561809" y="954"/>
                </a:lnTo>
                <a:lnTo>
                  <a:pt x="612013" y="0"/>
                </a:lnTo>
                <a:lnTo>
                  <a:pt x="662217" y="954"/>
                </a:lnTo>
                <a:lnTo>
                  <a:pt x="711304" y="3770"/>
                </a:lnTo>
                <a:lnTo>
                  <a:pt x="759116" y="8371"/>
                </a:lnTo>
                <a:lnTo>
                  <a:pt x="805495" y="14685"/>
                </a:lnTo>
                <a:lnTo>
                  <a:pt x="850284" y="22636"/>
                </a:lnTo>
                <a:lnTo>
                  <a:pt x="893325" y="32152"/>
                </a:lnTo>
                <a:lnTo>
                  <a:pt x="934461" y="43156"/>
                </a:lnTo>
                <a:lnTo>
                  <a:pt x="973534" y="55577"/>
                </a:lnTo>
                <a:lnTo>
                  <a:pt x="1010386" y="69338"/>
                </a:lnTo>
                <a:lnTo>
                  <a:pt x="1076799" y="100589"/>
                </a:lnTo>
                <a:lnTo>
                  <a:pt x="1132439" y="136315"/>
                </a:lnTo>
                <a:lnTo>
                  <a:pt x="1176047" y="175923"/>
                </a:lnTo>
                <a:lnTo>
                  <a:pt x="1206362" y="218820"/>
                </a:lnTo>
                <a:lnTo>
                  <a:pt x="1222123" y="264413"/>
                </a:lnTo>
                <a:lnTo>
                  <a:pt x="1224153" y="288035"/>
                </a:lnTo>
                <a:lnTo>
                  <a:pt x="1222123" y="311659"/>
                </a:lnTo>
                <a:lnTo>
                  <a:pt x="1206362" y="357255"/>
                </a:lnTo>
                <a:lnTo>
                  <a:pt x="1176047" y="400153"/>
                </a:lnTo>
                <a:lnTo>
                  <a:pt x="1132439" y="439762"/>
                </a:lnTo>
                <a:lnTo>
                  <a:pt x="1076799" y="475487"/>
                </a:lnTo>
                <a:lnTo>
                  <a:pt x="1010386" y="506737"/>
                </a:lnTo>
                <a:lnTo>
                  <a:pt x="973534" y="520498"/>
                </a:lnTo>
                <a:lnTo>
                  <a:pt x="934461" y="532918"/>
                </a:lnTo>
                <a:lnTo>
                  <a:pt x="893325" y="543922"/>
                </a:lnTo>
                <a:lnTo>
                  <a:pt x="850284" y="553437"/>
                </a:lnTo>
                <a:lnTo>
                  <a:pt x="805495" y="561387"/>
                </a:lnTo>
                <a:lnTo>
                  <a:pt x="759116" y="567701"/>
                </a:lnTo>
                <a:lnTo>
                  <a:pt x="711304" y="572302"/>
                </a:lnTo>
                <a:lnTo>
                  <a:pt x="662217" y="575117"/>
                </a:lnTo>
                <a:lnTo>
                  <a:pt x="612013" y="576071"/>
                </a:lnTo>
                <a:lnTo>
                  <a:pt x="561809" y="575117"/>
                </a:lnTo>
                <a:lnTo>
                  <a:pt x="512724" y="572302"/>
                </a:lnTo>
                <a:lnTo>
                  <a:pt x="464916" y="567701"/>
                </a:lnTo>
                <a:lnTo>
                  <a:pt x="418543" y="561387"/>
                </a:lnTo>
                <a:lnTo>
                  <a:pt x="373761" y="553437"/>
                </a:lnTo>
                <a:lnTo>
                  <a:pt x="330727" y="543922"/>
                </a:lnTo>
                <a:lnTo>
                  <a:pt x="289600" y="532918"/>
                </a:lnTo>
                <a:lnTo>
                  <a:pt x="250536" y="520498"/>
                </a:lnTo>
                <a:lnTo>
                  <a:pt x="213693" y="506737"/>
                </a:lnTo>
                <a:lnTo>
                  <a:pt x="147299" y="475487"/>
                </a:lnTo>
                <a:lnTo>
                  <a:pt x="91677" y="439762"/>
                </a:lnTo>
                <a:lnTo>
                  <a:pt x="48085" y="400153"/>
                </a:lnTo>
                <a:lnTo>
                  <a:pt x="17782" y="357255"/>
                </a:lnTo>
                <a:lnTo>
                  <a:pt x="2028" y="311659"/>
                </a:lnTo>
                <a:lnTo>
                  <a:pt x="0" y="28803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816723" y="5853100"/>
            <a:ext cx="551708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-4" baseline="1688" dirty="0" smtClean="0">
                <a:solidFill>
                  <a:srgbClr val="FFFFFF"/>
                </a:solidFill>
                <a:latin typeface="Arial Black"/>
                <a:cs typeface="Arial Black"/>
              </a:rPr>
              <a:t>32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430631" y="1340739"/>
            <a:ext cx="8139938" cy="410451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2028" y="311659"/>
                </a:lnTo>
                <a:lnTo>
                  <a:pt x="8008" y="334757"/>
                </a:lnTo>
                <a:lnTo>
                  <a:pt x="31194" y="379078"/>
                </a:lnTo>
                <a:lnTo>
                  <a:pt x="68298" y="420406"/>
                </a:lnTo>
                <a:lnTo>
                  <a:pt x="118063" y="458147"/>
                </a:lnTo>
                <a:lnTo>
                  <a:pt x="179228" y="491709"/>
                </a:lnTo>
                <a:lnTo>
                  <a:pt x="250536" y="520498"/>
                </a:lnTo>
                <a:lnTo>
                  <a:pt x="289600" y="532918"/>
                </a:lnTo>
                <a:lnTo>
                  <a:pt x="330727" y="543922"/>
                </a:lnTo>
                <a:lnTo>
                  <a:pt x="373761" y="553437"/>
                </a:lnTo>
                <a:lnTo>
                  <a:pt x="418543" y="561387"/>
                </a:lnTo>
                <a:lnTo>
                  <a:pt x="464916" y="567701"/>
                </a:lnTo>
                <a:lnTo>
                  <a:pt x="512724" y="572302"/>
                </a:lnTo>
                <a:lnTo>
                  <a:pt x="561809" y="575117"/>
                </a:lnTo>
                <a:lnTo>
                  <a:pt x="612013" y="576071"/>
                </a:lnTo>
                <a:lnTo>
                  <a:pt x="662217" y="575117"/>
                </a:lnTo>
                <a:lnTo>
                  <a:pt x="711304" y="572302"/>
                </a:lnTo>
                <a:lnTo>
                  <a:pt x="759116" y="567701"/>
                </a:lnTo>
                <a:lnTo>
                  <a:pt x="805495" y="561387"/>
                </a:lnTo>
                <a:lnTo>
                  <a:pt x="850284" y="553437"/>
                </a:lnTo>
                <a:lnTo>
                  <a:pt x="893325" y="543922"/>
                </a:lnTo>
                <a:lnTo>
                  <a:pt x="934461" y="532918"/>
                </a:lnTo>
                <a:lnTo>
                  <a:pt x="973534" y="520498"/>
                </a:lnTo>
                <a:lnTo>
                  <a:pt x="1010386" y="506737"/>
                </a:lnTo>
                <a:lnTo>
                  <a:pt x="1076799" y="475487"/>
                </a:lnTo>
                <a:lnTo>
                  <a:pt x="1132439" y="439762"/>
                </a:lnTo>
                <a:lnTo>
                  <a:pt x="1176047" y="400153"/>
                </a:lnTo>
                <a:lnTo>
                  <a:pt x="1206362" y="357255"/>
                </a:lnTo>
                <a:lnTo>
                  <a:pt x="1222123" y="311659"/>
                </a:lnTo>
                <a:lnTo>
                  <a:pt x="1224153" y="288035"/>
                </a:lnTo>
                <a:lnTo>
                  <a:pt x="1222123" y="264413"/>
                </a:lnTo>
                <a:lnTo>
                  <a:pt x="1206362" y="218820"/>
                </a:lnTo>
                <a:lnTo>
                  <a:pt x="1176047" y="175923"/>
                </a:lnTo>
                <a:lnTo>
                  <a:pt x="1132439" y="136315"/>
                </a:lnTo>
                <a:lnTo>
                  <a:pt x="1076799" y="100589"/>
                </a:lnTo>
                <a:lnTo>
                  <a:pt x="1010386" y="69338"/>
                </a:lnTo>
                <a:lnTo>
                  <a:pt x="973534" y="55577"/>
                </a:lnTo>
                <a:lnTo>
                  <a:pt x="934461" y="43156"/>
                </a:lnTo>
                <a:lnTo>
                  <a:pt x="893325" y="32152"/>
                </a:lnTo>
                <a:lnTo>
                  <a:pt x="850284" y="22636"/>
                </a:lnTo>
                <a:lnTo>
                  <a:pt x="805495" y="14685"/>
                </a:lnTo>
                <a:lnTo>
                  <a:pt x="759116" y="8371"/>
                </a:lnTo>
                <a:lnTo>
                  <a:pt x="711304" y="3770"/>
                </a:lnTo>
                <a:lnTo>
                  <a:pt x="662217" y="954"/>
                </a:lnTo>
                <a:lnTo>
                  <a:pt x="612013" y="0"/>
                </a:lnTo>
                <a:lnTo>
                  <a:pt x="561809" y="954"/>
                </a:lnTo>
                <a:lnTo>
                  <a:pt x="512724" y="3770"/>
                </a:lnTo>
                <a:lnTo>
                  <a:pt x="464916" y="8371"/>
                </a:lnTo>
                <a:lnTo>
                  <a:pt x="418543" y="14685"/>
                </a:lnTo>
                <a:lnTo>
                  <a:pt x="373761" y="22636"/>
                </a:lnTo>
                <a:lnTo>
                  <a:pt x="330727" y="32152"/>
                </a:lnTo>
                <a:lnTo>
                  <a:pt x="289600" y="43156"/>
                </a:lnTo>
                <a:lnTo>
                  <a:pt x="250536" y="55577"/>
                </a:lnTo>
                <a:lnTo>
                  <a:pt x="213693" y="69338"/>
                </a:lnTo>
                <a:lnTo>
                  <a:pt x="147299" y="100589"/>
                </a:lnTo>
                <a:lnTo>
                  <a:pt x="91677" y="136315"/>
                </a:lnTo>
                <a:lnTo>
                  <a:pt x="48085" y="175923"/>
                </a:lnTo>
                <a:lnTo>
                  <a:pt x="17782" y="218820"/>
                </a:lnTo>
                <a:lnTo>
                  <a:pt x="2028" y="264413"/>
                </a:lnTo>
                <a:lnTo>
                  <a:pt x="0" y="288035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8008" y="241317"/>
                </a:lnTo>
                <a:lnTo>
                  <a:pt x="31194" y="196998"/>
                </a:lnTo>
                <a:lnTo>
                  <a:pt x="68298" y="155671"/>
                </a:lnTo>
                <a:lnTo>
                  <a:pt x="118063" y="117930"/>
                </a:lnTo>
                <a:lnTo>
                  <a:pt x="179228" y="84367"/>
                </a:lnTo>
                <a:lnTo>
                  <a:pt x="250536" y="55577"/>
                </a:lnTo>
                <a:lnTo>
                  <a:pt x="289600" y="43156"/>
                </a:lnTo>
                <a:lnTo>
                  <a:pt x="330727" y="32152"/>
                </a:lnTo>
                <a:lnTo>
                  <a:pt x="373761" y="22636"/>
                </a:lnTo>
                <a:lnTo>
                  <a:pt x="418543" y="14685"/>
                </a:lnTo>
                <a:lnTo>
                  <a:pt x="464916" y="8371"/>
                </a:lnTo>
                <a:lnTo>
                  <a:pt x="512724" y="3770"/>
                </a:lnTo>
                <a:lnTo>
                  <a:pt x="561809" y="954"/>
                </a:lnTo>
                <a:lnTo>
                  <a:pt x="612013" y="0"/>
                </a:lnTo>
                <a:lnTo>
                  <a:pt x="662217" y="954"/>
                </a:lnTo>
                <a:lnTo>
                  <a:pt x="711304" y="3770"/>
                </a:lnTo>
                <a:lnTo>
                  <a:pt x="759116" y="8371"/>
                </a:lnTo>
                <a:lnTo>
                  <a:pt x="805495" y="14685"/>
                </a:lnTo>
                <a:lnTo>
                  <a:pt x="850284" y="22636"/>
                </a:lnTo>
                <a:lnTo>
                  <a:pt x="893325" y="32152"/>
                </a:lnTo>
                <a:lnTo>
                  <a:pt x="934461" y="43156"/>
                </a:lnTo>
                <a:lnTo>
                  <a:pt x="973534" y="55577"/>
                </a:lnTo>
                <a:lnTo>
                  <a:pt x="1010386" y="69338"/>
                </a:lnTo>
                <a:lnTo>
                  <a:pt x="1076799" y="100589"/>
                </a:lnTo>
                <a:lnTo>
                  <a:pt x="1132439" y="136315"/>
                </a:lnTo>
                <a:lnTo>
                  <a:pt x="1176047" y="175923"/>
                </a:lnTo>
                <a:lnTo>
                  <a:pt x="1206362" y="218820"/>
                </a:lnTo>
                <a:lnTo>
                  <a:pt x="1222123" y="264413"/>
                </a:lnTo>
                <a:lnTo>
                  <a:pt x="1224153" y="288035"/>
                </a:lnTo>
                <a:lnTo>
                  <a:pt x="1222123" y="311659"/>
                </a:lnTo>
                <a:lnTo>
                  <a:pt x="1206362" y="357255"/>
                </a:lnTo>
                <a:lnTo>
                  <a:pt x="1176047" y="400153"/>
                </a:lnTo>
                <a:lnTo>
                  <a:pt x="1132439" y="439762"/>
                </a:lnTo>
                <a:lnTo>
                  <a:pt x="1076799" y="475487"/>
                </a:lnTo>
                <a:lnTo>
                  <a:pt x="1010386" y="506737"/>
                </a:lnTo>
                <a:lnTo>
                  <a:pt x="973534" y="520498"/>
                </a:lnTo>
                <a:lnTo>
                  <a:pt x="934461" y="532918"/>
                </a:lnTo>
                <a:lnTo>
                  <a:pt x="893325" y="543922"/>
                </a:lnTo>
                <a:lnTo>
                  <a:pt x="850284" y="553437"/>
                </a:lnTo>
                <a:lnTo>
                  <a:pt x="805495" y="561387"/>
                </a:lnTo>
                <a:lnTo>
                  <a:pt x="759116" y="567701"/>
                </a:lnTo>
                <a:lnTo>
                  <a:pt x="711304" y="572302"/>
                </a:lnTo>
                <a:lnTo>
                  <a:pt x="662217" y="575117"/>
                </a:lnTo>
                <a:lnTo>
                  <a:pt x="612013" y="576071"/>
                </a:lnTo>
                <a:lnTo>
                  <a:pt x="561809" y="575117"/>
                </a:lnTo>
                <a:lnTo>
                  <a:pt x="512724" y="572302"/>
                </a:lnTo>
                <a:lnTo>
                  <a:pt x="464916" y="567701"/>
                </a:lnTo>
                <a:lnTo>
                  <a:pt x="418543" y="561387"/>
                </a:lnTo>
                <a:lnTo>
                  <a:pt x="373761" y="553437"/>
                </a:lnTo>
                <a:lnTo>
                  <a:pt x="330727" y="543922"/>
                </a:lnTo>
                <a:lnTo>
                  <a:pt x="289600" y="532918"/>
                </a:lnTo>
                <a:lnTo>
                  <a:pt x="250536" y="520498"/>
                </a:lnTo>
                <a:lnTo>
                  <a:pt x="213693" y="506737"/>
                </a:lnTo>
                <a:lnTo>
                  <a:pt x="147299" y="475487"/>
                </a:lnTo>
                <a:lnTo>
                  <a:pt x="91677" y="439762"/>
                </a:lnTo>
                <a:lnTo>
                  <a:pt x="48085" y="400153"/>
                </a:lnTo>
                <a:lnTo>
                  <a:pt x="17782" y="357255"/>
                </a:lnTo>
                <a:lnTo>
                  <a:pt x="2028" y="311659"/>
                </a:lnTo>
                <a:lnTo>
                  <a:pt x="0" y="28803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816723" y="5853100"/>
            <a:ext cx="551708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-4" baseline="1688" dirty="0" smtClean="0">
                <a:solidFill>
                  <a:srgbClr val="FFFFFF"/>
                </a:solidFill>
                <a:latin typeface="Arial Black"/>
                <a:cs typeface="Arial Black"/>
              </a:rPr>
              <a:t>33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11681" y="2852928"/>
            <a:ext cx="6946519" cy="13075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340474" y="1434172"/>
            <a:ext cx="8119999" cy="51125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2028" y="311659"/>
                </a:lnTo>
                <a:lnTo>
                  <a:pt x="8008" y="334757"/>
                </a:lnTo>
                <a:lnTo>
                  <a:pt x="31194" y="379078"/>
                </a:lnTo>
                <a:lnTo>
                  <a:pt x="68298" y="420406"/>
                </a:lnTo>
                <a:lnTo>
                  <a:pt x="118063" y="458147"/>
                </a:lnTo>
                <a:lnTo>
                  <a:pt x="179228" y="491709"/>
                </a:lnTo>
                <a:lnTo>
                  <a:pt x="250536" y="520498"/>
                </a:lnTo>
                <a:lnTo>
                  <a:pt x="289600" y="532918"/>
                </a:lnTo>
                <a:lnTo>
                  <a:pt x="330727" y="543922"/>
                </a:lnTo>
                <a:lnTo>
                  <a:pt x="373761" y="553437"/>
                </a:lnTo>
                <a:lnTo>
                  <a:pt x="418543" y="561387"/>
                </a:lnTo>
                <a:lnTo>
                  <a:pt x="464916" y="567701"/>
                </a:lnTo>
                <a:lnTo>
                  <a:pt x="512724" y="572302"/>
                </a:lnTo>
                <a:lnTo>
                  <a:pt x="561809" y="575117"/>
                </a:lnTo>
                <a:lnTo>
                  <a:pt x="612013" y="576071"/>
                </a:lnTo>
                <a:lnTo>
                  <a:pt x="662217" y="575117"/>
                </a:lnTo>
                <a:lnTo>
                  <a:pt x="711304" y="572302"/>
                </a:lnTo>
                <a:lnTo>
                  <a:pt x="759116" y="567701"/>
                </a:lnTo>
                <a:lnTo>
                  <a:pt x="805495" y="561387"/>
                </a:lnTo>
                <a:lnTo>
                  <a:pt x="850284" y="553437"/>
                </a:lnTo>
                <a:lnTo>
                  <a:pt x="893325" y="543922"/>
                </a:lnTo>
                <a:lnTo>
                  <a:pt x="934461" y="532918"/>
                </a:lnTo>
                <a:lnTo>
                  <a:pt x="973534" y="520498"/>
                </a:lnTo>
                <a:lnTo>
                  <a:pt x="1010386" y="506737"/>
                </a:lnTo>
                <a:lnTo>
                  <a:pt x="1076799" y="475487"/>
                </a:lnTo>
                <a:lnTo>
                  <a:pt x="1132439" y="439762"/>
                </a:lnTo>
                <a:lnTo>
                  <a:pt x="1176047" y="400153"/>
                </a:lnTo>
                <a:lnTo>
                  <a:pt x="1206362" y="357255"/>
                </a:lnTo>
                <a:lnTo>
                  <a:pt x="1222123" y="311659"/>
                </a:lnTo>
                <a:lnTo>
                  <a:pt x="1224153" y="288035"/>
                </a:lnTo>
                <a:lnTo>
                  <a:pt x="1222123" y="264413"/>
                </a:lnTo>
                <a:lnTo>
                  <a:pt x="1206362" y="218820"/>
                </a:lnTo>
                <a:lnTo>
                  <a:pt x="1176047" y="175923"/>
                </a:lnTo>
                <a:lnTo>
                  <a:pt x="1132439" y="136315"/>
                </a:lnTo>
                <a:lnTo>
                  <a:pt x="1076799" y="100589"/>
                </a:lnTo>
                <a:lnTo>
                  <a:pt x="1010386" y="69338"/>
                </a:lnTo>
                <a:lnTo>
                  <a:pt x="973534" y="55577"/>
                </a:lnTo>
                <a:lnTo>
                  <a:pt x="934461" y="43156"/>
                </a:lnTo>
                <a:lnTo>
                  <a:pt x="893325" y="32152"/>
                </a:lnTo>
                <a:lnTo>
                  <a:pt x="850284" y="22636"/>
                </a:lnTo>
                <a:lnTo>
                  <a:pt x="805495" y="14685"/>
                </a:lnTo>
                <a:lnTo>
                  <a:pt x="759116" y="8371"/>
                </a:lnTo>
                <a:lnTo>
                  <a:pt x="711304" y="3770"/>
                </a:lnTo>
                <a:lnTo>
                  <a:pt x="662217" y="954"/>
                </a:lnTo>
                <a:lnTo>
                  <a:pt x="612013" y="0"/>
                </a:lnTo>
                <a:lnTo>
                  <a:pt x="561809" y="954"/>
                </a:lnTo>
                <a:lnTo>
                  <a:pt x="512724" y="3770"/>
                </a:lnTo>
                <a:lnTo>
                  <a:pt x="464916" y="8371"/>
                </a:lnTo>
                <a:lnTo>
                  <a:pt x="418543" y="14685"/>
                </a:lnTo>
                <a:lnTo>
                  <a:pt x="373761" y="22636"/>
                </a:lnTo>
                <a:lnTo>
                  <a:pt x="330727" y="32152"/>
                </a:lnTo>
                <a:lnTo>
                  <a:pt x="289600" y="43156"/>
                </a:lnTo>
                <a:lnTo>
                  <a:pt x="250536" y="55577"/>
                </a:lnTo>
                <a:lnTo>
                  <a:pt x="213693" y="69338"/>
                </a:lnTo>
                <a:lnTo>
                  <a:pt x="147299" y="100589"/>
                </a:lnTo>
                <a:lnTo>
                  <a:pt x="91677" y="136315"/>
                </a:lnTo>
                <a:lnTo>
                  <a:pt x="48085" y="175923"/>
                </a:lnTo>
                <a:lnTo>
                  <a:pt x="17782" y="218820"/>
                </a:lnTo>
                <a:lnTo>
                  <a:pt x="2028" y="264413"/>
                </a:lnTo>
                <a:lnTo>
                  <a:pt x="0" y="288035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8008" y="241317"/>
                </a:lnTo>
                <a:lnTo>
                  <a:pt x="31194" y="196998"/>
                </a:lnTo>
                <a:lnTo>
                  <a:pt x="68298" y="155671"/>
                </a:lnTo>
                <a:lnTo>
                  <a:pt x="118063" y="117930"/>
                </a:lnTo>
                <a:lnTo>
                  <a:pt x="179228" y="84367"/>
                </a:lnTo>
                <a:lnTo>
                  <a:pt x="250536" y="55577"/>
                </a:lnTo>
                <a:lnTo>
                  <a:pt x="289600" y="43156"/>
                </a:lnTo>
                <a:lnTo>
                  <a:pt x="330727" y="32152"/>
                </a:lnTo>
                <a:lnTo>
                  <a:pt x="373761" y="22636"/>
                </a:lnTo>
                <a:lnTo>
                  <a:pt x="418543" y="14685"/>
                </a:lnTo>
                <a:lnTo>
                  <a:pt x="464916" y="8371"/>
                </a:lnTo>
                <a:lnTo>
                  <a:pt x="512724" y="3770"/>
                </a:lnTo>
                <a:lnTo>
                  <a:pt x="561809" y="954"/>
                </a:lnTo>
                <a:lnTo>
                  <a:pt x="612013" y="0"/>
                </a:lnTo>
                <a:lnTo>
                  <a:pt x="662217" y="954"/>
                </a:lnTo>
                <a:lnTo>
                  <a:pt x="711304" y="3770"/>
                </a:lnTo>
                <a:lnTo>
                  <a:pt x="759116" y="8371"/>
                </a:lnTo>
                <a:lnTo>
                  <a:pt x="805495" y="14685"/>
                </a:lnTo>
                <a:lnTo>
                  <a:pt x="850284" y="22636"/>
                </a:lnTo>
                <a:lnTo>
                  <a:pt x="893325" y="32152"/>
                </a:lnTo>
                <a:lnTo>
                  <a:pt x="934461" y="43156"/>
                </a:lnTo>
                <a:lnTo>
                  <a:pt x="973534" y="55577"/>
                </a:lnTo>
                <a:lnTo>
                  <a:pt x="1010386" y="69338"/>
                </a:lnTo>
                <a:lnTo>
                  <a:pt x="1076799" y="100589"/>
                </a:lnTo>
                <a:lnTo>
                  <a:pt x="1132439" y="136315"/>
                </a:lnTo>
                <a:lnTo>
                  <a:pt x="1176047" y="175923"/>
                </a:lnTo>
                <a:lnTo>
                  <a:pt x="1206362" y="218820"/>
                </a:lnTo>
                <a:lnTo>
                  <a:pt x="1222123" y="264413"/>
                </a:lnTo>
                <a:lnTo>
                  <a:pt x="1224153" y="288035"/>
                </a:lnTo>
                <a:lnTo>
                  <a:pt x="1222123" y="311659"/>
                </a:lnTo>
                <a:lnTo>
                  <a:pt x="1206362" y="357255"/>
                </a:lnTo>
                <a:lnTo>
                  <a:pt x="1176047" y="400153"/>
                </a:lnTo>
                <a:lnTo>
                  <a:pt x="1132439" y="439762"/>
                </a:lnTo>
                <a:lnTo>
                  <a:pt x="1076799" y="475487"/>
                </a:lnTo>
                <a:lnTo>
                  <a:pt x="1010386" y="506737"/>
                </a:lnTo>
                <a:lnTo>
                  <a:pt x="973534" y="520498"/>
                </a:lnTo>
                <a:lnTo>
                  <a:pt x="934461" y="532918"/>
                </a:lnTo>
                <a:lnTo>
                  <a:pt x="893325" y="543922"/>
                </a:lnTo>
                <a:lnTo>
                  <a:pt x="850284" y="553437"/>
                </a:lnTo>
                <a:lnTo>
                  <a:pt x="805495" y="561387"/>
                </a:lnTo>
                <a:lnTo>
                  <a:pt x="759116" y="567701"/>
                </a:lnTo>
                <a:lnTo>
                  <a:pt x="711304" y="572302"/>
                </a:lnTo>
                <a:lnTo>
                  <a:pt x="662217" y="575117"/>
                </a:lnTo>
                <a:lnTo>
                  <a:pt x="612013" y="576071"/>
                </a:lnTo>
                <a:lnTo>
                  <a:pt x="561809" y="575117"/>
                </a:lnTo>
                <a:lnTo>
                  <a:pt x="512724" y="572302"/>
                </a:lnTo>
                <a:lnTo>
                  <a:pt x="464916" y="567701"/>
                </a:lnTo>
                <a:lnTo>
                  <a:pt x="418543" y="561387"/>
                </a:lnTo>
                <a:lnTo>
                  <a:pt x="373761" y="553437"/>
                </a:lnTo>
                <a:lnTo>
                  <a:pt x="330727" y="543922"/>
                </a:lnTo>
                <a:lnTo>
                  <a:pt x="289600" y="532918"/>
                </a:lnTo>
                <a:lnTo>
                  <a:pt x="250536" y="520498"/>
                </a:lnTo>
                <a:lnTo>
                  <a:pt x="213693" y="506737"/>
                </a:lnTo>
                <a:lnTo>
                  <a:pt x="147299" y="475487"/>
                </a:lnTo>
                <a:lnTo>
                  <a:pt x="91677" y="439762"/>
                </a:lnTo>
                <a:lnTo>
                  <a:pt x="48085" y="400153"/>
                </a:lnTo>
                <a:lnTo>
                  <a:pt x="17782" y="357255"/>
                </a:lnTo>
                <a:lnTo>
                  <a:pt x="2028" y="311659"/>
                </a:lnTo>
                <a:lnTo>
                  <a:pt x="0" y="28803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9546" y="692658"/>
            <a:ext cx="7568310" cy="43205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934325" y="5853100"/>
            <a:ext cx="315507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0" baseline="1688" dirty="0" smtClean="0">
                <a:solidFill>
                  <a:srgbClr val="FFFFFF"/>
                </a:solidFill>
                <a:latin typeface="Arial Black"/>
                <a:cs typeface="Arial Black"/>
              </a:rPr>
              <a:t>4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267055" y="1044448"/>
            <a:ext cx="8769477" cy="49220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52359" y="6021285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1">
                <a:moveTo>
                  <a:pt x="0" y="288035"/>
                </a:moveTo>
                <a:lnTo>
                  <a:pt x="2028" y="311658"/>
                </a:lnTo>
                <a:lnTo>
                  <a:pt x="8008" y="334754"/>
                </a:lnTo>
                <a:lnTo>
                  <a:pt x="31194" y="379073"/>
                </a:lnTo>
                <a:lnTo>
                  <a:pt x="68298" y="420400"/>
                </a:lnTo>
                <a:lnTo>
                  <a:pt x="118063" y="458141"/>
                </a:lnTo>
                <a:lnTo>
                  <a:pt x="179228" y="491704"/>
                </a:lnTo>
                <a:lnTo>
                  <a:pt x="250536" y="520494"/>
                </a:lnTo>
                <a:lnTo>
                  <a:pt x="289600" y="532915"/>
                </a:lnTo>
                <a:lnTo>
                  <a:pt x="330727" y="543919"/>
                </a:lnTo>
                <a:lnTo>
                  <a:pt x="373761" y="553435"/>
                </a:lnTo>
                <a:lnTo>
                  <a:pt x="418543" y="561386"/>
                </a:lnTo>
                <a:lnTo>
                  <a:pt x="464916" y="567700"/>
                </a:lnTo>
                <a:lnTo>
                  <a:pt x="512724" y="572301"/>
                </a:lnTo>
                <a:lnTo>
                  <a:pt x="561809" y="575117"/>
                </a:lnTo>
                <a:lnTo>
                  <a:pt x="612013" y="576071"/>
                </a:lnTo>
                <a:lnTo>
                  <a:pt x="662217" y="575117"/>
                </a:lnTo>
                <a:lnTo>
                  <a:pt x="711304" y="572301"/>
                </a:lnTo>
                <a:lnTo>
                  <a:pt x="759116" y="567700"/>
                </a:lnTo>
                <a:lnTo>
                  <a:pt x="805495" y="561386"/>
                </a:lnTo>
                <a:lnTo>
                  <a:pt x="850284" y="553435"/>
                </a:lnTo>
                <a:lnTo>
                  <a:pt x="893325" y="543919"/>
                </a:lnTo>
                <a:lnTo>
                  <a:pt x="934461" y="532915"/>
                </a:lnTo>
                <a:lnTo>
                  <a:pt x="973534" y="520494"/>
                </a:lnTo>
                <a:lnTo>
                  <a:pt x="1010386" y="506733"/>
                </a:lnTo>
                <a:lnTo>
                  <a:pt x="1076799" y="475482"/>
                </a:lnTo>
                <a:lnTo>
                  <a:pt x="1132439" y="439756"/>
                </a:lnTo>
                <a:lnTo>
                  <a:pt x="1176047" y="400148"/>
                </a:lnTo>
                <a:lnTo>
                  <a:pt x="1206362" y="357251"/>
                </a:lnTo>
                <a:lnTo>
                  <a:pt x="1222123" y="311658"/>
                </a:lnTo>
                <a:lnTo>
                  <a:pt x="1224153" y="288035"/>
                </a:lnTo>
                <a:lnTo>
                  <a:pt x="1222123" y="264412"/>
                </a:lnTo>
                <a:lnTo>
                  <a:pt x="1206362" y="218816"/>
                </a:lnTo>
                <a:lnTo>
                  <a:pt x="1176047" y="175918"/>
                </a:lnTo>
                <a:lnTo>
                  <a:pt x="1132439" y="136309"/>
                </a:lnTo>
                <a:lnTo>
                  <a:pt x="1076799" y="100584"/>
                </a:lnTo>
                <a:lnTo>
                  <a:pt x="1010386" y="69334"/>
                </a:lnTo>
                <a:lnTo>
                  <a:pt x="973534" y="55573"/>
                </a:lnTo>
                <a:lnTo>
                  <a:pt x="934461" y="43153"/>
                </a:lnTo>
                <a:lnTo>
                  <a:pt x="893325" y="32149"/>
                </a:lnTo>
                <a:lnTo>
                  <a:pt x="850284" y="22634"/>
                </a:lnTo>
                <a:lnTo>
                  <a:pt x="805495" y="14684"/>
                </a:lnTo>
                <a:lnTo>
                  <a:pt x="759116" y="8370"/>
                </a:lnTo>
                <a:lnTo>
                  <a:pt x="711304" y="3769"/>
                </a:lnTo>
                <a:lnTo>
                  <a:pt x="662217" y="954"/>
                </a:lnTo>
                <a:lnTo>
                  <a:pt x="612013" y="0"/>
                </a:lnTo>
                <a:lnTo>
                  <a:pt x="561809" y="954"/>
                </a:lnTo>
                <a:lnTo>
                  <a:pt x="512724" y="3769"/>
                </a:lnTo>
                <a:lnTo>
                  <a:pt x="464916" y="8370"/>
                </a:lnTo>
                <a:lnTo>
                  <a:pt x="418543" y="14684"/>
                </a:lnTo>
                <a:lnTo>
                  <a:pt x="373761" y="22634"/>
                </a:lnTo>
                <a:lnTo>
                  <a:pt x="330727" y="32149"/>
                </a:lnTo>
                <a:lnTo>
                  <a:pt x="289600" y="43153"/>
                </a:lnTo>
                <a:lnTo>
                  <a:pt x="250536" y="55573"/>
                </a:lnTo>
                <a:lnTo>
                  <a:pt x="213693" y="69334"/>
                </a:lnTo>
                <a:lnTo>
                  <a:pt x="147299" y="100584"/>
                </a:lnTo>
                <a:lnTo>
                  <a:pt x="91677" y="136309"/>
                </a:lnTo>
                <a:lnTo>
                  <a:pt x="48085" y="175918"/>
                </a:lnTo>
                <a:lnTo>
                  <a:pt x="17782" y="218816"/>
                </a:lnTo>
                <a:lnTo>
                  <a:pt x="2028" y="264412"/>
                </a:lnTo>
                <a:lnTo>
                  <a:pt x="0" y="288035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452359" y="6021285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1">
                <a:moveTo>
                  <a:pt x="0" y="288035"/>
                </a:moveTo>
                <a:lnTo>
                  <a:pt x="8008" y="241314"/>
                </a:lnTo>
                <a:lnTo>
                  <a:pt x="31194" y="196993"/>
                </a:lnTo>
                <a:lnTo>
                  <a:pt x="68298" y="155665"/>
                </a:lnTo>
                <a:lnTo>
                  <a:pt x="118063" y="117924"/>
                </a:lnTo>
                <a:lnTo>
                  <a:pt x="179228" y="84362"/>
                </a:lnTo>
                <a:lnTo>
                  <a:pt x="250536" y="55573"/>
                </a:lnTo>
                <a:lnTo>
                  <a:pt x="289600" y="43153"/>
                </a:lnTo>
                <a:lnTo>
                  <a:pt x="330727" y="32149"/>
                </a:lnTo>
                <a:lnTo>
                  <a:pt x="373761" y="22634"/>
                </a:lnTo>
                <a:lnTo>
                  <a:pt x="418543" y="14684"/>
                </a:lnTo>
                <a:lnTo>
                  <a:pt x="464916" y="8370"/>
                </a:lnTo>
                <a:lnTo>
                  <a:pt x="512724" y="3769"/>
                </a:lnTo>
                <a:lnTo>
                  <a:pt x="561809" y="954"/>
                </a:lnTo>
                <a:lnTo>
                  <a:pt x="612013" y="0"/>
                </a:lnTo>
                <a:lnTo>
                  <a:pt x="662217" y="954"/>
                </a:lnTo>
                <a:lnTo>
                  <a:pt x="711304" y="3769"/>
                </a:lnTo>
                <a:lnTo>
                  <a:pt x="759116" y="8370"/>
                </a:lnTo>
                <a:lnTo>
                  <a:pt x="805495" y="14684"/>
                </a:lnTo>
                <a:lnTo>
                  <a:pt x="850284" y="22634"/>
                </a:lnTo>
                <a:lnTo>
                  <a:pt x="893325" y="32149"/>
                </a:lnTo>
                <a:lnTo>
                  <a:pt x="934461" y="43153"/>
                </a:lnTo>
                <a:lnTo>
                  <a:pt x="973534" y="55573"/>
                </a:lnTo>
                <a:lnTo>
                  <a:pt x="1010386" y="69334"/>
                </a:lnTo>
                <a:lnTo>
                  <a:pt x="1076799" y="100584"/>
                </a:lnTo>
                <a:lnTo>
                  <a:pt x="1132439" y="136309"/>
                </a:lnTo>
                <a:lnTo>
                  <a:pt x="1176047" y="175918"/>
                </a:lnTo>
                <a:lnTo>
                  <a:pt x="1206362" y="218816"/>
                </a:lnTo>
                <a:lnTo>
                  <a:pt x="1222123" y="264412"/>
                </a:lnTo>
                <a:lnTo>
                  <a:pt x="1224153" y="288035"/>
                </a:lnTo>
                <a:lnTo>
                  <a:pt x="1222123" y="311658"/>
                </a:lnTo>
                <a:lnTo>
                  <a:pt x="1206362" y="357251"/>
                </a:lnTo>
                <a:lnTo>
                  <a:pt x="1176047" y="400148"/>
                </a:lnTo>
                <a:lnTo>
                  <a:pt x="1132439" y="439756"/>
                </a:lnTo>
                <a:lnTo>
                  <a:pt x="1076799" y="475482"/>
                </a:lnTo>
                <a:lnTo>
                  <a:pt x="1010386" y="506733"/>
                </a:lnTo>
                <a:lnTo>
                  <a:pt x="973534" y="520494"/>
                </a:lnTo>
                <a:lnTo>
                  <a:pt x="934461" y="532915"/>
                </a:lnTo>
                <a:lnTo>
                  <a:pt x="893325" y="543919"/>
                </a:lnTo>
                <a:lnTo>
                  <a:pt x="850284" y="553435"/>
                </a:lnTo>
                <a:lnTo>
                  <a:pt x="805495" y="561386"/>
                </a:lnTo>
                <a:lnTo>
                  <a:pt x="759116" y="567700"/>
                </a:lnTo>
                <a:lnTo>
                  <a:pt x="711304" y="572301"/>
                </a:lnTo>
                <a:lnTo>
                  <a:pt x="662217" y="575117"/>
                </a:lnTo>
                <a:lnTo>
                  <a:pt x="612013" y="576071"/>
                </a:lnTo>
                <a:lnTo>
                  <a:pt x="561809" y="575117"/>
                </a:lnTo>
                <a:lnTo>
                  <a:pt x="512724" y="572301"/>
                </a:lnTo>
                <a:lnTo>
                  <a:pt x="464916" y="567700"/>
                </a:lnTo>
                <a:lnTo>
                  <a:pt x="418543" y="561386"/>
                </a:lnTo>
                <a:lnTo>
                  <a:pt x="373761" y="553435"/>
                </a:lnTo>
                <a:lnTo>
                  <a:pt x="330727" y="543919"/>
                </a:lnTo>
                <a:lnTo>
                  <a:pt x="289600" y="532915"/>
                </a:lnTo>
                <a:lnTo>
                  <a:pt x="250536" y="520494"/>
                </a:lnTo>
                <a:lnTo>
                  <a:pt x="213693" y="506733"/>
                </a:lnTo>
                <a:lnTo>
                  <a:pt x="147299" y="475482"/>
                </a:lnTo>
                <a:lnTo>
                  <a:pt x="91677" y="439756"/>
                </a:lnTo>
                <a:lnTo>
                  <a:pt x="48085" y="400148"/>
                </a:lnTo>
                <a:lnTo>
                  <a:pt x="17782" y="357251"/>
                </a:lnTo>
                <a:lnTo>
                  <a:pt x="2028" y="311658"/>
                </a:lnTo>
                <a:lnTo>
                  <a:pt x="0" y="28803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934325" y="6141136"/>
            <a:ext cx="315507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0" baseline="1688" dirty="0" smtClean="0">
                <a:solidFill>
                  <a:srgbClr val="FFFFFF"/>
                </a:solidFill>
                <a:latin typeface="Arial Black"/>
                <a:cs typeface="Arial Black"/>
              </a:rPr>
              <a:t>5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584695" y="764755"/>
            <a:ext cx="7675626" cy="554456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596378" y="116585"/>
            <a:ext cx="1224152" cy="576072"/>
          </a:xfrm>
          <a:custGeom>
            <a:avLst/>
            <a:gdLst/>
            <a:ahLst/>
            <a:cxnLst/>
            <a:rect l="l" t="t" r="r" b="b"/>
            <a:pathLst>
              <a:path w="1224152" h="576072">
                <a:moveTo>
                  <a:pt x="0" y="288036"/>
                </a:moveTo>
                <a:lnTo>
                  <a:pt x="2028" y="311666"/>
                </a:lnTo>
                <a:lnTo>
                  <a:pt x="8008" y="334769"/>
                </a:lnTo>
                <a:lnTo>
                  <a:pt x="31194" y="379098"/>
                </a:lnTo>
                <a:lnTo>
                  <a:pt x="68298" y="420428"/>
                </a:lnTo>
                <a:lnTo>
                  <a:pt x="118063" y="458169"/>
                </a:lnTo>
                <a:lnTo>
                  <a:pt x="179228" y="491728"/>
                </a:lnTo>
                <a:lnTo>
                  <a:pt x="250536" y="520513"/>
                </a:lnTo>
                <a:lnTo>
                  <a:pt x="289600" y="532930"/>
                </a:lnTo>
                <a:lnTo>
                  <a:pt x="330727" y="543931"/>
                </a:lnTo>
                <a:lnTo>
                  <a:pt x="373761" y="553444"/>
                </a:lnTo>
                <a:lnTo>
                  <a:pt x="418543" y="561392"/>
                </a:lnTo>
                <a:lnTo>
                  <a:pt x="464916" y="567703"/>
                </a:lnTo>
                <a:lnTo>
                  <a:pt x="512724" y="572303"/>
                </a:lnTo>
                <a:lnTo>
                  <a:pt x="561809" y="575117"/>
                </a:lnTo>
                <a:lnTo>
                  <a:pt x="612013" y="576072"/>
                </a:lnTo>
                <a:lnTo>
                  <a:pt x="662217" y="575117"/>
                </a:lnTo>
                <a:lnTo>
                  <a:pt x="711304" y="572303"/>
                </a:lnTo>
                <a:lnTo>
                  <a:pt x="759116" y="567703"/>
                </a:lnTo>
                <a:lnTo>
                  <a:pt x="805495" y="561392"/>
                </a:lnTo>
                <a:lnTo>
                  <a:pt x="850284" y="553444"/>
                </a:lnTo>
                <a:lnTo>
                  <a:pt x="893325" y="543931"/>
                </a:lnTo>
                <a:lnTo>
                  <a:pt x="934461" y="532930"/>
                </a:lnTo>
                <a:lnTo>
                  <a:pt x="973534" y="520513"/>
                </a:lnTo>
                <a:lnTo>
                  <a:pt x="1010386" y="506754"/>
                </a:lnTo>
                <a:lnTo>
                  <a:pt x="1076799" y="475508"/>
                </a:lnTo>
                <a:lnTo>
                  <a:pt x="1132439" y="439784"/>
                </a:lnTo>
                <a:lnTo>
                  <a:pt x="1176047" y="400175"/>
                </a:lnTo>
                <a:lnTo>
                  <a:pt x="1206362" y="357271"/>
                </a:lnTo>
                <a:lnTo>
                  <a:pt x="1222123" y="311666"/>
                </a:lnTo>
                <a:lnTo>
                  <a:pt x="1224152" y="288036"/>
                </a:lnTo>
                <a:lnTo>
                  <a:pt x="1222123" y="264422"/>
                </a:lnTo>
                <a:lnTo>
                  <a:pt x="1206362" y="218841"/>
                </a:lnTo>
                <a:lnTo>
                  <a:pt x="1176047" y="175950"/>
                </a:lnTo>
                <a:lnTo>
                  <a:pt x="1132439" y="136343"/>
                </a:lnTo>
                <a:lnTo>
                  <a:pt x="1076799" y="100615"/>
                </a:lnTo>
                <a:lnTo>
                  <a:pt x="1010386" y="69360"/>
                </a:lnTo>
                <a:lnTo>
                  <a:pt x="973534" y="55595"/>
                </a:lnTo>
                <a:lnTo>
                  <a:pt x="934461" y="43172"/>
                </a:lnTo>
                <a:lnTo>
                  <a:pt x="893325" y="32164"/>
                </a:lnTo>
                <a:lnTo>
                  <a:pt x="850284" y="22645"/>
                </a:lnTo>
                <a:lnTo>
                  <a:pt x="805495" y="14691"/>
                </a:lnTo>
                <a:lnTo>
                  <a:pt x="759116" y="8375"/>
                </a:lnTo>
                <a:lnTo>
                  <a:pt x="711304" y="3771"/>
                </a:lnTo>
                <a:lnTo>
                  <a:pt x="662217" y="955"/>
                </a:lnTo>
                <a:lnTo>
                  <a:pt x="612013" y="0"/>
                </a:lnTo>
                <a:lnTo>
                  <a:pt x="561809" y="955"/>
                </a:lnTo>
                <a:lnTo>
                  <a:pt x="512724" y="3771"/>
                </a:lnTo>
                <a:lnTo>
                  <a:pt x="464916" y="8375"/>
                </a:lnTo>
                <a:lnTo>
                  <a:pt x="418543" y="14691"/>
                </a:lnTo>
                <a:lnTo>
                  <a:pt x="373761" y="22645"/>
                </a:lnTo>
                <a:lnTo>
                  <a:pt x="330727" y="32164"/>
                </a:lnTo>
                <a:lnTo>
                  <a:pt x="289600" y="43172"/>
                </a:lnTo>
                <a:lnTo>
                  <a:pt x="250536" y="55595"/>
                </a:lnTo>
                <a:lnTo>
                  <a:pt x="213693" y="69360"/>
                </a:lnTo>
                <a:lnTo>
                  <a:pt x="147299" y="100615"/>
                </a:lnTo>
                <a:lnTo>
                  <a:pt x="91677" y="136343"/>
                </a:lnTo>
                <a:lnTo>
                  <a:pt x="48085" y="175950"/>
                </a:lnTo>
                <a:lnTo>
                  <a:pt x="17782" y="218841"/>
                </a:lnTo>
                <a:lnTo>
                  <a:pt x="2028" y="264422"/>
                </a:lnTo>
                <a:lnTo>
                  <a:pt x="0" y="288036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596378" y="116585"/>
            <a:ext cx="1224152" cy="576072"/>
          </a:xfrm>
          <a:custGeom>
            <a:avLst/>
            <a:gdLst/>
            <a:ahLst/>
            <a:cxnLst/>
            <a:rect l="l" t="t" r="r" b="b"/>
            <a:pathLst>
              <a:path w="1224152" h="576072">
                <a:moveTo>
                  <a:pt x="0" y="288036"/>
                </a:moveTo>
                <a:lnTo>
                  <a:pt x="8008" y="241333"/>
                </a:lnTo>
                <a:lnTo>
                  <a:pt x="31194" y="197022"/>
                </a:lnTo>
                <a:lnTo>
                  <a:pt x="68298" y="155699"/>
                </a:lnTo>
                <a:lnTo>
                  <a:pt x="118063" y="117957"/>
                </a:lnTo>
                <a:lnTo>
                  <a:pt x="179228" y="84391"/>
                </a:lnTo>
                <a:lnTo>
                  <a:pt x="250536" y="55595"/>
                </a:lnTo>
                <a:lnTo>
                  <a:pt x="289600" y="43172"/>
                </a:lnTo>
                <a:lnTo>
                  <a:pt x="330727" y="32164"/>
                </a:lnTo>
                <a:lnTo>
                  <a:pt x="373761" y="22645"/>
                </a:lnTo>
                <a:lnTo>
                  <a:pt x="418543" y="14691"/>
                </a:lnTo>
                <a:lnTo>
                  <a:pt x="464916" y="8375"/>
                </a:lnTo>
                <a:lnTo>
                  <a:pt x="512724" y="3771"/>
                </a:lnTo>
                <a:lnTo>
                  <a:pt x="561809" y="955"/>
                </a:lnTo>
                <a:lnTo>
                  <a:pt x="612013" y="0"/>
                </a:lnTo>
                <a:lnTo>
                  <a:pt x="662217" y="955"/>
                </a:lnTo>
                <a:lnTo>
                  <a:pt x="711304" y="3771"/>
                </a:lnTo>
                <a:lnTo>
                  <a:pt x="759116" y="8375"/>
                </a:lnTo>
                <a:lnTo>
                  <a:pt x="805495" y="14691"/>
                </a:lnTo>
                <a:lnTo>
                  <a:pt x="850284" y="22645"/>
                </a:lnTo>
                <a:lnTo>
                  <a:pt x="893325" y="32164"/>
                </a:lnTo>
                <a:lnTo>
                  <a:pt x="934461" y="43172"/>
                </a:lnTo>
                <a:lnTo>
                  <a:pt x="973534" y="55595"/>
                </a:lnTo>
                <a:lnTo>
                  <a:pt x="1010386" y="69360"/>
                </a:lnTo>
                <a:lnTo>
                  <a:pt x="1076799" y="100615"/>
                </a:lnTo>
                <a:lnTo>
                  <a:pt x="1132439" y="136343"/>
                </a:lnTo>
                <a:lnTo>
                  <a:pt x="1176047" y="175950"/>
                </a:lnTo>
                <a:lnTo>
                  <a:pt x="1206362" y="218841"/>
                </a:lnTo>
                <a:lnTo>
                  <a:pt x="1222123" y="264422"/>
                </a:lnTo>
                <a:lnTo>
                  <a:pt x="1224152" y="288036"/>
                </a:lnTo>
                <a:lnTo>
                  <a:pt x="1222123" y="311666"/>
                </a:lnTo>
                <a:lnTo>
                  <a:pt x="1206362" y="357271"/>
                </a:lnTo>
                <a:lnTo>
                  <a:pt x="1176047" y="400175"/>
                </a:lnTo>
                <a:lnTo>
                  <a:pt x="1132439" y="439784"/>
                </a:lnTo>
                <a:lnTo>
                  <a:pt x="1076799" y="475508"/>
                </a:lnTo>
                <a:lnTo>
                  <a:pt x="1010386" y="506754"/>
                </a:lnTo>
                <a:lnTo>
                  <a:pt x="973534" y="520513"/>
                </a:lnTo>
                <a:lnTo>
                  <a:pt x="934461" y="532930"/>
                </a:lnTo>
                <a:lnTo>
                  <a:pt x="893325" y="543931"/>
                </a:lnTo>
                <a:lnTo>
                  <a:pt x="850284" y="553444"/>
                </a:lnTo>
                <a:lnTo>
                  <a:pt x="805495" y="561392"/>
                </a:lnTo>
                <a:lnTo>
                  <a:pt x="759116" y="567703"/>
                </a:lnTo>
                <a:lnTo>
                  <a:pt x="711304" y="572303"/>
                </a:lnTo>
                <a:lnTo>
                  <a:pt x="662217" y="575117"/>
                </a:lnTo>
                <a:lnTo>
                  <a:pt x="612013" y="576072"/>
                </a:lnTo>
                <a:lnTo>
                  <a:pt x="561809" y="575117"/>
                </a:lnTo>
                <a:lnTo>
                  <a:pt x="512724" y="572303"/>
                </a:lnTo>
                <a:lnTo>
                  <a:pt x="464916" y="567703"/>
                </a:lnTo>
                <a:lnTo>
                  <a:pt x="418543" y="561392"/>
                </a:lnTo>
                <a:lnTo>
                  <a:pt x="373761" y="553444"/>
                </a:lnTo>
                <a:lnTo>
                  <a:pt x="330727" y="543931"/>
                </a:lnTo>
                <a:lnTo>
                  <a:pt x="289600" y="532930"/>
                </a:lnTo>
                <a:lnTo>
                  <a:pt x="250536" y="520513"/>
                </a:lnTo>
                <a:lnTo>
                  <a:pt x="213693" y="506754"/>
                </a:lnTo>
                <a:lnTo>
                  <a:pt x="147299" y="475508"/>
                </a:lnTo>
                <a:lnTo>
                  <a:pt x="91677" y="439784"/>
                </a:lnTo>
                <a:lnTo>
                  <a:pt x="48085" y="400175"/>
                </a:lnTo>
                <a:lnTo>
                  <a:pt x="17782" y="357271"/>
                </a:lnTo>
                <a:lnTo>
                  <a:pt x="2028" y="311666"/>
                </a:lnTo>
                <a:lnTo>
                  <a:pt x="0" y="28803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78216" y="235306"/>
            <a:ext cx="315507" cy="3804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0" baseline="1688" dirty="0" smtClean="0">
                <a:solidFill>
                  <a:srgbClr val="FFFFFF"/>
                </a:solidFill>
                <a:latin typeface="Arial Black"/>
                <a:cs typeface="Arial Black"/>
              </a:rPr>
              <a:t>6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72224" y="908773"/>
            <a:ext cx="7988173" cy="491058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2028" y="311659"/>
                </a:lnTo>
                <a:lnTo>
                  <a:pt x="8008" y="334757"/>
                </a:lnTo>
                <a:lnTo>
                  <a:pt x="31194" y="379078"/>
                </a:lnTo>
                <a:lnTo>
                  <a:pt x="68298" y="420406"/>
                </a:lnTo>
                <a:lnTo>
                  <a:pt x="118063" y="458147"/>
                </a:lnTo>
                <a:lnTo>
                  <a:pt x="179228" y="491709"/>
                </a:lnTo>
                <a:lnTo>
                  <a:pt x="250536" y="520498"/>
                </a:lnTo>
                <a:lnTo>
                  <a:pt x="289600" y="532918"/>
                </a:lnTo>
                <a:lnTo>
                  <a:pt x="330727" y="543922"/>
                </a:lnTo>
                <a:lnTo>
                  <a:pt x="373761" y="553437"/>
                </a:lnTo>
                <a:lnTo>
                  <a:pt x="418543" y="561387"/>
                </a:lnTo>
                <a:lnTo>
                  <a:pt x="464916" y="567701"/>
                </a:lnTo>
                <a:lnTo>
                  <a:pt x="512724" y="572302"/>
                </a:lnTo>
                <a:lnTo>
                  <a:pt x="561809" y="575117"/>
                </a:lnTo>
                <a:lnTo>
                  <a:pt x="612013" y="576071"/>
                </a:lnTo>
                <a:lnTo>
                  <a:pt x="662217" y="575117"/>
                </a:lnTo>
                <a:lnTo>
                  <a:pt x="711304" y="572302"/>
                </a:lnTo>
                <a:lnTo>
                  <a:pt x="759116" y="567701"/>
                </a:lnTo>
                <a:lnTo>
                  <a:pt x="805495" y="561387"/>
                </a:lnTo>
                <a:lnTo>
                  <a:pt x="850284" y="553437"/>
                </a:lnTo>
                <a:lnTo>
                  <a:pt x="893325" y="543922"/>
                </a:lnTo>
                <a:lnTo>
                  <a:pt x="934461" y="532918"/>
                </a:lnTo>
                <a:lnTo>
                  <a:pt x="973534" y="520498"/>
                </a:lnTo>
                <a:lnTo>
                  <a:pt x="1010386" y="506737"/>
                </a:lnTo>
                <a:lnTo>
                  <a:pt x="1076799" y="475487"/>
                </a:lnTo>
                <a:lnTo>
                  <a:pt x="1132439" y="439762"/>
                </a:lnTo>
                <a:lnTo>
                  <a:pt x="1176047" y="400153"/>
                </a:lnTo>
                <a:lnTo>
                  <a:pt x="1206362" y="357255"/>
                </a:lnTo>
                <a:lnTo>
                  <a:pt x="1222123" y="311659"/>
                </a:lnTo>
                <a:lnTo>
                  <a:pt x="1224153" y="288035"/>
                </a:lnTo>
                <a:lnTo>
                  <a:pt x="1222123" y="264413"/>
                </a:lnTo>
                <a:lnTo>
                  <a:pt x="1206362" y="218820"/>
                </a:lnTo>
                <a:lnTo>
                  <a:pt x="1176047" y="175923"/>
                </a:lnTo>
                <a:lnTo>
                  <a:pt x="1132439" y="136315"/>
                </a:lnTo>
                <a:lnTo>
                  <a:pt x="1076799" y="100589"/>
                </a:lnTo>
                <a:lnTo>
                  <a:pt x="1010386" y="69338"/>
                </a:lnTo>
                <a:lnTo>
                  <a:pt x="973534" y="55577"/>
                </a:lnTo>
                <a:lnTo>
                  <a:pt x="934461" y="43156"/>
                </a:lnTo>
                <a:lnTo>
                  <a:pt x="893325" y="32152"/>
                </a:lnTo>
                <a:lnTo>
                  <a:pt x="850284" y="22636"/>
                </a:lnTo>
                <a:lnTo>
                  <a:pt x="805495" y="14685"/>
                </a:lnTo>
                <a:lnTo>
                  <a:pt x="759116" y="8371"/>
                </a:lnTo>
                <a:lnTo>
                  <a:pt x="711304" y="3770"/>
                </a:lnTo>
                <a:lnTo>
                  <a:pt x="662217" y="954"/>
                </a:lnTo>
                <a:lnTo>
                  <a:pt x="612013" y="0"/>
                </a:lnTo>
                <a:lnTo>
                  <a:pt x="561809" y="954"/>
                </a:lnTo>
                <a:lnTo>
                  <a:pt x="512724" y="3770"/>
                </a:lnTo>
                <a:lnTo>
                  <a:pt x="464916" y="8371"/>
                </a:lnTo>
                <a:lnTo>
                  <a:pt x="418543" y="14685"/>
                </a:lnTo>
                <a:lnTo>
                  <a:pt x="373761" y="22636"/>
                </a:lnTo>
                <a:lnTo>
                  <a:pt x="330727" y="32152"/>
                </a:lnTo>
                <a:lnTo>
                  <a:pt x="289600" y="43156"/>
                </a:lnTo>
                <a:lnTo>
                  <a:pt x="250536" y="55577"/>
                </a:lnTo>
                <a:lnTo>
                  <a:pt x="213693" y="69338"/>
                </a:lnTo>
                <a:lnTo>
                  <a:pt x="147299" y="100589"/>
                </a:lnTo>
                <a:lnTo>
                  <a:pt x="91677" y="136315"/>
                </a:lnTo>
                <a:lnTo>
                  <a:pt x="48085" y="175923"/>
                </a:lnTo>
                <a:lnTo>
                  <a:pt x="17782" y="218820"/>
                </a:lnTo>
                <a:lnTo>
                  <a:pt x="2028" y="264413"/>
                </a:lnTo>
                <a:lnTo>
                  <a:pt x="0" y="288035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8008" y="241317"/>
                </a:lnTo>
                <a:lnTo>
                  <a:pt x="31194" y="196998"/>
                </a:lnTo>
                <a:lnTo>
                  <a:pt x="68298" y="155671"/>
                </a:lnTo>
                <a:lnTo>
                  <a:pt x="118063" y="117930"/>
                </a:lnTo>
                <a:lnTo>
                  <a:pt x="179228" y="84367"/>
                </a:lnTo>
                <a:lnTo>
                  <a:pt x="250536" y="55577"/>
                </a:lnTo>
                <a:lnTo>
                  <a:pt x="289600" y="43156"/>
                </a:lnTo>
                <a:lnTo>
                  <a:pt x="330727" y="32152"/>
                </a:lnTo>
                <a:lnTo>
                  <a:pt x="373761" y="22636"/>
                </a:lnTo>
                <a:lnTo>
                  <a:pt x="418543" y="14685"/>
                </a:lnTo>
                <a:lnTo>
                  <a:pt x="464916" y="8371"/>
                </a:lnTo>
                <a:lnTo>
                  <a:pt x="512724" y="3770"/>
                </a:lnTo>
                <a:lnTo>
                  <a:pt x="561809" y="954"/>
                </a:lnTo>
                <a:lnTo>
                  <a:pt x="612013" y="0"/>
                </a:lnTo>
                <a:lnTo>
                  <a:pt x="662217" y="954"/>
                </a:lnTo>
                <a:lnTo>
                  <a:pt x="711304" y="3770"/>
                </a:lnTo>
                <a:lnTo>
                  <a:pt x="759116" y="8371"/>
                </a:lnTo>
                <a:lnTo>
                  <a:pt x="805495" y="14685"/>
                </a:lnTo>
                <a:lnTo>
                  <a:pt x="850284" y="22636"/>
                </a:lnTo>
                <a:lnTo>
                  <a:pt x="893325" y="32152"/>
                </a:lnTo>
                <a:lnTo>
                  <a:pt x="934461" y="43156"/>
                </a:lnTo>
                <a:lnTo>
                  <a:pt x="973534" y="55577"/>
                </a:lnTo>
                <a:lnTo>
                  <a:pt x="1010386" y="69338"/>
                </a:lnTo>
                <a:lnTo>
                  <a:pt x="1076799" y="100589"/>
                </a:lnTo>
                <a:lnTo>
                  <a:pt x="1132439" y="136315"/>
                </a:lnTo>
                <a:lnTo>
                  <a:pt x="1176047" y="175923"/>
                </a:lnTo>
                <a:lnTo>
                  <a:pt x="1206362" y="218820"/>
                </a:lnTo>
                <a:lnTo>
                  <a:pt x="1222123" y="264413"/>
                </a:lnTo>
                <a:lnTo>
                  <a:pt x="1224153" y="288035"/>
                </a:lnTo>
                <a:lnTo>
                  <a:pt x="1222123" y="311659"/>
                </a:lnTo>
                <a:lnTo>
                  <a:pt x="1206362" y="357255"/>
                </a:lnTo>
                <a:lnTo>
                  <a:pt x="1176047" y="400153"/>
                </a:lnTo>
                <a:lnTo>
                  <a:pt x="1132439" y="439762"/>
                </a:lnTo>
                <a:lnTo>
                  <a:pt x="1076799" y="475487"/>
                </a:lnTo>
                <a:lnTo>
                  <a:pt x="1010386" y="506737"/>
                </a:lnTo>
                <a:lnTo>
                  <a:pt x="973534" y="520498"/>
                </a:lnTo>
                <a:lnTo>
                  <a:pt x="934461" y="532918"/>
                </a:lnTo>
                <a:lnTo>
                  <a:pt x="893325" y="543922"/>
                </a:lnTo>
                <a:lnTo>
                  <a:pt x="850284" y="553437"/>
                </a:lnTo>
                <a:lnTo>
                  <a:pt x="805495" y="561387"/>
                </a:lnTo>
                <a:lnTo>
                  <a:pt x="759116" y="567701"/>
                </a:lnTo>
                <a:lnTo>
                  <a:pt x="711304" y="572302"/>
                </a:lnTo>
                <a:lnTo>
                  <a:pt x="662217" y="575117"/>
                </a:lnTo>
                <a:lnTo>
                  <a:pt x="612013" y="576071"/>
                </a:lnTo>
                <a:lnTo>
                  <a:pt x="561809" y="575117"/>
                </a:lnTo>
                <a:lnTo>
                  <a:pt x="512724" y="572302"/>
                </a:lnTo>
                <a:lnTo>
                  <a:pt x="464916" y="567701"/>
                </a:lnTo>
                <a:lnTo>
                  <a:pt x="418543" y="561387"/>
                </a:lnTo>
                <a:lnTo>
                  <a:pt x="373761" y="553437"/>
                </a:lnTo>
                <a:lnTo>
                  <a:pt x="330727" y="543922"/>
                </a:lnTo>
                <a:lnTo>
                  <a:pt x="289600" y="532918"/>
                </a:lnTo>
                <a:lnTo>
                  <a:pt x="250536" y="520498"/>
                </a:lnTo>
                <a:lnTo>
                  <a:pt x="213693" y="506737"/>
                </a:lnTo>
                <a:lnTo>
                  <a:pt x="147299" y="475487"/>
                </a:lnTo>
                <a:lnTo>
                  <a:pt x="91677" y="439762"/>
                </a:lnTo>
                <a:lnTo>
                  <a:pt x="48085" y="400153"/>
                </a:lnTo>
                <a:lnTo>
                  <a:pt x="17782" y="357255"/>
                </a:lnTo>
                <a:lnTo>
                  <a:pt x="2028" y="311659"/>
                </a:lnTo>
                <a:lnTo>
                  <a:pt x="0" y="28803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934325" y="5853100"/>
            <a:ext cx="315507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0" baseline="1688" dirty="0" smtClean="0">
                <a:solidFill>
                  <a:srgbClr val="FFFFFF"/>
                </a:solidFill>
                <a:latin typeface="Arial Black"/>
                <a:cs typeface="Arial Black"/>
              </a:rPr>
              <a:t>7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448309" y="1124800"/>
            <a:ext cx="8380349" cy="45364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2028" y="311659"/>
                </a:lnTo>
                <a:lnTo>
                  <a:pt x="8008" y="334757"/>
                </a:lnTo>
                <a:lnTo>
                  <a:pt x="31194" y="379078"/>
                </a:lnTo>
                <a:lnTo>
                  <a:pt x="68298" y="420406"/>
                </a:lnTo>
                <a:lnTo>
                  <a:pt x="118063" y="458147"/>
                </a:lnTo>
                <a:lnTo>
                  <a:pt x="179228" y="491709"/>
                </a:lnTo>
                <a:lnTo>
                  <a:pt x="250536" y="520498"/>
                </a:lnTo>
                <a:lnTo>
                  <a:pt x="289600" y="532918"/>
                </a:lnTo>
                <a:lnTo>
                  <a:pt x="330727" y="543922"/>
                </a:lnTo>
                <a:lnTo>
                  <a:pt x="373761" y="553437"/>
                </a:lnTo>
                <a:lnTo>
                  <a:pt x="418543" y="561387"/>
                </a:lnTo>
                <a:lnTo>
                  <a:pt x="464916" y="567701"/>
                </a:lnTo>
                <a:lnTo>
                  <a:pt x="512724" y="572302"/>
                </a:lnTo>
                <a:lnTo>
                  <a:pt x="561809" y="575117"/>
                </a:lnTo>
                <a:lnTo>
                  <a:pt x="612013" y="576071"/>
                </a:lnTo>
                <a:lnTo>
                  <a:pt x="662217" y="575117"/>
                </a:lnTo>
                <a:lnTo>
                  <a:pt x="711304" y="572302"/>
                </a:lnTo>
                <a:lnTo>
                  <a:pt x="759116" y="567701"/>
                </a:lnTo>
                <a:lnTo>
                  <a:pt x="805495" y="561387"/>
                </a:lnTo>
                <a:lnTo>
                  <a:pt x="850284" y="553437"/>
                </a:lnTo>
                <a:lnTo>
                  <a:pt x="893325" y="543922"/>
                </a:lnTo>
                <a:lnTo>
                  <a:pt x="934461" y="532918"/>
                </a:lnTo>
                <a:lnTo>
                  <a:pt x="973534" y="520498"/>
                </a:lnTo>
                <a:lnTo>
                  <a:pt x="1010386" y="506737"/>
                </a:lnTo>
                <a:lnTo>
                  <a:pt x="1076799" y="475487"/>
                </a:lnTo>
                <a:lnTo>
                  <a:pt x="1132439" y="439762"/>
                </a:lnTo>
                <a:lnTo>
                  <a:pt x="1176047" y="400153"/>
                </a:lnTo>
                <a:lnTo>
                  <a:pt x="1206362" y="357255"/>
                </a:lnTo>
                <a:lnTo>
                  <a:pt x="1222123" y="311659"/>
                </a:lnTo>
                <a:lnTo>
                  <a:pt x="1224153" y="288035"/>
                </a:lnTo>
                <a:lnTo>
                  <a:pt x="1222123" y="264413"/>
                </a:lnTo>
                <a:lnTo>
                  <a:pt x="1206362" y="218820"/>
                </a:lnTo>
                <a:lnTo>
                  <a:pt x="1176047" y="175923"/>
                </a:lnTo>
                <a:lnTo>
                  <a:pt x="1132439" y="136315"/>
                </a:lnTo>
                <a:lnTo>
                  <a:pt x="1076799" y="100589"/>
                </a:lnTo>
                <a:lnTo>
                  <a:pt x="1010386" y="69338"/>
                </a:lnTo>
                <a:lnTo>
                  <a:pt x="973534" y="55577"/>
                </a:lnTo>
                <a:lnTo>
                  <a:pt x="934461" y="43156"/>
                </a:lnTo>
                <a:lnTo>
                  <a:pt x="893325" y="32152"/>
                </a:lnTo>
                <a:lnTo>
                  <a:pt x="850284" y="22636"/>
                </a:lnTo>
                <a:lnTo>
                  <a:pt x="805495" y="14685"/>
                </a:lnTo>
                <a:lnTo>
                  <a:pt x="759116" y="8371"/>
                </a:lnTo>
                <a:lnTo>
                  <a:pt x="711304" y="3770"/>
                </a:lnTo>
                <a:lnTo>
                  <a:pt x="662217" y="954"/>
                </a:lnTo>
                <a:lnTo>
                  <a:pt x="612013" y="0"/>
                </a:lnTo>
                <a:lnTo>
                  <a:pt x="561809" y="954"/>
                </a:lnTo>
                <a:lnTo>
                  <a:pt x="512724" y="3770"/>
                </a:lnTo>
                <a:lnTo>
                  <a:pt x="464916" y="8371"/>
                </a:lnTo>
                <a:lnTo>
                  <a:pt x="418543" y="14685"/>
                </a:lnTo>
                <a:lnTo>
                  <a:pt x="373761" y="22636"/>
                </a:lnTo>
                <a:lnTo>
                  <a:pt x="330727" y="32152"/>
                </a:lnTo>
                <a:lnTo>
                  <a:pt x="289600" y="43156"/>
                </a:lnTo>
                <a:lnTo>
                  <a:pt x="250536" y="55577"/>
                </a:lnTo>
                <a:lnTo>
                  <a:pt x="213693" y="69338"/>
                </a:lnTo>
                <a:lnTo>
                  <a:pt x="147299" y="100589"/>
                </a:lnTo>
                <a:lnTo>
                  <a:pt x="91677" y="136315"/>
                </a:lnTo>
                <a:lnTo>
                  <a:pt x="48085" y="175923"/>
                </a:lnTo>
                <a:lnTo>
                  <a:pt x="17782" y="218820"/>
                </a:lnTo>
                <a:lnTo>
                  <a:pt x="2028" y="264413"/>
                </a:lnTo>
                <a:lnTo>
                  <a:pt x="0" y="288035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452359" y="5733249"/>
            <a:ext cx="1224153" cy="576072"/>
          </a:xfrm>
          <a:custGeom>
            <a:avLst/>
            <a:gdLst/>
            <a:ahLst/>
            <a:cxnLst/>
            <a:rect l="l" t="t" r="r" b="b"/>
            <a:pathLst>
              <a:path w="1224153" h="576072">
                <a:moveTo>
                  <a:pt x="0" y="288035"/>
                </a:moveTo>
                <a:lnTo>
                  <a:pt x="8008" y="241317"/>
                </a:lnTo>
                <a:lnTo>
                  <a:pt x="31194" y="196998"/>
                </a:lnTo>
                <a:lnTo>
                  <a:pt x="68298" y="155671"/>
                </a:lnTo>
                <a:lnTo>
                  <a:pt x="118063" y="117930"/>
                </a:lnTo>
                <a:lnTo>
                  <a:pt x="179228" y="84367"/>
                </a:lnTo>
                <a:lnTo>
                  <a:pt x="250536" y="55577"/>
                </a:lnTo>
                <a:lnTo>
                  <a:pt x="289600" y="43156"/>
                </a:lnTo>
                <a:lnTo>
                  <a:pt x="330727" y="32152"/>
                </a:lnTo>
                <a:lnTo>
                  <a:pt x="373761" y="22636"/>
                </a:lnTo>
                <a:lnTo>
                  <a:pt x="418543" y="14685"/>
                </a:lnTo>
                <a:lnTo>
                  <a:pt x="464916" y="8371"/>
                </a:lnTo>
                <a:lnTo>
                  <a:pt x="512724" y="3770"/>
                </a:lnTo>
                <a:lnTo>
                  <a:pt x="561809" y="954"/>
                </a:lnTo>
                <a:lnTo>
                  <a:pt x="612013" y="0"/>
                </a:lnTo>
                <a:lnTo>
                  <a:pt x="662217" y="954"/>
                </a:lnTo>
                <a:lnTo>
                  <a:pt x="711304" y="3770"/>
                </a:lnTo>
                <a:lnTo>
                  <a:pt x="759116" y="8371"/>
                </a:lnTo>
                <a:lnTo>
                  <a:pt x="805495" y="14685"/>
                </a:lnTo>
                <a:lnTo>
                  <a:pt x="850284" y="22636"/>
                </a:lnTo>
                <a:lnTo>
                  <a:pt x="893325" y="32152"/>
                </a:lnTo>
                <a:lnTo>
                  <a:pt x="934461" y="43156"/>
                </a:lnTo>
                <a:lnTo>
                  <a:pt x="973534" y="55577"/>
                </a:lnTo>
                <a:lnTo>
                  <a:pt x="1010386" y="69338"/>
                </a:lnTo>
                <a:lnTo>
                  <a:pt x="1076799" y="100589"/>
                </a:lnTo>
                <a:lnTo>
                  <a:pt x="1132439" y="136315"/>
                </a:lnTo>
                <a:lnTo>
                  <a:pt x="1176047" y="175923"/>
                </a:lnTo>
                <a:lnTo>
                  <a:pt x="1206362" y="218820"/>
                </a:lnTo>
                <a:lnTo>
                  <a:pt x="1222123" y="264413"/>
                </a:lnTo>
                <a:lnTo>
                  <a:pt x="1224153" y="288035"/>
                </a:lnTo>
                <a:lnTo>
                  <a:pt x="1222123" y="311659"/>
                </a:lnTo>
                <a:lnTo>
                  <a:pt x="1206362" y="357255"/>
                </a:lnTo>
                <a:lnTo>
                  <a:pt x="1176047" y="400153"/>
                </a:lnTo>
                <a:lnTo>
                  <a:pt x="1132439" y="439762"/>
                </a:lnTo>
                <a:lnTo>
                  <a:pt x="1076799" y="475487"/>
                </a:lnTo>
                <a:lnTo>
                  <a:pt x="1010386" y="506737"/>
                </a:lnTo>
                <a:lnTo>
                  <a:pt x="973534" y="520498"/>
                </a:lnTo>
                <a:lnTo>
                  <a:pt x="934461" y="532918"/>
                </a:lnTo>
                <a:lnTo>
                  <a:pt x="893325" y="543922"/>
                </a:lnTo>
                <a:lnTo>
                  <a:pt x="850284" y="553437"/>
                </a:lnTo>
                <a:lnTo>
                  <a:pt x="805495" y="561387"/>
                </a:lnTo>
                <a:lnTo>
                  <a:pt x="759116" y="567701"/>
                </a:lnTo>
                <a:lnTo>
                  <a:pt x="711304" y="572302"/>
                </a:lnTo>
                <a:lnTo>
                  <a:pt x="662217" y="575117"/>
                </a:lnTo>
                <a:lnTo>
                  <a:pt x="612013" y="576071"/>
                </a:lnTo>
                <a:lnTo>
                  <a:pt x="561809" y="575117"/>
                </a:lnTo>
                <a:lnTo>
                  <a:pt x="512724" y="572302"/>
                </a:lnTo>
                <a:lnTo>
                  <a:pt x="464916" y="567701"/>
                </a:lnTo>
                <a:lnTo>
                  <a:pt x="418543" y="561387"/>
                </a:lnTo>
                <a:lnTo>
                  <a:pt x="373761" y="553437"/>
                </a:lnTo>
                <a:lnTo>
                  <a:pt x="330727" y="543922"/>
                </a:lnTo>
                <a:lnTo>
                  <a:pt x="289600" y="532918"/>
                </a:lnTo>
                <a:lnTo>
                  <a:pt x="250536" y="520498"/>
                </a:lnTo>
                <a:lnTo>
                  <a:pt x="213693" y="506737"/>
                </a:lnTo>
                <a:lnTo>
                  <a:pt x="147299" y="475487"/>
                </a:lnTo>
                <a:lnTo>
                  <a:pt x="91677" y="439762"/>
                </a:lnTo>
                <a:lnTo>
                  <a:pt x="48085" y="400153"/>
                </a:lnTo>
                <a:lnTo>
                  <a:pt x="17782" y="357255"/>
                </a:lnTo>
                <a:lnTo>
                  <a:pt x="2028" y="311659"/>
                </a:lnTo>
                <a:lnTo>
                  <a:pt x="0" y="28803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7934325" y="5853100"/>
            <a:ext cx="315507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0" baseline="1688" dirty="0" smtClean="0">
                <a:solidFill>
                  <a:srgbClr val="FFFFFF"/>
                </a:solidFill>
                <a:latin typeface="Arial Black"/>
                <a:cs typeface="Arial Black"/>
              </a:rPr>
              <a:t>8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611555" y="692708"/>
            <a:ext cx="7844535" cy="55264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524369" y="6237312"/>
            <a:ext cx="1224152" cy="576063"/>
          </a:xfrm>
          <a:custGeom>
            <a:avLst/>
            <a:gdLst/>
            <a:ahLst/>
            <a:cxnLst/>
            <a:rect l="l" t="t" r="r" b="b"/>
            <a:pathLst>
              <a:path w="1224152" h="576063">
                <a:moveTo>
                  <a:pt x="0" y="288035"/>
                </a:moveTo>
                <a:lnTo>
                  <a:pt x="2028" y="311657"/>
                </a:lnTo>
                <a:lnTo>
                  <a:pt x="8008" y="334754"/>
                </a:lnTo>
                <a:lnTo>
                  <a:pt x="31194" y="379072"/>
                </a:lnTo>
                <a:lnTo>
                  <a:pt x="68298" y="420398"/>
                </a:lnTo>
                <a:lnTo>
                  <a:pt x="118063" y="458138"/>
                </a:lnTo>
                <a:lnTo>
                  <a:pt x="179228" y="491699"/>
                </a:lnTo>
                <a:lnTo>
                  <a:pt x="250536" y="520489"/>
                </a:lnTo>
                <a:lnTo>
                  <a:pt x="289600" y="532908"/>
                </a:lnTo>
                <a:lnTo>
                  <a:pt x="330727" y="543913"/>
                </a:lnTo>
                <a:lnTo>
                  <a:pt x="373760" y="553427"/>
                </a:lnTo>
                <a:lnTo>
                  <a:pt x="418543" y="561378"/>
                </a:lnTo>
                <a:lnTo>
                  <a:pt x="464916" y="567691"/>
                </a:lnTo>
                <a:lnTo>
                  <a:pt x="512724" y="572293"/>
                </a:lnTo>
                <a:lnTo>
                  <a:pt x="561809" y="575108"/>
                </a:lnTo>
                <a:lnTo>
                  <a:pt x="612012" y="576063"/>
                </a:lnTo>
                <a:lnTo>
                  <a:pt x="662217" y="575108"/>
                </a:lnTo>
                <a:lnTo>
                  <a:pt x="711304" y="572293"/>
                </a:lnTo>
                <a:lnTo>
                  <a:pt x="759116" y="567691"/>
                </a:lnTo>
                <a:lnTo>
                  <a:pt x="805495" y="561378"/>
                </a:lnTo>
                <a:lnTo>
                  <a:pt x="850284" y="553427"/>
                </a:lnTo>
                <a:lnTo>
                  <a:pt x="893325" y="543913"/>
                </a:lnTo>
                <a:lnTo>
                  <a:pt x="934461" y="532908"/>
                </a:lnTo>
                <a:lnTo>
                  <a:pt x="973534" y="520489"/>
                </a:lnTo>
                <a:lnTo>
                  <a:pt x="1010386" y="506728"/>
                </a:lnTo>
                <a:lnTo>
                  <a:pt x="1076799" y="475478"/>
                </a:lnTo>
                <a:lnTo>
                  <a:pt x="1132439" y="439753"/>
                </a:lnTo>
                <a:lnTo>
                  <a:pt x="1176047" y="400146"/>
                </a:lnTo>
                <a:lnTo>
                  <a:pt x="1206362" y="357250"/>
                </a:lnTo>
                <a:lnTo>
                  <a:pt x="1222123" y="311657"/>
                </a:lnTo>
                <a:lnTo>
                  <a:pt x="1224152" y="288035"/>
                </a:lnTo>
                <a:lnTo>
                  <a:pt x="1222123" y="264412"/>
                </a:lnTo>
                <a:lnTo>
                  <a:pt x="1206362" y="218816"/>
                </a:lnTo>
                <a:lnTo>
                  <a:pt x="1176047" y="175918"/>
                </a:lnTo>
                <a:lnTo>
                  <a:pt x="1132439" y="136309"/>
                </a:lnTo>
                <a:lnTo>
                  <a:pt x="1076799" y="100584"/>
                </a:lnTo>
                <a:lnTo>
                  <a:pt x="1010386" y="69334"/>
                </a:lnTo>
                <a:lnTo>
                  <a:pt x="973534" y="55573"/>
                </a:lnTo>
                <a:lnTo>
                  <a:pt x="934461" y="43153"/>
                </a:lnTo>
                <a:lnTo>
                  <a:pt x="893325" y="32149"/>
                </a:lnTo>
                <a:lnTo>
                  <a:pt x="850284" y="22634"/>
                </a:lnTo>
                <a:lnTo>
                  <a:pt x="805495" y="14684"/>
                </a:lnTo>
                <a:lnTo>
                  <a:pt x="759116" y="8370"/>
                </a:lnTo>
                <a:lnTo>
                  <a:pt x="711304" y="3769"/>
                </a:lnTo>
                <a:lnTo>
                  <a:pt x="662217" y="954"/>
                </a:lnTo>
                <a:lnTo>
                  <a:pt x="612012" y="0"/>
                </a:lnTo>
                <a:lnTo>
                  <a:pt x="561809" y="954"/>
                </a:lnTo>
                <a:lnTo>
                  <a:pt x="512724" y="3769"/>
                </a:lnTo>
                <a:lnTo>
                  <a:pt x="464916" y="8370"/>
                </a:lnTo>
                <a:lnTo>
                  <a:pt x="418543" y="14684"/>
                </a:lnTo>
                <a:lnTo>
                  <a:pt x="373760" y="22634"/>
                </a:lnTo>
                <a:lnTo>
                  <a:pt x="330727" y="32149"/>
                </a:lnTo>
                <a:lnTo>
                  <a:pt x="289600" y="43153"/>
                </a:lnTo>
                <a:lnTo>
                  <a:pt x="250536" y="55573"/>
                </a:lnTo>
                <a:lnTo>
                  <a:pt x="213693" y="69334"/>
                </a:lnTo>
                <a:lnTo>
                  <a:pt x="147299" y="100584"/>
                </a:lnTo>
                <a:lnTo>
                  <a:pt x="91677" y="136309"/>
                </a:lnTo>
                <a:lnTo>
                  <a:pt x="48085" y="175918"/>
                </a:lnTo>
                <a:lnTo>
                  <a:pt x="17782" y="218816"/>
                </a:lnTo>
                <a:lnTo>
                  <a:pt x="2028" y="264412"/>
                </a:lnTo>
                <a:lnTo>
                  <a:pt x="0" y="288035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524369" y="6237312"/>
            <a:ext cx="1224152" cy="576063"/>
          </a:xfrm>
          <a:custGeom>
            <a:avLst/>
            <a:gdLst/>
            <a:ahLst/>
            <a:cxnLst/>
            <a:rect l="l" t="t" r="r" b="b"/>
            <a:pathLst>
              <a:path w="1224152" h="576063">
                <a:moveTo>
                  <a:pt x="0" y="288035"/>
                </a:moveTo>
                <a:lnTo>
                  <a:pt x="8008" y="241314"/>
                </a:lnTo>
                <a:lnTo>
                  <a:pt x="31194" y="196993"/>
                </a:lnTo>
                <a:lnTo>
                  <a:pt x="68298" y="155665"/>
                </a:lnTo>
                <a:lnTo>
                  <a:pt x="118063" y="117924"/>
                </a:lnTo>
                <a:lnTo>
                  <a:pt x="179228" y="84362"/>
                </a:lnTo>
                <a:lnTo>
                  <a:pt x="250536" y="55573"/>
                </a:lnTo>
                <a:lnTo>
                  <a:pt x="289600" y="43153"/>
                </a:lnTo>
                <a:lnTo>
                  <a:pt x="330727" y="32149"/>
                </a:lnTo>
                <a:lnTo>
                  <a:pt x="373760" y="22634"/>
                </a:lnTo>
                <a:lnTo>
                  <a:pt x="418543" y="14684"/>
                </a:lnTo>
                <a:lnTo>
                  <a:pt x="464916" y="8370"/>
                </a:lnTo>
                <a:lnTo>
                  <a:pt x="512724" y="3769"/>
                </a:lnTo>
                <a:lnTo>
                  <a:pt x="561809" y="954"/>
                </a:lnTo>
                <a:lnTo>
                  <a:pt x="612012" y="0"/>
                </a:lnTo>
                <a:lnTo>
                  <a:pt x="662217" y="954"/>
                </a:lnTo>
                <a:lnTo>
                  <a:pt x="711304" y="3769"/>
                </a:lnTo>
                <a:lnTo>
                  <a:pt x="759116" y="8370"/>
                </a:lnTo>
                <a:lnTo>
                  <a:pt x="805495" y="14684"/>
                </a:lnTo>
                <a:lnTo>
                  <a:pt x="850284" y="22634"/>
                </a:lnTo>
                <a:lnTo>
                  <a:pt x="893325" y="32149"/>
                </a:lnTo>
                <a:lnTo>
                  <a:pt x="934461" y="43153"/>
                </a:lnTo>
                <a:lnTo>
                  <a:pt x="973534" y="55573"/>
                </a:lnTo>
                <a:lnTo>
                  <a:pt x="1010386" y="69334"/>
                </a:lnTo>
                <a:lnTo>
                  <a:pt x="1076799" y="100584"/>
                </a:lnTo>
                <a:lnTo>
                  <a:pt x="1132439" y="136309"/>
                </a:lnTo>
                <a:lnTo>
                  <a:pt x="1176047" y="175918"/>
                </a:lnTo>
                <a:lnTo>
                  <a:pt x="1206362" y="218816"/>
                </a:lnTo>
                <a:lnTo>
                  <a:pt x="1222123" y="264412"/>
                </a:lnTo>
                <a:lnTo>
                  <a:pt x="1224152" y="288035"/>
                </a:lnTo>
                <a:lnTo>
                  <a:pt x="1222123" y="311657"/>
                </a:lnTo>
                <a:lnTo>
                  <a:pt x="1206362" y="357250"/>
                </a:lnTo>
                <a:lnTo>
                  <a:pt x="1176047" y="400146"/>
                </a:lnTo>
                <a:lnTo>
                  <a:pt x="1132439" y="439753"/>
                </a:lnTo>
                <a:lnTo>
                  <a:pt x="1076799" y="475478"/>
                </a:lnTo>
                <a:lnTo>
                  <a:pt x="1010386" y="506728"/>
                </a:lnTo>
                <a:lnTo>
                  <a:pt x="973534" y="520489"/>
                </a:lnTo>
                <a:lnTo>
                  <a:pt x="934461" y="532908"/>
                </a:lnTo>
                <a:lnTo>
                  <a:pt x="893325" y="543913"/>
                </a:lnTo>
                <a:lnTo>
                  <a:pt x="850284" y="553427"/>
                </a:lnTo>
                <a:lnTo>
                  <a:pt x="805495" y="561378"/>
                </a:lnTo>
                <a:lnTo>
                  <a:pt x="759116" y="567691"/>
                </a:lnTo>
                <a:lnTo>
                  <a:pt x="711304" y="572293"/>
                </a:lnTo>
                <a:lnTo>
                  <a:pt x="662217" y="575108"/>
                </a:lnTo>
                <a:lnTo>
                  <a:pt x="612012" y="576063"/>
                </a:lnTo>
                <a:lnTo>
                  <a:pt x="561809" y="575108"/>
                </a:lnTo>
                <a:lnTo>
                  <a:pt x="512724" y="572293"/>
                </a:lnTo>
                <a:lnTo>
                  <a:pt x="464916" y="567691"/>
                </a:lnTo>
                <a:lnTo>
                  <a:pt x="418543" y="561378"/>
                </a:lnTo>
                <a:lnTo>
                  <a:pt x="373760" y="553427"/>
                </a:lnTo>
                <a:lnTo>
                  <a:pt x="330727" y="543913"/>
                </a:lnTo>
                <a:lnTo>
                  <a:pt x="289600" y="532908"/>
                </a:lnTo>
                <a:lnTo>
                  <a:pt x="250536" y="520489"/>
                </a:lnTo>
                <a:lnTo>
                  <a:pt x="213693" y="506728"/>
                </a:lnTo>
                <a:lnTo>
                  <a:pt x="147299" y="475478"/>
                </a:lnTo>
                <a:lnTo>
                  <a:pt x="91677" y="439753"/>
                </a:lnTo>
                <a:lnTo>
                  <a:pt x="48085" y="400146"/>
                </a:lnTo>
                <a:lnTo>
                  <a:pt x="17782" y="357250"/>
                </a:lnTo>
                <a:lnTo>
                  <a:pt x="2028" y="311657"/>
                </a:lnTo>
                <a:lnTo>
                  <a:pt x="0" y="28803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8006333" y="6357239"/>
            <a:ext cx="315507" cy="3804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0" baseline="1688" dirty="0" smtClean="0">
                <a:solidFill>
                  <a:srgbClr val="FFFFFF"/>
                </a:solidFill>
                <a:latin typeface="Arial Black"/>
                <a:cs typeface="Arial Black"/>
              </a:rPr>
              <a:t>9</a:t>
            </a:r>
            <a:endParaRPr sz="280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32</Words>
  <Application>Microsoft Office PowerPoint</Application>
  <PresentationFormat>On-screen Show (4:3)</PresentationFormat>
  <Paragraphs>32</Paragraphs>
  <Slides>34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DIKLAT</cp:lastModifiedBy>
  <cp:revision>1</cp:revision>
  <cp:lastPrinted>2018-08-04T07:13:10Z</cp:lastPrinted>
  <dcterms:modified xsi:type="dcterms:W3CDTF">2018-08-04T07:15:45Z</dcterms:modified>
</cp:coreProperties>
</file>