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11.xml" ContentType="application/vnd.openxmlformats-officedocument.presentationml.notesSlide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429" r:id="rId2"/>
    <p:sldId id="437" r:id="rId3"/>
    <p:sldId id="448" r:id="rId4"/>
    <p:sldId id="450" r:id="rId5"/>
    <p:sldId id="451" r:id="rId6"/>
    <p:sldId id="494" r:id="rId7"/>
    <p:sldId id="493" r:id="rId8"/>
    <p:sldId id="532" r:id="rId9"/>
    <p:sldId id="455" r:id="rId10"/>
    <p:sldId id="456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  <p:sldId id="481" r:id="rId34"/>
    <p:sldId id="482" r:id="rId35"/>
    <p:sldId id="483" r:id="rId36"/>
    <p:sldId id="484" r:id="rId37"/>
    <p:sldId id="485" r:id="rId38"/>
    <p:sldId id="513" r:id="rId39"/>
    <p:sldId id="514" r:id="rId40"/>
    <p:sldId id="515" r:id="rId41"/>
    <p:sldId id="496" r:id="rId42"/>
    <p:sldId id="497" r:id="rId43"/>
    <p:sldId id="498" r:id="rId44"/>
    <p:sldId id="499" r:id="rId45"/>
    <p:sldId id="500" r:id="rId46"/>
    <p:sldId id="501" r:id="rId47"/>
    <p:sldId id="502" r:id="rId48"/>
    <p:sldId id="503" r:id="rId49"/>
    <p:sldId id="512" r:id="rId50"/>
    <p:sldId id="486" r:id="rId51"/>
    <p:sldId id="487" r:id="rId52"/>
    <p:sldId id="488" r:id="rId53"/>
    <p:sldId id="489" r:id="rId54"/>
    <p:sldId id="519" r:id="rId55"/>
    <p:sldId id="520" r:id="rId56"/>
    <p:sldId id="521" r:id="rId57"/>
    <p:sldId id="522" r:id="rId58"/>
    <p:sldId id="523" r:id="rId59"/>
    <p:sldId id="524" r:id="rId60"/>
    <p:sldId id="525" r:id="rId61"/>
    <p:sldId id="526" r:id="rId62"/>
    <p:sldId id="527" r:id="rId63"/>
    <p:sldId id="528" r:id="rId64"/>
    <p:sldId id="529" r:id="rId65"/>
    <p:sldId id="530" r:id="rId66"/>
    <p:sldId id="531" r:id="rId67"/>
    <p:sldId id="516" r:id="rId68"/>
    <p:sldId id="517" r:id="rId69"/>
    <p:sldId id="518" r:id="rId70"/>
    <p:sldId id="426" r:id="rId71"/>
    <p:sldId id="495" r:id="rId72"/>
  </p:sldIdLst>
  <p:sldSz cx="12190413" cy="6858000"/>
  <p:notesSz cx="7010400" cy="11125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660066"/>
    <a:srgbClr val="006600"/>
    <a:srgbClr val="FF6600"/>
    <a:srgbClr val="00FFFF"/>
    <a:srgbClr val="FFFF66"/>
    <a:srgbClr val="CCECFF"/>
    <a:srgbClr val="CCFF33"/>
    <a:srgbClr val="CC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923F12-E7D1-4919-8328-C445E06EFEEC}" type="doc">
      <dgm:prSet loTypeId="urn:microsoft.com/office/officeart/2005/8/layout/cycle8" loCatId="cycle" qsTypeId="urn:microsoft.com/office/officeart/2005/8/quickstyle/3d5" qsCatId="3D" csTypeId="urn:microsoft.com/office/officeart/2005/8/colors/colorful2" csCatId="colorful" phldr="1"/>
      <dgm:spPr/>
    </dgm:pt>
    <dgm:pt modelId="{CD4CDBE2-3E9E-4130-9044-F612EF30B67D}">
      <dgm:prSet phldrT="[Text]"/>
      <dgm:spPr>
        <a:solidFill>
          <a:srgbClr val="FF6600"/>
        </a:solidFill>
      </dgm:spPr>
      <dgm:t>
        <a:bodyPr/>
        <a:lstStyle/>
        <a:p>
          <a:r>
            <a:rPr lang="id-ID" b="1" dirty="0" smtClean="0">
              <a:latin typeface="Cambria" pitchFamily="18" charset="0"/>
            </a:rPr>
            <a:t>PENGUKURAN</a:t>
          </a:r>
          <a:endParaRPr lang="id-ID" b="1" dirty="0">
            <a:latin typeface="Cambria" pitchFamily="18" charset="0"/>
          </a:endParaRPr>
        </a:p>
      </dgm:t>
    </dgm:pt>
    <dgm:pt modelId="{EE1CC51B-C2B7-428B-9E5F-29031CC99230}" type="parTrans" cxnId="{2E10D294-B05B-4E8B-A1B5-309494D6DC1F}">
      <dgm:prSet/>
      <dgm:spPr/>
      <dgm:t>
        <a:bodyPr/>
        <a:lstStyle/>
        <a:p>
          <a:endParaRPr lang="id-ID" b="1">
            <a:latin typeface="Cambria" pitchFamily="18" charset="0"/>
          </a:endParaRPr>
        </a:p>
      </dgm:t>
    </dgm:pt>
    <dgm:pt modelId="{32BF132A-662E-4879-ADFA-AEADD0C281D5}" type="sibTrans" cxnId="{2E10D294-B05B-4E8B-A1B5-309494D6DC1F}">
      <dgm:prSet/>
      <dgm:spPr/>
      <dgm:t>
        <a:bodyPr/>
        <a:lstStyle/>
        <a:p>
          <a:endParaRPr lang="id-ID" b="1">
            <a:latin typeface="Cambria" pitchFamily="18" charset="0"/>
          </a:endParaRPr>
        </a:p>
      </dgm:t>
    </dgm:pt>
    <dgm:pt modelId="{8D652E3F-C2E2-4976-9FEC-5F7DA4FD144E}">
      <dgm:prSet phldrT="[Text]"/>
      <dgm:spPr>
        <a:solidFill>
          <a:srgbClr val="660066"/>
        </a:solidFill>
      </dgm:spPr>
      <dgm:t>
        <a:bodyPr/>
        <a:lstStyle/>
        <a:p>
          <a:r>
            <a:rPr lang="id-ID" b="1" dirty="0" smtClean="0">
              <a:latin typeface="Cambria" pitchFamily="18" charset="0"/>
            </a:rPr>
            <a:t>PELAPORAN</a:t>
          </a:r>
          <a:endParaRPr lang="id-ID" b="1" dirty="0">
            <a:latin typeface="Cambria" pitchFamily="18" charset="0"/>
          </a:endParaRPr>
        </a:p>
      </dgm:t>
    </dgm:pt>
    <dgm:pt modelId="{6D280C93-62F7-4E9A-991C-7CF3A30F641B}" type="parTrans" cxnId="{A2739929-AD40-45C6-9B1E-9DAED5C9A5DC}">
      <dgm:prSet/>
      <dgm:spPr/>
      <dgm:t>
        <a:bodyPr/>
        <a:lstStyle/>
        <a:p>
          <a:endParaRPr lang="id-ID" b="1">
            <a:latin typeface="Cambria" pitchFamily="18" charset="0"/>
          </a:endParaRPr>
        </a:p>
      </dgm:t>
    </dgm:pt>
    <dgm:pt modelId="{AD10572E-45BC-4C8B-8275-9B854C213107}" type="sibTrans" cxnId="{A2739929-AD40-45C6-9B1E-9DAED5C9A5DC}">
      <dgm:prSet/>
      <dgm:spPr/>
      <dgm:t>
        <a:bodyPr/>
        <a:lstStyle/>
        <a:p>
          <a:endParaRPr lang="id-ID" b="1">
            <a:latin typeface="Cambria" pitchFamily="18" charset="0"/>
          </a:endParaRPr>
        </a:p>
      </dgm:t>
    </dgm:pt>
    <dgm:pt modelId="{B22EDFA8-0245-4C42-8CEB-BA8A8614BB12}">
      <dgm:prSet phldrT="[Text]" custT="1"/>
      <dgm:spPr>
        <a:solidFill>
          <a:srgbClr val="002060"/>
        </a:solidFill>
      </dgm:spPr>
      <dgm:t>
        <a:bodyPr/>
        <a:lstStyle/>
        <a:p>
          <a:r>
            <a:rPr lang="id-ID" sz="2800" b="1" dirty="0" smtClean="0">
              <a:latin typeface="Cambria" pitchFamily="18" charset="0"/>
            </a:rPr>
            <a:t>PERENCANAAN</a:t>
          </a:r>
          <a:endParaRPr lang="id-ID" sz="2800" b="1" dirty="0">
            <a:latin typeface="Cambria" pitchFamily="18" charset="0"/>
          </a:endParaRPr>
        </a:p>
      </dgm:t>
    </dgm:pt>
    <dgm:pt modelId="{0D4B5DA2-C3DB-4F80-9616-FE3721D44A15}" type="parTrans" cxnId="{B745F56F-3F35-4103-A39B-BE78FC9C6A5F}">
      <dgm:prSet/>
      <dgm:spPr/>
      <dgm:t>
        <a:bodyPr/>
        <a:lstStyle/>
        <a:p>
          <a:endParaRPr lang="id-ID" b="1">
            <a:latin typeface="Cambria" pitchFamily="18" charset="0"/>
          </a:endParaRPr>
        </a:p>
      </dgm:t>
    </dgm:pt>
    <dgm:pt modelId="{FE7DB559-E28C-45B7-A00D-AC8680F2C94A}" type="sibTrans" cxnId="{B745F56F-3F35-4103-A39B-BE78FC9C6A5F}">
      <dgm:prSet/>
      <dgm:spPr/>
      <dgm:t>
        <a:bodyPr/>
        <a:lstStyle/>
        <a:p>
          <a:endParaRPr lang="id-ID" b="1">
            <a:latin typeface="Cambria" pitchFamily="18" charset="0"/>
          </a:endParaRPr>
        </a:p>
      </dgm:t>
    </dgm:pt>
    <dgm:pt modelId="{C1AB03CC-55DA-4EBD-B833-B352100C6692}">
      <dgm:prSet/>
      <dgm:spPr>
        <a:solidFill>
          <a:srgbClr val="006600"/>
        </a:solidFill>
      </dgm:spPr>
      <dgm:t>
        <a:bodyPr/>
        <a:lstStyle/>
        <a:p>
          <a:r>
            <a:rPr lang="id-ID" b="1" dirty="0" smtClean="0">
              <a:latin typeface="Cambria" pitchFamily="18" charset="0"/>
            </a:rPr>
            <a:t>REVIU DAN EVALUASI</a:t>
          </a:r>
          <a:endParaRPr lang="id-ID" b="1" dirty="0">
            <a:latin typeface="Cambria" pitchFamily="18" charset="0"/>
          </a:endParaRPr>
        </a:p>
      </dgm:t>
    </dgm:pt>
    <dgm:pt modelId="{BD3B319C-753D-4AB8-8671-F8EB1244F37C}" type="parTrans" cxnId="{305E399C-A2A3-41F4-99AE-6C28590BEE9B}">
      <dgm:prSet/>
      <dgm:spPr/>
      <dgm:t>
        <a:bodyPr/>
        <a:lstStyle/>
        <a:p>
          <a:endParaRPr lang="id-ID" b="1">
            <a:latin typeface="Cambria" pitchFamily="18" charset="0"/>
          </a:endParaRPr>
        </a:p>
      </dgm:t>
    </dgm:pt>
    <dgm:pt modelId="{3CFCA7EA-BA7C-4B8E-A8CC-3CAEE1A07305}" type="sibTrans" cxnId="{305E399C-A2A3-41F4-99AE-6C28590BEE9B}">
      <dgm:prSet/>
      <dgm:spPr/>
      <dgm:t>
        <a:bodyPr/>
        <a:lstStyle/>
        <a:p>
          <a:endParaRPr lang="id-ID" b="1">
            <a:latin typeface="Cambria" pitchFamily="18" charset="0"/>
          </a:endParaRPr>
        </a:p>
      </dgm:t>
    </dgm:pt>
    <dgm:pt modelId="{30982C49-9C04-4FFE-A695-E9269CDE2FC4}" type="pres">
      <dgm:prSet presAssocID="{D2923F12-E7D1-4919-8328-C445E06EFEEC}" presName="compositeShape" presStyleCnt="0">
        <dgm:presLayoutVars>
          <dgm:chMax val="7"/>
          <dgm:dir/>
          <dgm:resizeHandles val="exact"/>
        </dgm:presLayoutVars>
      </dgm:prSet>
      <dgm:spPr/>
    </dgm:pt>
    <dgm:pt modelId="{AD0D9681-6B54-40FB-9194-4011F9F3CAA0}" type="pres">
      <dgm:prSet presAssocID="{D2923F12-E7D1-4919-8328-C445E06EFEEC}" presName="wedge1" presStyleLbl="node1" presStyleIdx="0" presStyleCnt="4"/>
      <dgm:spPr/>
      <dgm:t>
        <a:bodyPr/>
        <a:lstStyle/>
        <a:p>
          <a:endParaRPr lang="id-ID"/>
        </a:p>
      </dgm:t>
    </dgm:pt>
    <dgm:pt modelId="{91FDDE7F-D851-4444-8FD1-A61B37C87874}" type="pres">
      <dgm:prSet presAssocID="{D2923F12-E7D1-4919-8328-C445E06EFEEC}" presName="dummy1a" presStyleCnt="0"/>
      <dgm:spPr/>
    </dgm:pt>
    <dgm:pt modelId="{627B9EB5-655A-470E-AA76-573782B63A9C}" type="pres">
      <dgm:prSet presAssocID="{D2923F12-E7D1-4919-8328-C445E06EFEEC}" presName="dummy1b" presStyleCnt="0"/>
      <dgm:spPr/>
    </dgm:pt>
    <dgm:pt modelId="{192516F7-104C-4663-B106-3D5A436190C4}" type="pres">
      <dgm:prSet presAssocID="{D2923F12-E7D1-4919-8328-C445E06EFEEC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E3C3117-CC8B-4A11-933C-31ACA2270753}" type="pres">
      <dgm:prSet presAssocID="{D2923F12-E7D1-4919-8328-C445E06EFEEC}" presName="wedge2" presStyleLbl="node1" presStyleIdx="1" presStyleCnt="4"/>
      <dgm:spPr/>
      <dgm:t>
        <a:bodyPr/>
        <a:lstStyle/>
        <a:p>
          <a:endParaRPr lang="id-ID"/>
        </a:p>
      </dgm:t>
    </dgm:pt>
    <dgm:pt modelId="{AEDE54C3-0DE7-462A-8E9A-52252F8865A1}" type="pres">
      <dgm:prSet presAssocID="{D2923F12-E7D1-4919-8328-C445E06EFEEC}" presName="dummy2a" presStyleCnt="0"/>
      <dgm:spPr/>
    </dgm:pt>
    <dgm:pt modelId="{E00BCD61-383F-4A3E-B7D3-30124BBD027C}" type="pres">
      <dgm:prSet presAssocID="{D2923F12-E7D1-4919-8328-C445E06EFEEC}" presName="dummy2b" presStyleCnt="0"/>
      <dgm:spPr/>
    </dgm:pt>
    <dgm:pt modelId="{77C90A37-C1A9-4BE0-9649-BE729CB8F4E4}" type="pres">
      <dgm:prSet presAssocID="{D2923F12-E7D1-4919-8328-C445E06EFEEC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07EBEB7-40B0-4A41-BA2C-2D77BC733E4F}" type="pres">
      <dgm:prSet presAssocID="{D2923F12-E7D1-4919-8328-C445E06EFEEC}" presName="wedge3" presStyleLbl="node1" presStyleIdx="2" presStyleCnt="4"/>
      <dgm:spPr/>
      <dgm:t>
        <a:bodyPr/>
        <a:lstStyle/>
        <a:p>
          <a:endParaRPr lang="id-ID"/>
        </a:p>
      </dgm:t>
    </dgm:pt>
    <dgm:pt modelId="{EDC3F5FD-D9A9-42E4-9D5D-053F28D7A120}" type="pres">
      <dgm:prSet presAssocID="{D2923F12-E7D1-4919-8328-C445E06EFEEC}" presName="dummy3a" presStyleCnt="0"/>
      <dgm:spPr/>
    </dgm:pt>
    <dgm:pt modelId="{E3B19CB1-182E-43BF-9330-E6A1988D353D}" type="pres">
      <dgm:prSet presAssocID="{D2923F12-E7D1-4919-8328-C445E06EFEEC}" presName="dummy3b" presStyleCnt="0"/>
      <dgm:spPr/>
    </dgm:pt>
    <dgm:pt modelId="{D5C6D1A4-38ED-4584-B1AA-4D946D74DF91}" type="pres">
      <dgm:prSet presAssocID="{D2923F12-E7D1-4919-8328-C445E06EFEEC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C5E434D-5B00-43ED-B242-73F0CD3300B4}" type="pres">
      <dgm:prSet presAssocID="{D2923F12-E7D1-4919-8328-C445E06EFEEC}" presName="wedge4" presStyleLbl="node1" presStyleIdx="3" presStyleCnt="4"/>
      <dgm:spPr/>
      <dgm:t>
        <a:bodyPr/>
        <a:lstStyle/>
        <a:p>
          <a:endParaRPr lang="id-ID"/>
        </a:p>
      </dgm:t>
    </dgm:pt>
    <dgm:pt modelId="{0C6EAD31-16E2-4D4E-9029-65488D6B3793}" type="pres">
      <dgm:prSet presAssocID="{D2923F12-E7D1-4919-8328-C445E06EFEEC}" presName="dummy4a" presStyleCnt="0"/>
      <dgm:spPr/>
    </dgm:pt>
    <dgm:pt modelId="{37A38657-B363-49EE-861C-6EB9D0A85A9E}" type="pres">
      <dgm:prSet presAssocID="{D2923F12-E7D1-4919-8328-C445E06EFEEC}" presName="dummy4b" presStyleCnt="0"/>
      <dgm:spPr/>
    </dgm:pt>
    <dgm:pt modelId="{0D1E1BE3-126C-420B-9733-504C61E15871}" type="pres">
      <dgm:prSet presAssocID="{D2923F12-E7D1-4919-8328-C445E06EFEEC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32F7BDE-0E70-49CB-9C51-AA17762577FD}" type="pres">
      <dgm:prSet presAssocID="{32BF132A-662E-4879-ADFA-AEADD0C281D5}" presName="arrowWedge1" presStyleLbl="fgSibTrans2D1" presStyleIdx="0" presStyleCnt="4"/>
      <dgm:spPr>
        <a:solidFill>
          <a:srgbClr val="7030A0"/>
        </a:solidFill>
      </dgm:spPr>
    </dgm:pt>
    <dgm:pt modelId="{3497ED50-7856-4185-B40B-25EA3FF57715}" type="pres">
      <dgm:prSet presAssocID="{AD10572E-45BC-4C8B-8275-9B854C213107}" presName="arrowWedge2" presStyleLbl="fgSibTrans2D1" presStyleIdx="1" presStyleCnt="4" custLinFactNeighborX="1369" custLinFactNeighborY="-28"/>
      <dgm:spPr>
        <a:solidFill>
          <a:srgbClr val="000099"/>
        </a:solidFill>
      </dgm:spPr>
    </dgm:pt>
    <dgm:pt modelId="{BEF365B7-725C-4B38-9E95-7A9676D7BC69}" type="pres">
      <dgm:prSet presAssocID="{3CFCA7EA-BA7C-4B8E-A8CC-3CAEE1A07305}" presName="arrowWedge3" presStyleLbl="fgSibTrans2D1" presStyleIdx="2" presStyleCnt="4"/>
      <dgm:spPr>
        <a:solidFill>
          <a:srgbClr val="FFFF00"/>
        </a:solidFill>
      </dgm:spPr>
    </dgm:pt>
    <dgm:pt modelId="{80690E6D-CF12-490B-810D-C818DB2B6949}" type="pres">
      <dgm:prSet presAssocID="{FE7DB559-E28C-45B7-A00D-AC8680F2C94A}" presName="arrowWedge4" presStyleLbl="fgSibTrans2D1" presStyleIdx="3" presStyleCnt="4"/>
      <dgm:spPr>
        <a:solidFill>
          <a:srgbClr val="FF0000"/>
        </a:solidFill>
      </dgm:spPr>
    </dgm:pt>
  </dgm:ptLst>
  <dgm:cxnLst>
    <dgm:cxn modelId="{A2739929-AD40-45C6-9B1E-9DAED5C9A5DC}" srcId="{D2923F12-E7D1-4919-8328-C445E06EFEEC}" destId="{8D652E3F-C2E2-4976-9FEC-5F7DA4FD144E}" srcOrd="1" destOrd="0" parTransId="{6D280C93-62F7-4E9A-991C-7CF3A30F641B}" sibTransId="{AD10572E-45BC-4C8B-8275-9B854C213107}"/>
    <dgm:cxn modelId="{12CE7982-1DD7-4956-B1FC-891EDF1A3CB5}" type="presOf" srcId="{8D652E3F-C2E2-4976-9FEC-5F7DA4FD144E}" destId="{9E3C3117-CC8B-4A11-933C-31ACA2270753}" srcOrd="0" destOrd="0" presId="urn:microsoft.com/office/officeart/2005/8/layout/cycle8"/>
    <dgm:cxn modelId="{033DAD29-575F-4F28-BB7E-8C2232A68E40}" type="presOf" srcId="{B22EDFA8-0245-4C42-8CEB-BA8A8614BB12}" destId="{0D1E1BE3-126C-420B-9733-504C61E15871}" srcOrd="1" destOrd="0" presId="urn:microsoft.com/office/officeart/2005/8/layout/cycle8"/>
    <dgm:cxn modelId="{B745F56F-3F35-4103-A39B-BE78FC9C6A5F}" srcId="{D2923F12-E7D1-4919-8328-C445E06EFEEC}" destId="{B22EDFA8-0245-4C42-8CEB-BA8A8614BB12}" srcOrd="3" destOrd="0" parTransId="{0D4B5DA2-C3DB-4F80-9616-FE3721D44A15}" sibTransId="{FE7DB559-E28C-45B7-A00D-AC8680F2C94A}"/>
    <dgm:cxn modelId="{B596E128-B9F7-4E1A-8B8C-A35CF3727BA3}" type="presOf" srcId="{B22EDFA8-0245-4C42-8CEB-BA8A8614BB12}" destId="{9C5E434D-5B00-43ED-B242-73F0CD3300B4}" srcOrd="0" destOrd="0" presId="urn:microsoft.com/office/officeart/2005/8/layout/cycle8"/>
    <dgm:cxn modelId="{1F210FA9-14ED-4E96-95C5-D851981C4057}" type="presOf" srcId="{CD4CDBE2-3E9E-4130-9044-F612EF30B67D}" destId="{192516F7-104C-4663-B106-3D5A436190C4}" srcOrd="1" destOrd="0" presId="urn:microsoft.com/office/officeart/2005/8/layout/cycle8"/>
    <dgm:cxn modelId="{C19314E7-93E6-4346-BA3C-4463D74A0653}" type="presOf" srcId="{8D652E3F-C2E2-4976-9FEC-5F7DA4FD144E}" destId="{77C90A37-C1A9-4BE0-9649-BE729CB8F4E4}" srcOrd="1" destOrd="0" presId="urn:microsoft.com/office/officeart/2005/8/layout/cycle8"/>
    <dgm:cxn modelId="{5598A849-DFBE-4F66-8717-98C26D7C55A3}" type="presOf" srcId="{CD4CDBE2-3E9E-4130-9044-F612EF30B67D}" destId="{AD0D9681-6B54-40FB-9194-4011F9F3CAA0}" srcOrd="0" destOrd="0" presId="urn:microsoft.com/office/officeart/2005/8/layout/cycle8"/>
    <dgm:cxn modelId="{06954741-540F-4A32-AFC0-CCA2B62B6391}" type="presOf" srcId="{D2923F12-E7D1-4919-8328-C445E06EFEEC}" destId="{30982C49-9C04-4FFE-A695-E9269CDE2FC4}" srcOrd="0" destOrd="0" presId="urn:microsoft.com/office/officeart/2005/8/layout/cycle8"/>
    <dgm:cxn modelId="{1F921538-1A5C-4B88-BD9A-609FE2D621A2}" type="presOf" srcId="{C1AB03CC-55DA-4EBD-B833-B352100C6692}" destId="{D5C6D1A4-38ED-4584-B1AA-4D946D74DF91}" srcOrd="1" destOrd="0" presId="urn:microsoft.com/office/officeart/2005/8/layout/cycle8"/>
    <dgm:cxn modelId="{305E399C-A2A3-41F4-99AE-6C28590BEE9B}" srcId="{D2923F12-E7D1-4919-8328-C445E06EFEEC}" destId="{C1AB03CC-55DA-4EBD-B833-B352100C6692}" srcOrd="2" destOrd="0" parTransId="{BD3B319C-753D-4AB8-8671-F8EB1244F37C}" sibTransId="{3CFCA7EA-BA7C-4B8E-A8CC-3CAEE1A07305}"/>
    <dgm:cxn modelId="{9DC5D0D7-C433-4F97-8E52-9F1D508F5D26}" type="presOf" srcId="{C1AB03CC-55DA-4EBD-B833-B352100C6692}" destId="{C07EBEB7-40B0-4A41-BA2C-2D77BC733E4F}" srcOrd="0" destOrd="0" presId="urn:microsoft.com/office/officeart/2005/8/layout/cycle8"/>
    <dgm:cxn modelId="{2E10D294-B05B-4E8B-A1B5-309494D6DC1F}" srcId="{D2923F12-E7D1-4919-8328-C445E06EFEEC}" destId="{CD4CDBE2-3E9E-4130-9044-F612EF30B67D}" srcOrd="0" destOrd="0" parTransId="{EE1CC51B-C2B7-428B-9E5F-29031CC99230}" sibTransId="{32BF132A-662E-4879-ADFA-AEADD0C281D5}"/>
    <dgm:cxn modelId="{7F5E7CFA-5FDF-4785-8B49-AE2AB3A50651}" type="presParOf" srcId="{30982C49-9C04-4FFE-A695-E9269CDE2FC4}" destId="{AD0D9681-6B54-40FB-9194-4011F9F3CAA0}" srcOrd="0" destOrd="0" presId="urn:microsoft.com/office/officeart/2005/8/layout/cycle8"/>
    <dgm:cxn modelId="{5F616635-EE77-4700-814C-27A39A4F79CD}" type="presParOf" srcId="{30982C49-9C04-4FFE-A695-E9269CDE2FC4}" destId="{91FDDE7F-D851-4444-8FD1-A61B37C87874}" srcOrd="1" destOrd="0" presId="urn:microsoft.com/office/officeart/2005/8/layout/cycle8"/>
    <dgm:cxn modelId="{6449146F-ABA4-4C67-9329-2C1D9989D613}" type="presParOf" srcId="{30982C49-9C04-4FFE-A695-E9269CDE2FC4}" destId="{627B9EB5-655A-470E-AA76-573782B63A9C}" srcOrd="2" destOrd="0" presId="urn:microsoft.com/office/officeart/2005/8/layout/cycle8"/>
    <dgm:cxn modelId="{EE20B2EF-18D7-4AC7-BBF7-E5B013FA7846}" type="presParOf" srcId="{30982C49-9C04-4FFE-A695-E9269CDE2FC4}" destId="{192516F7-104C-4663-B106-3D5A436190C4}" srcOrd="3" destOrd="0" presId="urn:microsoft.com/office/officeart/2005/8/layout/cycle8"/>
    <dgm:cxn modelId="{279733FB-42D9-485E-858F-1C5A7063A159}" type="presParOf" srcId="{30982C49-9C04-4FFE-A695-E9269CDE2FC4}" destId="{9E3C3117-CC8B-4A11-933C-31ACA2270753}" srcOrd="4" destOrd="0" presId="urn:microsoft.com/office/officeart/2005/8/layout/cycle8"/>
    <dgm:cxn modelId="{809269F0-A41E-49B2-8E82-68452B4A5B28}" type="presParOf" srcId="{30982C49-9C04-4FFE-A695-E9269CDE2FC4}" destId="{AEDE54C3-0DE7-462A-8E9A-52252F8865A1}" srcOrd="5" destOrd="0" presId="urn:microsoft.com/office/officeart/2005/8/layout/cycle8"/>
    <dgm:cxn modelId="{79DB1B45-EA19-4A80-89C9-229EC5DB3177}" type="presParOf" srcId="{30982C49-9C04-4FFE-A695-E9269CDE2FC4}" destId="{E00BCD61-383F-4A3E-B7D3-30124BBD027C}" srcOrd="6" destOrd="0" presId="urn:microsoft.com/office/officeart/2005/8/layout/cycle8"/>
    <dgm:cxn modelId="{C08A1BA9-E551-42BC-B696-5F8FEAF0DB26}" type="presParOf" srcId="{30982C49-9C04-4FFE-A695-E9269CDE2FC4}" destId="{77C90A37-C1A9-4BE0-9649-BE729CB8F4E4}" srcOrd="7" destOrd="0" presId="urn:microsoft.com/office/officeart/2005/8/layout/cycle8"/>
    <dgm:cxn modelId="{617B871A-8F1B-4F0E-9A1E-3860DC0FB3BB}" type="presParOf" srcId="{30982C49-9C04-4FFE-A695-E9269CDE2FC4}" destId="{C07EBEB7-40B0-4A41-BA2C-2D77BC733E4F}" srcOrd="8" destOrd="0" presId="urn:microsoft.com/office/officeart/2005/8/layout/cycle8"/>
    <dgm:cxn modelId="{DAC4E3C1-A9A4-4DAD-9A6D-504B03DF15F1}" type="presParOf" srcId="{30982C49-9C04-4FFE-A695-E9269CDE2FC4}" destId="{EDC3F5FD-D9A9-42E4-9D5D-053F28D7A120}" srcOrd="9" destOrd="0" presId="urn:microsoft.com/office/officeart/2005/8/layout/cycle8"/>
    <dgm:cxn modelId="{88EC8805-4383-4166-A036-D7A6DE2E33EE}" type="presParOf" srcId="{30982C49-9C04-4FFE-A695-E9269CDE2FC4}" destId="{E3B19CB1-182E-43BF-9330-E6A1988D353D}" srcOrd="10" destOrd="0" presId="urn:microsoft.com/office/officeart/2005/8/layout/cycle8"/>
    <dgm:cxn modelId="{AF1876CC-00F2-47AA-B8CD-2B50BD22C49D}" type="presParOf" srcId="{30982C49-9C04-4FFE-A695-E9269CDE2FC4}" destId="{D5C6D1A4-38ED-4584-B1AA-4D946D74DF91}" srcOrd="11" destOrd="0" presId="urn:microsoft.com/office/officeart/2005/8/layout/cycle8"/>
    <dgm:cxn modelId="{9D1CCA77-6ECD-4765-8800-C26A1FCE9E88}" type="presParOf" srcId="{30982C49-9C04-4FFE-A695-E9269CDE2FC4}" destId="{9C5E434D-5B00-43ED-B242-73F0CD3300B4}" srcOrd="12" destOrd="0" presId="urn:microsoft.com/office/officeart/2005/8/layout/cycle8"/>
    <dgm:cxn modelId="{0D678DDD-6CBF-491B-86C7-848206889CEB}" type="presParOf" srcId="{30982C49-9C04-4FFE-A695-E9269CDE2FC4}" destId="{0C6EAD31-16E2-4D4E-9029-65488D6B3793}" srcOrd="13" destOrd="0" presId="urn:microsoft.com/office/officeart/2005/8/layout/cycle8"/>
    <dgm:cxn modelId="{06113BDF-261A-44D7-BF34-E168E167A532}" type="presParOf" srcId="{30982C49-9C04-4FFE-A695-E9269CDE2FC4}" destId="{37A38657-B363-49EE-861C-6EB9D0A85A9E}" srcOrd="14" destOrd="0" presId="urn:microsoft.com/office/officeart/2005/8/layout/cycle8"/>
    <dgm:cxn modelId="{334FDCC1-6F5D-43E5-943E-5D5873293265}" type="presParOf" srcId="{30982C49-9C04-4FFE-A695-E9269CDE2FC4}" destId="{0D1E1BE3-126C-420B-9733-504C61E15871}" srcOrd="15" destOrd="0" presId="urn:microsoft.com/office/officeart/2005/8/layout/cycle8"/>
    <dgm:cxn modelId="{0EC01598-F0B2-4E35-8C26-B7318362FEF0}" type="presParOf" srcId="{30982C49-9C04-4FFE-A695-E9269CDE2FC4}" destId="{732F7BDE-0E70-49CB-9C51-AA17762577FD}" srcOrd="16" destOrd="0" presId="urn:microsoft.com/office/officeart/2005/8/layout/cycle8"/>
    <dgm:cxn modelId="{FFB38D9B-BA55-409C-B79C-2CE8828A1738}" type="presParOf" srcId="{30982C49-9C04-4FFE-A695-E9269CDE2FC4}" destId="{3497ED50-7856-4185-B40B-25EA3FF57715}" srcOrd="17" destOrd="0" presId="urn:microsoft.com/office/officeart/2005/8/layout/cycle8"/>
    <dgm:cxn modelId="{345FD9AD-BA00-47AF-ACD0-AA650B5B804A}" type="presParOf" srcId="{30982C49-9C04-4FFE-A695-E9269CDE2FC4}" destId="{BEF365B7-725C-4B38-9E95-7A9676D7BC69}" srcOrd="18" destOrd="0" presId="urn:microsoft.com/office/officeart/2005/8/layout/cycle8"/>
    <dgm:cxn modelId="{0F134031-F83B-40A6-98E9-C0249E51667B}" type="presParOf" srcId="{30982C49-9C04-4FFE-A695-E9269CDE2FC4}" destId="{80690E6D-CF12-490B-810D-C818DB2B6949}" srcOrd="19" destOrd="0" presId="urn:microsoft.com/office/officeart/2005/8/layout/cycle8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22F64D4-69C9-4D4C-BB92-38D953B13D57}" type="doc">
      <dgm:prSet loTypeId="urn:microsoft.com/office/officeart/2005/8/layout/process2" loCatId="process" qsTypeId="urn:microsoft.com/office/officeart/2005/8/quickstyle/3d3" qsCatId="3D" csTypeId="urn:microsoft.com/office/officeart/2005/8/colors/colorful3" csCatId="colorful" phldr="1"/>
      <dgm:spPr/>
    </dgm:pt>
    <dgm:pt modelId="{5159FBBC-AE49-4DB7-BDBE-BDB1205415C6}">
      <dgm:prSet phldrT="[Text]" custT="1"/>
      <dgm:spPr/>
      <dgm:t>
        <a:bodyPr/>
        <a:lstStyle/>
        <a:p>
          <a:r>
            <a:rPr lang="id-ID" sz="3600" dirty="0" smtClean="0">
              <a:latin typeface="Bernard MT Condensed" pitchFamily="18" charset="0"/>
            </a:rPr>
            <a:t>TUJUAN</a:t>
          </a:r>
          <a:endParaRPr lang="id-ID" sz="3600" dirty="0">
            <a:latin typeface="Bernard MT Condensed" pitchFamily="18" charset="0"/>
          </a:endParaRPr>
        </a:p>
      </dgm:t>
    </dgm:pt>
    <dgm:pt modelId="{DBC46BB0-BAE7-4737-9C3A-B2FABD1EB3A2}" type="parTrans" cxnId="{1A838537-CEB0-471A-B8D2-BCFF4E8745D2}">
      <dgm:prSet/>
      <dgm:spPr/>
      <dgm:t>
        <a:bodyPr/>
        <a:lstStyle/>
        <a:p>
          <a:endParaRPr lang="id-ID" sz="3600">
            <a:latin typeface="Bernard MT Condensed" pitchFamily="18" charset="0"/>
          </a:endParaRPr>
        </a:p>
      </dgm:t>
    </dgm:pt>
    <dgm:pt modelId="{DD7417FD-054A-4BAB-A6E0-A47A7DF68B15}" type="sibTrans" cxnId="{1A838537-CEB0-471A-B8D2-BCFF4E8745D2}">
      <dgm:prSet custT="1"/>
      <dgm:spPr/>
      <dgm:t>
        <a:bodyPr/>
        <a:lstStyle/>
        <a:p>
          <a:endParaRPr lang="id-ID" sz="2400">
            <a:latin typeface="Bernard MT Condensed" pitchFamily="18" charset="0"/>
          </a:endParaRPr>
        </a:p>
      </dgm:t>
    </dgm:pt>
    <dgm:pt modelId="{9E8E2FE8-3B51-431F-85EF-5580B4F05012}">
      <dgm:prSet custT="1"/>
      <dgm:spPr/>
      <dgm:t>
        <a:bodyPr/>
        <a:lstStyle/>
        <a:p>
          <a:r>
            <a:rPr lang="id-ID" sz="3600" dirty="0" smtClean="0">
              <a:latin typeface="Bernard MT Condensed" pitchFamily="18" charset="0"/>
            </a:rPr>
            <a:t>SASARAN</a:t>
          </a:r>
          <a:endParaRPr lang="id-ID" sz="3600" dirty="0">
            <a:latin typeface="Bernard MT Condensed" pitchFamily="18" charset="0"/>
          </a:endParaRPr>
        </a:p>
      </dgm:t>
    </dgm:pt>
    <dgm:pt modelId="{17A7C834-78D5-455B-954D-7A3159DC4763}" type="parTrans" cxnId="{65E06151-7B4F-4AB5-BF5B-B2CA74178F20}">
      <dgm:prSet/>
      <dgm:spPr/>
      <dgm:t>
        <a:bodyPr/>
        <a:lstStyle/>
        <a:p>
          <a:endParaRPr lang="id-ID" sz="3600">
            <a:latin typeface="Bernard MT Condensed" pitchFamily="18" charset="0"/>
          </a:endParaRPr>
        </a:p>
      </dgm:t>
    </dgm:pt>
    <dgm:pt modelId="{4868D3E0-DE6E-4540-8AFB-5427A8A9AD83}" type="sibTrans" cxnId="{65E06151-7B4F-4AB5-BF5B-B2CA74178F20}">
      <dgm:prSet custT="1"/>
      <dgm:spPr/>
      <dgm:t>
        <a:bodyPr/>
        <a:lstStyle/>
        <a:p>
          <a:endParaRPr lang="id-ID" sz="2400">
            <a:latin typeface="Bernard MT Condensed" pitchFamily="18" charset="0"/>
          </a:endParaRPr>
        </a:p>
      </dgm:t>
    </dgm:pt>
    <dgm:pt modelId="{603E3281-B783-4F39-8B90-7B89FDCB16B7}">
      <dgm:prSet custT="1"/>
      <dgm:spPr/>
      <dgm:t>
        <a:bodyPr/>
        <a:lstStyle/>
        <a:p>
          <a:r>
            <a:rPr lang="id-ID" sz="3600" dirty="0" smtClean="0">
              <a:latin typeface="Bernard MT Condensed" pitchFamily="18" charset="0"/>
            </a:rPr>
            <a:t>JAK - STRA</a:t>
          </a:r>
          <a:endParaRPr lang="id-ID" sz="3600" dirty="0">
            <a:latin typeface="Bernard MT Condensed" pitchFamily="18" charset="0"/>
          </a:endParaRPr>
        </a:p>
      </dgm:t>
    </dgm:pt>
    <dgm:pt modelId="{265D2691-2166-4EF1-863C-6951C716DFA0}" type="parTrans" cxnId="{022144C2-EF2F-4212-8E2E-4F3B5FAEFC6A}">
      <dgm:prSet/>
      <dgm:spPr/>
      <dgm:t>
        <a:bodyPr/>
        <a:lstStyle/>
        <a:p>
          <a:endParaRPr lang="id-ID" sz="3600">
            <a:latin typeface="Bernard MT Condensed" pitchFamily="18" charset="0"/>
          </a:endParaRPr>
        </a:p>
      </dgm:t>
    </dgm:pt>
    <dgm:pt modelId="{8E397438-80B4-4076-870E-E1F5B45370C4}" type="sibTrans" cxnId="{022144C2-EF2F-4212-8E2E-4F3B5FAEFC6A}">
      <dgm:prSet custT="1"/>
      <dgm:spPr/>
      <dgm:t>
        <a:bodyPr/>
        <a:lstStyle/>
        <a:p>
          <a:endParaRPr lang="id-ID" sz="2400">
            <a:latin typeface="Bernard MT Condensed" pitchFamily="18" charset="0"/>
          </a:endParaRPr>
        </a:p>
      </dgm:t>
    </dgm:pt>
    <dgm:pt modelId="{66E52C66-ED7A-4226-B6A5-7047D99109B7}">
      <dgm:prSet custT="1"/>
      <dgm:spPr/>
      <dgm:t>
        <a:bodyPr/>
        <a:lstStyle/>
        <a:p>
          <a:r>
            <a:rPr lang="id-ID" sz="3600" dirty="0" smtClean="0">
              <a:latin typeface="Bernard MT Condensed" pitchFamily="18" charset="0"/>
            </a:rPr>
            <a:t>PROGRAM</a:t>
          </a:r>
          <a:endParaRPr lang="id-ID" sz="3600" dirty="0">
            <a:latin typeface="Bernard MT Condensed" pitchFamily="18" charset="0"/>
          </a:endParaRPr>
        </a:p>
      </dgm:t>
    </dgm:pt>
    <dgm:pt modelId="{A69DBE83-37AA-47E2-80BA-0A31757F61D9}" type="parTrans" cxnId="{E8C99A19-946E-4352-BBB5-1A93862B488A}">
      <dgm:prSet/>
      <dgm:spPr/>
      <dgm:t>
        <a:bodyPr/>
        <a:lstStyle/>
        <a:p>
          <a:endParaRPr lang="id-ID" sz="3600">
            <a:latin typeface="Bernard MT Condensed" pitchFamily="18" charset="0"/>
          </a:endParaRPr>
        </a:p>
      </dgm:t>
    </dgm:pt>
    <dgm:pt modelId="{3F2B7DFB-9983-4BDB-8F8E-D069304DEFB1}" type="sibTrans" cxnId="{E8C99A19-946E-4352-BBB5-1A93862B488A}">
      <dgm:prSet/>
      <dgm:spPr/>
      <dgm:t>
        <a:bodyPr/>
        <a:lstStyle/>
        <a:p>
          <a:endParaRPr lang="id-ID" sz="3600">
            <a:latin typeface="Bernard MT Condensed" pitchFamily="18" charset="0"/>
          </a:endParaRPr>
        </a:p>
      </dgm:t>
    </dgm:pt>
    <dgm:pt modelId="{14E4176B-2591-461A-B674-2E7CAF717BC4}">
      <dgm:prSet custT="1"/>
      <dgm:spPr/>
      <dgm:t>
        <a:bodyPr/>
        <a:lstStyle/>
        <a:p>
          <a:r>
            <a:rPr lang="id-ID" sz="3600" dirty="0" smtClean="0">
              <a:latin typeface="Bernard MT Condensed" pitchFamily="18" charset="0"/>
            </a:rPr>
            <a:t>KEGIATAN</a:t>
          </a:r>
          <a:endParaRPr lang="id-ID" sz="3600" dirty="0">
            <a:latin typeface="Bernard MT Condensed" pitchFamily="18" charset="0"/>
          </a:endParaRPr>
        </a:p>
      </dgm:t>
    </dgm:pt>
    <dgm:pt modelId="{FA08C09B-81DF-45E1-8FCC-7A2AC8075307}" type="parTrans" cxnId="{2A6BF42B-561C-4C52-8485-48E2A6B57EC8}">
      <dgm:prSet/>
      <dgm:spPr/>
      <dgm:t>
        <a:bodyPr/>
        <a:lstStyle/>
        <a:p>
          <a:endParaRPr lang="id-ID"/>
        </a:p>
      </dgm:t>
    </dgm:pt>
    <dgm:pt modelId="{36790388-1D66-43A2-857B-9E65ACBDA8CD}" type="sibTrans" cxnId="{2A6BF42B-561C-4C52-8485-48E2A6B57EC8}">
      <dgm:prSet/>
      <dgm:spPr/>
      <dgm:t>
        <a:bodyPr/>
        <a:lstStyle/>
        <a:p>
          <a:endParaRPr lang="id-ID"/>
        </a:p>
      </dgm:t>
    </dgm:pt>
    <dgm:pt modelId="{F9537B2E-EA0D-4097-B88C-05FFD703DD68}" type="pres">
      <dgm:prSet presAssocID="{722F64D4-69C9-4D4C-BB92-38D953B13D57}" presName="linearFlow" presStyleCnt="0">
        <dgm:presLayoutVars>
          <dgm:resizeHandles val="exact"/>
        </dgm:presLayoutVars>
      </dgm:prSet>
      <dgm:spPr/>
    </dgm:pt>
    <dgm:pt modelId="{9864226E-C5AB-4434-9580-B289754D30AD}" type="pres">
      <dgm:prSet presAssocID="{5159FBBC-AE49-4DB7-BDBE-BDB1205415C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F5B3F87-62B6-4BF5-B9FD-279DF73DD665}" type="pres">
      <dgm:prSet presAssocID="{DD7417FD-054A-4BAB-A6E0-A47A7DF68B15}" presName="sibTrans" presStyleLbl="sibTrans2D1" presStyleIdx="0" presStyleCnt="4"/>
      <dgm:spPr/>
      <dgm:t>
        <a:bodyPr/>
        <a:lstStyle/>
        <a:p>
          <a:endParaRPr lang="id-ID"/>
        </a:p>
      </dgm:t>
    </dgm:pt>
    <dgm:pt modelId="{2B7628CA-985D-4031-BA20-27953BBA8A66}" type="pres">
      <dgm:prSet presAssocID="{DD7417FD-054A-4BAB-A6E0-A47A7DF68B15}" presName="connectorText" presStyleLbl="sibTrans2D1" presStyleIdx="0" presStyleCnt="4"/>
      <dgm:spPr/>
      <dgm:t>
        <a:bodyPr/>
        <a:lstStyle/>
        <a:p>
          <a:endParaRPr lang="id-ID"/>
        </a:p>
      </dgm:t>
    </dgm:pt>
    <dgm:pt modelId="{BEBF57AF-BF13-4EFD-B8CE-6446903E986A}" type="pres">
      <dgm:prSet presAssocID="{9E8E2FE8-3B51-431F-85EF-5580B4F0501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F178D94-9359-4DBF-9588-0E1B76954990}" type="pres">
      <dgm:prSet presAssocID="{4868D3E0-DE6E-4540-8AFB-5427A8A9AD83}" presName="sibTrans" presStyleLbl="sibTrans2D1" presStyleIdx="1" presStyleCnt="4"/>
      <dgm:spPr/>
      <dgm:t>
        <a:bodyPr/>
        <a:lstStyle/>
        <a:p>
          <a:endParaRPr lang="id-ID"/>
        </a:p>
      </dgm:t>
    </dgm:pt>
    <dgm:pt modelId="{6B623965-DAB1-41B3-9B45-619D929B950D}" type="pres">
      <dgm:prSet presAssocID="{4868D3E0-DE6E-4540-8AFB-5427A8A9AD83}" presName="connectorText" presStyleLbl="sibTrans2D1" presStyleIdx="1" presStyleCnt="4"/>
      <dgm:spPr/>
      <dgm:t>
        <a:bodyPr/>
        <a:lstStyle/>
        <a:p>
          <a:endParaRPr lang="id-ID"/>
        </a:p>
      </dgm:t>
    </dgm:pt>
    <dgm:pt modelId="{0E94E09E-ACD5-4DE8-95D8-0C4613E751C5}" type="pres">
      <dgm:prSet presAssocID="{603E3281-B783-4F39-8B90-7B89FDCB16B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B1EA342-A188-4F08-BBA9-01D87F4C45C3}" type="pres">
      <dgm:prSet presAssocID="{8E397438-80B4-4076-870E-E1F5B45370C4}" presName="sibTrans" presStyleLbl="sibTrans2D1" presStyleIdx="2" presStyleCnt="4"/>
      <dgm:spPr/>
      <dgm:t>
        <a:bodyPr/>
        <a:lstStyle/>
        <a:p>
          <a:endParaRPr lang="id-ID"/>
        </a:p>
      </dgm:t>
    </dgm:pt>
    <dgm:pt modelId="{AFEFA061-1CDC-4839-83A1-2ED89D67F1DF}" type="pres">
      <dgm:prSet presAssocID="{8E397438-80B4-4076-870E-E1F5B45370C4}" presName="connectorText" presStyleLbl="sibTrans2D1" presStyleIdx="2" presStyleCnt="4"/>
      <dgm:spPr/>
      <dgm:t>
        <a:bodyPr/>
        <a:lstStyle/>
        <a:p>
          <a:endParaRPr lang="id-ID"/>
        </a:p>
      </dgm:t>
    </dgm:pt>
    <dgm:pt modelId="{6E0EB008-E2C7-4638-AD90-18E6A97B7901}" type="pres">
      <dgm:prSet presAssocID="{66E52C66-ED7A-4226-B6A5-7047D99109B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CEB2959-943B-4628-A0AC-DD2F882F9A9E}" type="pres">
      <dgm:prSet presAssocID="{3F2B7DFB-9983-4BDB-8F8E-D069304DEFB1}" presName="sibTrans" presStyleLbl="sibTrans2D1" presStyleIdx="3" presStyleCnt="4"/>
      <dgm:spPr/>
      <dgm:t>
        <a:bodyPr/>
        <a:lstStyle/>
        <a:p>
          <a:endParaRPr lang="id-ID"/>
        </a:p>
      </dgm:t>
    </dgm:pt>
    <dgm:pt modelId="{F238964F-8901-4671-92A7-A88380AA42AC}" type="pres">
      <dgm:prSet presAssocID="{3F2B7DFB-9983-4BDB-8F8E-D069304DEFB1}" presName="connectorText" presStyleLbl="sibTrans2D1" presStyleIdx="3" presStyleCnt="4"/>
      <dgm:spPr/>
      <dgm:t>
        <a:bodyPr/>
        <a:lstStyle/>
        <a:p>
          <a:endParaRPr lang="id-ID"/>
        </a:p>
      </dgm:t>
    </dgm:pt>
    <dgm:pt modelId="{72C3CB4C-3401-411A-B2F7-495A520CC296}" type="pres">
      <dgm:prSet presAssocID="{14E4176B-2591-461A-B674-2E7CAF717BC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DB856DE7-4BC6-4070-BDE2-B8C5C4A6A14B}" type="presOf" srcId="{66E52C66-ED7A-4226-B6A5-7047D99109B7}" destId="{6E0EB008-E2C7-4638-AD90-18E6A97B7901}" srcOrd="0" destOrd="0" presId="urn:microsoft.com/office/officeart/2005/8/layout/process2"/>
    <dgm:cxn modelId="{B442159D-258B-45E8-96A2-3660A00BE5E6}" type="presOf" srcId="{3F2B7DFB-9983-4BDB-8F8E-D069304DEFB1}" destId="{F238964F-8901-4671-92A7-A88380AA42AC}" srcOrd="1" destOrd="0" presId="urn:microsoft.com/office/officeart/2005/8/layout/process2"/>
    <dgm:cxn modelId="{5F80469E-8F61-4D6E-9A21-D7F1DCF7026E}" type="presOf" srcId="{8E397438-80B4-4076-870E-E1F5B45370C4}" destId="{9B1EA342-A188-4F08-BBA9-01D87F4C45C3}" srcOrd="0" destOrd="0" presId="urn:microsoft.com/office/officeart/2005/8/layout/process2"/>
    <dgm:cxn modelId="{71A2D5CF-C7B9-4B4C-9799-D8ED1FC7A27E}" type="presOf" srcId="{8E397438-80B4-4076-870E-E1F5B45370C4}" destId="{AFEFA061-1CDC-4839-83A1-2ED89D67F1DF}" srcOrd="1" destOrd="0" presId="urn:microsoft.com/office/officeart/2005/8/layout/process2"/>
    <dgm:cxn modelId="{CA344F39-2658-4BA8-9224-795BAC9DB512}" type="presOf" srcId="{DD7417FD-054A-4BAB-A6E0-A47A7DF68B15}" destId="{2B7628CA-985D-4031-BA20-27953BBA8A66}" srcOrd="1" destOrd="0" presId="urn:microsoft.com/office/officeart/2005/8/layout/process2"/>
    <dgm:cxn modelId="{65E06151-7B4F-4AB5-BF5B-B2CA74178F20}" srcId="{722F64D4-69C9-4D4C-BB92-38D953B13D57}" destId="{9E8E2FE8-3B51-431F-85EF-5580B4F05012}" srcOrd="1" destOrd="0" parTransId="{17A7C834-78D5-455B-954D-7A3159DC4763}" sibTransId="{4868D3E0-DE6E-4540-8AFB-5427A8A9AD83}"/>
    <dgm:cxn modelId="{6D15CBAB-63A7-4324-B3D1-96A4DB97B974}" type="presOf" srcId="{3F2B7DFB-9983-4BDB-8F8E-D069304DEFB1}" destId="{9CEB2959-943B-4628-A0AC-DD2F882F9A9E}" srcOrd="0" destOrd="0" presId="urn:microsoft.com/office/officeart/2005/8/layout/process2"/>
    <dgm:cxn modelId="{1A838537-CEB0-471A-B8D2-BCFF4E8745D2}" srcId="{722F64D4-69C9-4D4C-BB92-38D953B13D57}" destId="{5159FBBC-AE49-4DB7-BDBE-BDB1205415C6}" srcOrd="0" destOrd="0" parTransId="{DBC46BB0-BAE7-4737-9C3A-B2FABD1EB3A2}" sibTransId="{DD7417FD-054A-4BAB-A6E0-A47A7DF68B15}"/>
    <dgm:cxn modelId="{68EC409B-DF4B-4625-9C53-33CC3DB55A07}" type="presOf" srcId="{4868D3E0-DE6E-4540-8AFB-5427A8A9AD83}" destId="{8F178D94-9359-4DBF-9588-0E1B76954990}" srcOrd="0" destOrd="0" presId="urn:microsoft.com/office/officeart/2005/8/layout/process2"/>
    <dgm:cxn modelId="{022144C2-EF2F-4212-8E2E-4F3B5FAEFC6A}" srcId="{722F64D4-69C9-4D4C-BB92-38D953B13D57}" destId="{603E3281-B783-4F39-8B90-7B89FDCB16B7}" srcOrd="2" destOrd="0" parTransId="{265D2691-2166-4EF1-863C-6951C716DFA0}" sibTransId="{8E397438-80B4-4076-870E-E1F5B45370C4}"/>
    <dgm:cxn modelId="{ECB89B7B-B96F-40F6-827F-6F5C63A710B0}" type="presOf" srcId="{5159FBBC-AE49-4DB7-BDBE-BDB1205415C6}" destId="{9864226E-C5AB-4434-9580-B289754D30AD}" srcOrd="0" destOrd="0" presId="urn:microsoft.com/office/officeart/2005/8/layout/process2"/>
    <dgm:cxn modelId="{C1D62A07-D215-4560-88D2-CC9BDD15A48F}" type="presOf" srcId="{DD7417FD-054A-4BAB-A6E0-A47A7DF68B15}" destId="{4F5B3F87-62B6-4BF5-B9FD-279DF73DD665}" srcOrd="0" destOrd="0" presId="urn:microsoft.com/office/officeart/2005/8/layout/process2"/>
    <dgm:cxn modelId="{3890153F-1E00-45E0-8A41-DD4F321F1B9A}" type="presOf" srcId="{722F64D4-69C9-4D4C-BB92-38D953B13D57}" destId="{F9537B2E-EA0D-4097-B88C-05FFD703DD68}" srcOrd="0" destOrd="0" presId="urn:microsoft.com/office/officeart/2005/8/layout/process2"/>
    <dgm:cxn modelId="{48CF440B-1441-4B69-8808-9E859AA057C3}" type="presOf" srcId="{4868D3E0-DE6E-4540-8AFB-5427A8A9AD83}" destId="{6B623965-DAB1-41B3-9B45-619D929B950D}" srcOrd="1" destOrd="0" presId="urn:microsoft.com/office/officeart/2005/8/layout/process2"/>
    <dgm:cxn modelId="{9BA3B5C1-3A28-4A09-B542-393B831CF841}" type="presOf" srcId="{603E3281-B783-4F39-8B90-7B89FDCB16B7}" destId="{0E94E09E-ACD5-4DE8-95D8-0C4613E751C5}" srcOrd="0" destOrd="0" presId="urn:microsoft.com/office/officeart/2005/8/layout/process2"/>
    <dgm:cxn modelId="{D8995DC3-7554-40DB-882C-35A4F59B9857}" type="presOf" srcId="{14E4176B-2591-461A-B674-2E7CAF717BC4}" destId="{72C3CB4C-3401-411A-B2F7-495A520CC296}" srcOrd="0" destOrd="0" presId="urn:microsoft.com/office/officeart/2005/8/layout/process2"/>
    <dgm:cxn modelId="{2A6BF42B-561C-4C52-8485-48E2A6B57EC8}" srcId="{722F64D4-69C9-4D4C-BB92-38D953B13D57}" destId="{14E4176B-2591-461A-B674-2E7CAF717BC4}" srcOrd="4" destOrd="0" parTransId="{FA08C09B-81DF-45E1-8FCC-7A2AC8075307}" sibTransId="{36790388-1D66-43A2-857B-9E65ACBDA8CD}"/>
    <dgm:cxn modelId="{E8C99A19-946E-4352-BBB5-1A93862B488A}" srcId="{722F64D4-69C9-4D4C-BB92-38D953B13D57}" destId="{66E52C66-ED7A-4226-B6A5-7047D99109B7}" srcOrd="3" destOrd="0" parTransId="{A69DBE83-37AA-47E2-80BA-0A31757F61D9}" sibTransId="{3F2B7DFB-9983-4BDB-8F8E-D069304DEFB1}"/>
    <dgm:cxn modelId="{D578CC8B-96E5-4C03-8238-972B35FE4D47}" type="presOf" srcId="{9E8E2FE8-3B51-431F-85EF-5580B4F05012}" destId="{BEBF57AF-BF13-4EFD-B8CE-6446903E986A}" srcOrd="0" destOrd="0" presId="urn:microsoft.com/office/officeart/2005/8/layout/process2"/>
    <dgm:cxn modelId="{6D37BB18-7BE1-4FEB-9849-0E77B29DD91A}" type="presParOf" srcId="{F9537B2E-EA0D-4097-B88C-05FFD703DD68}" destId="{9864226E-C5AB-4434-9580-B289754D30AD}" srcOrd="0" destOrd="0" presId="urn:microsoft.com/office/officeart/2005/8/layout/process2"/>
    <dgm:cxn modelId="{4135B690-5B49-421F-AD8E-8DA7A828166F}" type="presParOf" srcId="{F9537B2E-EA0D-4097-B88C-05FFD703DD68}" destId="{4F5B3F87-62B6-4BF5-B9FD-279DF73DD665}" srcOrd="1" destOrd="0" presId="urn:microsoft.com/office/officeart/2005/8/layout/process2"/>
    <dgm:cxn modelId="{321BF2D8-8242-4CDA-B651-788CE900F705}" type="presParOf" srcId="{4F5B3F87-62B6-4BF5-B9FD-279DF73DD665}" destId="{2B7628CA-985D-4031-BA20-27953BBA8A66}" srcOrd="0" destOrd="0" presId="urn:microsoft.com/office/officeart/2005/8/layout/process2"/>
    <dgm:cxn modelId="{26E362F4-3D14-410D-A4A0-0EF276AA7C4D}" type="presParOf" srcId="{F9537B2E-EA0D-4097-B88C-05FFD703DD68}" destId="{BEBF57AF-BF13-4EFD-B8CE-6446903E986A}" srcOrd="2" destOrd="0" presId="urn:microsoft.com/office/officeart/2005/8/layout/process2"/>
    <dgm:cxn modelId="{EC0107A6-F4ED-4705-BB8C-4C46B39C35ED}" type="presParOf" srcId="{F9537B2E-EA0D-4097-B88C-05FFD703DD68}" destId="{8F178D94-9359-4DBF-9588-0E1B76954990}" srcOrd="3" destOrd="0" presId="urn:microsoft.com/office/officeart/2005/8/layout/process2"/>
    <dgm:cxn modelId="{471782AA-D575-4FAF-822E-40F49D5E8865}" type="presParOf" srcId="{8F178D94-9359-4DBF-9588-0E1B76954990}" destId="{6B623965-DAB1-41B3-9B45-619D929B950D}" srcOrd="0" destOrd="0" presId="urn:microsoft.com/office/officeart/2005/8/layout/process2"/>
    <dgm:cxn modelId="{A19102E5-F4DD-4784-A353-7DDD6A15503F}" type="presParOf" srcId="{F9537B2E-EA0D-4097-B88C-05FFD703DD68}" destId="{0E94E09E-ACD5-4DE8-95D8-0C4613E751C5}" srcOrd="4" destOrd="0" presId="urn:microsoft.com/office/officeart/2005/8/layout/process2"/>
    <dgm:cxn modelId="{A909B0A2-ADEA-4BF2-83F9-6129DD959595}" type="presParOf" srcId="{F9537B2E-EA0D-4097-B88C-05FFD703DD68}" destId="{9B1EA342-A188-4F08-BBA9-01D87F4C45C3}" srcOrd="5" destOrd="0" presId="urn:microsoft.com/office/officeart/2005/8/layout/process2"/>
    <dgm:cxn modelId="{31B18D25-2347-4DCE-870F-8E03B3D27120}" type="presParOf" srcId="{9B1EA342-A188-4F08-BBA9-01D87F4C45C3}" destId="{AFEFA061-1CDC-4839-83A1-2ED89D67F1DF}" srcOrd="0" destOrd="0" presId="urn:microsoft.com/office/officeart/2005/8/layout/process2"/>
    <dgm:cxn modelId="{2D7E53B6-B004-4E2F-A9AC-5FEF4D64BBCE}" type="presParOf" srcId="{F9537B2E-EA0D-4097-B88C-05FFD703DD68}" destId="{6E0EB008-E2C7-4638-AD90-18E6A97B7901}" srcOrd="6" destOrd="0" presId="urn:microsoft.com/office/officeart/2005/8/layout/process2"/>
    <dgm:cxn modelId="{7A808E33-5A12-4B27-A6A6-B483855B0D0A}" type="presParOf" srcId="{F9537B2E-EA0D-4097-B88C-05FFD703DD68}" destId="{9CEB2959-943B-4628-A0AC-DD2F882F9A9E}" srcOrd="7" destOrd="0" presId="urn:microsoft.com/office/officeart/2005/8/layout/process2"/>
    <dgm:cxn modelId="{79C337F6-9ECF-442F-9BF2-1C7472976DA8}" type="presParOf" srcId="{9CEB2959-943B-4628-A0AC-DD2F882F9A9E}" destId="{F238964F-8901-4671-92A7-A88380AA42AC}" srcOrd="0" destOrd="0" presId="urn:microsoft.com/office/officeart/2005/8/layout/process2"/>
    <dgm:cxn modelId="{397E905A-F8EF-41DC-9E2B-64CB5B898E55}" type="presParOf" srcId="{F9537B2E-EA0D-4097-B88C-05FFD703DD68}" destId="{72C3CB4C-3401-411A-B2F7-495A520CC296}" srcOrd="8" destOrd="0" presId="urn:microsoft.com/office/officeart/2005/8/layout/process2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531F636-2962-450E-BD54-748D4C93DB3B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AF5FEC17-53E6-4B18-8EAA-731C79A11386}">
      <dgm:prSet phldrT="[Text]" custT="1"/>
      <dgm:spPr/>
      <dgm:t>
        <a:bodyPr/>
        <a:lstStyle/>
        <a:p>
          <a:r>
            <a:rPr lang="id-ID" sz="1050" dirty="0" smtClean="0"/>
            <a:t>Menurunkan kematian dan kesakitan</a:t>
          </a:r>
        </a:p>
        <a:p>
          <a:r>
            <a:rPr lang="id-ID" sz="1050" dirty="0" smtClean="0"/>
            <a:t>IK: AKI dan AKB</a:t>
          </a:r>
          <a:endParaRPr lang="id-ID" sz="1050" dirty="0"/>
        </a:p>
      </dgm:t>
    </dgm:pt>
    <dgm:pt modelId="{3F20E613-BE89-4384-84FA-3DE9BB6B97FD}" type="parTrans" cxnId="{9BB2A614-F725-470C-9704-A44322FD073C}">
      <dgm:prSet/>
      <dgm:spPr/>
      <dgm:t>
        <a:bodyPr/>
        <a:lstStyle/>
        <a:p>
          <a:endParaRPr lang="id-ID" sz="1050"/>
        </a:p>
      </dgm:t>
    </dgm:pt>
    <dgm:pt modelId="{A554D2C8-03C2-4AC4-A30B-36F175187BA6}" type="sibTrans" cxnId="{9BB2A614-F725-470C-9704-A44322FD073C}">
      <dgm:prSet/>
      <dgm:spPr/>
      <dgm:t>
        <a:bodyPr/>
        <a:lstStyle/>
        <a:p>
          <a:endParaRPr lang="id-ID" sz="1050"/>
        </a:p>
      </dgm:t>
    </dgm:pt>
    <dgm:pt modelId="{9FFD130E-4272-4B7C-A493-A146C4C87073}">
      <dgm:prSet phldrT="[Text]" custT="1"/>
      <dgm:spPr/>
      <dgm:t>
        <a:bodyPr/>
        <a:lstStyle/>
        <a:p>
          <a:r>
            <a:rPr lang="id-ID" sz="1050" dirty="0" smtClean="0"/>
            <a:t>Meningkatnya upaya penyuluhan dan pemberdayaan masy</a:t>
          </a:r>
        </a:p>
        <a:p>
          <a:r>
            <a:rPr lang="id-ID" sz="1050" dirty="0" smtClean="0"/>
            <a:t>IK: Cakupan kk dan dunia usaha peduli kesehatan</a:t>
          </a:r>
          <a:endParaRPr lang="id-ID" sz="1050" dirty="0"/>
        </a:p>
      </dgm:t>
    </dgm:pt>
    <dgm:pt modelId="{9377959C-CBA0-4A84-8047-5AC357EB34DD}" type="parTrans" cxnId="{BC3B9C31-89EE-4D20-8AD9-44CB6A4FC813}">
      <dgm:prSet/>
      <dgm:spPr/>
      <dgm:t>
        <a:bodyPr/>
        <a:lstStyle/>
        <a:p>
          <a:endParaRPr lang="id-ID" sz="1050"/>
        </a:p>
      </dgm:t>
    </dgm:pt>
    <dgm:pt modelId="{25A64E15-D6D7-4686-AD99-ADFE1FCEB466}" type="sibTrans" cxnId="{BC3B9C31-89EE-4D20-8AD9-44CB6A4FC813}">
      <dgm:prSet/>
      <dgm:spPr/>
      <dgm:t>
        <a:bodyPr/>
        <a:lstStyle/>
        <a:p>
          <a:endParaRPr lang="id-ID" sz="1050"/>
        </a:p>
      </dgm:t>
    </dgm:pt>
    <dgm:pt modelId="{F2D55B1D-1908-41F7-9A5B-BCEAB209954B}">
      <dgm:prSet phldrT="[Text]" custT="1"/>
      <dgm:spPr/>
      <dgm:t>
        <a:bodyPr/>
        <a:lstStyle/>
        <a:p>
          <a:r>
            <a:rPr lang="id-ID" sz="1050" dirty="0" smtClean="0"/>
            <a:t>Meningkatnya kab/kota dgn anggaran 10% untuk kesehatan </a:t>
          </a:r>
        </a:p>
        <a:p>
          <a:r>
            <a:rPr lang="id-ID" sz="1050" dirty="0" smtClean="0"/>
            <a:t>IK; Persentase kk dengan anggaran 10% untuk kesehatan</a:t>
          </a:r>
          <a:endParaRPr lang="id-ID" sz="1050" dirty="0"/>
        </a:p>
      </dgm:t>
    </dgm:pt>
    <dgm:pt modelId="{11F5600D-F06F-445C-9CC6-BD8D7EC8DCA6}" type="parTrans" cxnId="{5E38952D-CCF9-4D0F-AA9E-FFA92FE35498}">
      <dgm:prSet/>
      <dgm:spPr/>
      <dgm:t>
        <a:bodyPr/>
        <a:lstStyle/>
        <a:p>
          <a:endParaRPr lang="id-ID" sz="1050"/>
        </a:p>
      </dgm:t>
    </dgm:pt>
    <dgm:pt modelId="{25F95E9D-9AF0-413E-A69B-702BC7D71ED3}" type="sibTrans" cxnId="{5E38952D-CCF9-4D0F-AA9E-FFA92FE35498}">
      <dgm:prSet/>
      <dgm:spPr/>
      <dgm:t>
        <a:bodyPr/>
        <a:lstStyle/>
        <a:p>
          <a:endParaRPr lang="id-ID" sz="1050"/>
        </a:p>
      </dgm:t>
    </dgm:pt>
    <dgm:pt modelId="{1E053BF5-9674-46C5-B1A3-FBEE53E3EB96}">
      <dgm:prSet phldrT="[Text]" custT="1"/>
      <dgm:spPr/>
      <dgm:t>
        <a:bodyPr/>
        <a:lstStyle/>
        <a:p>
          <a:r>
            <a:rPr lang="id-ID" sz="1050" dirty="0" smtClean="0"/>
            <a:t>Meningkatnya kepedulian stakeholder pda kesehatan</a:t>
          </a:r>
        </a:p>
        <a:p>
          <a:r>
            <a:rPr lang="id-ID" sz="1050" dirty="0" smtClean="0"/>
            <a:t>IK: Persentase dunia usaha yang memiliki CSR kesehatan</a:t>
          </a:r>
          <a:endParaRPr lang="id-ID" sz="1050" dirty="0"/>
        </a:p>
      </dgm:t>
    </dgm:pt>
    <dgm:pt modelId="{CE5D4CEB-7F5A-44A1-9B0C-E048CBD8260D}" type="parTrans" cxnId="{B621FBD8-A0AB-4D65-8B17-2D30B522EFDA}">
      <dgm:prSet/>
      <dgm:spPr/>
      <dgm:t>
        <a:bodyPr/>
        <a:lstStyle/>
        <a:p>
          <a:endParaRPr lang="id-ID" sz="1050"/>
        </a:p>
      </dgm:t>
    </dgm:pt>
    <dgm:pt modelId="{827B8B90-561C-4668-98F1-2563D0734252}" type="sibTrans" cxnId="{B621FBD8-A0AB-4D65-8B17-2D30B522EFDA}">
      <dgm:prSet/>
      <dgm:spPr/>
      <dgm:t>
        <a:bodyPr/>
        <a:lstStyle/>
        <a:p>
          <a:endParaRPr lang="id-ID" sz="1050"/>
        </a:p>
      </dgm:t>
    </dgm:pt>
    <dgm:pt modelId="{9B538000-DAEA-4494-81CA-6C98D7B9A1F4}">
      <dgm:prSet phldrT="[Text]" custT="1"/>
      <dgm:spPr/>
      <dgm:t>
        <a:bodyPr/>
        <a:lstStyle/>
        <a:p>
          <a:r>
            <a:rPr lang="id-ID" sz="1050" dirty="0" smtClean="0"/>
            <a:t>Meningkatnya pelayanan kesehatan ibu</a:t>
          </a:r>
        </a:p>
        <a:p>
          <a:r>
            <a:rPr lang="id-ID" sz="1050" dirty="0" smtClean="0"/>
            <a:t>IK: Cakupan ibu bersalin mendapat pelayanan sesuai standar</a:t>
          </a:r>
          <a:endParaRPr lang="id-ID" sz="1050" dirty="0"/>
        </a:p>
      </dgm:t>
    </dgm:pt>
    <dgm:pt modelId="{9EE19F5F-6E3B-4C83-BEEB-527B21C9ED4A}" type="parTrans" cxnId="{93BDA7DA-0C13-47A1-8B9F-6A7B77FFEDD1}">
      <dgm:prSet/>
      <dgm:spPr/>
      <dgm:t>
        <a:bodyPr/>
        <a:lstStyle/>
        <a:p>
          <a:endParaRPr lang="id-ID" sz="1050"/>
        </a:p>
      </dgm:t>
    </dgm:pt>
    <dgm:pt modelId="{B0CF8193-CA4D-4EA1-A5BA-5968651599B4}" type="sibTrans" cxnId="{93BDA7DA-0C13-47A1-8B9F-6A7B77FFEDD1}">
      <dgm:prSet/>
      <dgm:spPr/>
      <dgm:t>
        <a:bodyPr/>
        <a:lstStyle/>
        <a:p>
          <a:endParaRPr lang="id-ID" sz="1050"/>
        </a:p>
      </dgm:t>
    </dgm:pt>
    <dgm:pt modelId="{15E3BE12-4D5F-4F02-87A0-D7CF3CF2B119}">
      <dgm:prSet phldrT="[Text]" custT="1"/>
      <dgm:spPr/>
      <dgm:t>
        <a:bodyPr/>
        <a:lstStyle/>
        <a:p>
          <a:r>
            <a:rPr lang="id-ID" sz="1050" dirty="0" smtClean="0"/>
            <a:t>Meningkatnya pelayanan kesehatan ibu </a:t>
          </a:r>
        </a:p>
        <a:p>
          <a:r>
            <a:rPr lang="id-ID" sz="1050" dirty="0" smtClean="0"/>
            <a:t>IK: Persentase ibu hamil yg mendapat pelayanan di Puskesmas</a:t>
          </a:r>
          <a:endParaRPr lang="id-ID" sz="1050" dirty="0"/>
        </a:p>
      </dgm:t>
    </dgm:pt>
    <dgm:pt modelId="{BC753744-0100-4D47-BEBF-FC6C48C4C213}" type="parTrans" cxnId="{9BEA8785-6601-44BD-A9A2-C3A4832CA33F}">
      <dgm:prSet/>
      <dgm:spPr/>
      <dgm:t>
        <a:bodyPr/>
        <a:lstStyle/>
        <a:p>
          <a:endParaRPr lang="id-ID" sz="1050"/>
        </a:p>
      </dgm:t>
    </dgm:pt>
    <dgm:pt modelId="{C4F52AA1-C0C9-4F9E-8E13-E24C04C226F0}" type="sibTrans" cxnId="{9BEA8785-6601-44BD-A9A2-C3A4832CA33F}">
      <dgm:prSet/>
      <dgm:spPr/>
      <dgm:t>
        <a:bodyPr/>
        <a:lstStyle/>
        <a:p>
          <a:endParaRPr lang="id-ID" sz="1050"/>
        </a:p>
      </dgm:t>
    </dgm:pt>
    <dgm:pt modelId="{DC35EDE4-CBA3-4974-84BD-93FDBE186083}">
      <dgm:prSet custT="1"/>
      <dgm:spPr/>
      <dgm:t>
        <a:bodyPr/>
        <a:lstStyle/>
        <a:p>
          <a:r>
            <a:rPr lang="id-ID" sz="1050" dirty="0" smtClean="0"/>
            <a:t>Meningkatnya koordinasi promosi kesehatan untuk kabkota</a:t>
          </a:r>
        </a:p>
        <a:p>
          <a:r>
            <a:rPr lang="id-ID" sz="1050" dirty="0" smtClean="0"/>
            <a:t>IK: Jumlah kk yang difasilitasi promosi kesehatan</a:t>
          </a:r>
          <a:endParaRPr lang="id-ID" sz="1050" dirty="0"/>
        </a:p>
      </dgm:t>
    </dgm:pt>
    <dgm:pt modelId="{0422BF36-6788-4223-A1D9-1BBA9AF10CBC}" type="parTrans" cxnId="{B0F6BACB-E894-4B72-B3DC-3437489EEB40}">
      <dgm:prSet/>
      <dgm:spPr/>
      <dgm:t>
        <a:bodyPr/>
        <a:lstStyle/>
        <a:p>
          <a:endParaRPr lang="id-ID" sz="1050"/>
        </a:p>
      </dgm:t>
    </dgm:pt>
    <dgm:pt modelId="{315DD467-BD4C-4539-A775-657523C9A989}" type="sibTrans" cxnId="{B0F6BACB-E894-4B72-B3DC-3437489EEB40}">
      <dgm:prSet/>
      <dgm:spPr/>
      <dgm:t>
        <a:bodyPr/>
        <a:lstStyle/>
        <a:p>
          <a:endParaRPr lang="id-ID" sz="1050"/>
        </a:p>
      </dgm:t>
    </dgm:pt>
    <dgm:pt modelId="{3EC29491-68F6-4604-81D8-2046D453B7D3}">
      <dgm:prSet custT="1"/>
      <dgm:spPr/>
      <dgm:t>
        <a:bodyPr/>
        <a:lstStyle/>
        <a:p>
          <a:r>
            <a:rPr lang="id-ID" sz="1050" dirty="0" smtClean="0"/>
            <a:t>Meningkatnya koordinasi promosi kesehatan  untuk stakeholder</a:t>
          </a:r>
        </a:p>
        <a:p>
          <a:r>
            <a:rPr lang="id-ID" sz="1050" dirty="0" smtClean="0"/>
            <a:t>IK: Jumlah dunia usaha yang difasiliasi promosi kesehatan</a:t>
          </a:r>
          <a:endParaRPr lang="id-ID" sz="1050" dirty="0"/>
        </a:p>
      </dgm:t>
    </dgm:pt>
    <dgm:pt modelId="{0AA38063-DC64-4D17-9522-927313A5A466}" type="parTrans" cxnId="{394BEEE3-B2AB-4810-BA8B-E40BFEB15B6B}">
      <dgm:prSet/>
      <dgm:spPr/>
      <dgm:t>
        <a:bodyPr/>
        <a:lstStyle/>
        <a:p>
          <a:endParaRPr lang="id-ID" sz="1050"/>
        </a:p>
      </dgm:t>
    </dgm:pt>
    <dgm:pt modelId="{D7B62780-A79D-4E58-93BD-EF59AC788E52}" type="sibTrans" cxnId="{394BEEE3-B2AB-4810-BA8B-E40BFEB15B6B}">
      <dgm:prSet/>
      <dgm:spPr/>
      <dgm:t>
        <a:bodyPr/>
        <a:lstStyle/>
        <a:p>
          <a:endParaRPr lang="id-ID" sz="1050"/>
        </a:p>
      </dgm:t>
    </dgm:pt>
    <dgm:pt modelId="{613F9405-65C1-4845-B08B-D24FE5A774B5}">
      <dgm:prSet custT="1"/>
      <dgm:spPr/>
      <dgm:t>
        <a:bodyPr/>
        <a:lstStyle/>
        <a:p>
          <a:r>
            <a:rPr lang="id-ID" sz="1050" dirty="0" smtClean="0"/>
            <a:t>Meningkatnya ibu hamil yang mendapat pemahaman tentang pelayanan kesehatan</a:t>
          </a:r>
        </a:p>
        <a:p>
          <a:r>
            <a:rPr lang="id-ID" sz="1050" dirty="0" smtClean="0"/>
            <a:t>IK: Jumlah ibu hamil yang beri sosialisasi tentang ibu bersalin</a:t>
          </a:r>
          <a:endParaRPr lang="id-ID" sz="1050" dirty="0"/>
        </a:p>
      </dgm:t>
    </dgm:pt>
    <dgm:pt modelId="{6CBDE76F-19B1-446D-979B-A1C8AB008F1D}" type="parTrans" cxnId="{80EA7BCC-8558-4E4F-976E-AFFCD1D646A4}">
      <dgm:prSet/>
      <dgm:spPr/>
      <dgm:t>
        <a:bodyPr/>
        <a:lstStyle/>
        <a:p>
          <a:endParaRPr lang="id-ID" sz="1050"/>
        </a:p>
      </dgm:t>
    </dgm:pt>
    <dgm:pt modelId="{BED60810-DBDE-4935-B50F-27B5DD7408A7}" type="sibTrans" cxnId="{80EA7BCC-8558-4E4F-976E-AFFCD1D646A4}">
      <dgm:prSet/>
      <dgm:spPr/>
      <dgm:t>
        <a:bodyPr/>
        <a:lstStyle/>
        <a:p>
          <a:endParaRPr lang="id-ID" sz="1050"/>
        </a:p>
      </dgm:t>
    </dgm:pt>
    <dgm:pt modelId="{98EC5C57-0C16-4449-805E-18E2D9F01CE1}">
      <dgm:prSet custT="1"/>
      <dgm:spPr/>
      <dgm:t>
        <a:bodyPr/>
        <a:lstStyle/>
        <a:p>
          <a:r>
            <a:rPr lang="id-ID" sz="1050" dirty="0" smtClean="0"/>
            <a:t>Meningkatnya ibu hamil yang mendapat pelayanan kesehatan</a:t>
          </a:r>
        </a:p>
        <a:p>
          <a:r>
            <a:rPr lang="id-ID" sz="1050" dirty="0" smtClean="0"/>
            <a:t>IK; Jumlah ibu hamil yang mendaoat pelayanan kesehatan</a:t>
          </a:r>
          <a:endParaRPr lang="id-ID" sz="1050" dirty="0"/>
        </a:p>
      </dgm:t>
    </dgm:pt>
    <dgm:pt modelId="{AB2C1029-76B5-4528-ABC6-60BE6E9EF763}" type="parTrans" cxnId="{B9A04635-3614-4431-91BB-AFB0F51720FF}">
      <dgm:prSet/>
      <dgm:spPr/>
      <dgm:t>
        <a:bodyPr/>
        <a:lstStyle/>
        <a:p>
          <a:endParaRPr lang="id-ID" sz="1050"/>
        </a:p>
      </dgm:t>
    </dgm:pt>
    <dgm:pt modelId="{7EF18EFA-93D8-4AF1-88F6-11EAA14A60CE}" type="sibTrans" cxnId="{B9A04635-3614-4431-91BB-AFB0F51720FF}">
      <dgm:prSet/>
      <dgm:spPr/>
      <dgm:t>
        <a:bodyPr/>
        <a:lstStyle/>
        <a:p>
          <a:endParaRPr lang="id-ID" sz="1050"/>
        </a:p>
      </dgm:t>
    </dgm:pt>
    <dgm:pt modelId="{FC4DD5C6-81BE-4BE9-AE20-2BB0525D70F1}">
      <dgm:prSet custT="1"/>
      <dgm:spPr/>
      <dgm:t>
        <a:bodyPr/>
        <a:lstStyle/>
        <a:p>
          <a:r>
            <a:rPr lang="id-ID" sz="1050" dirty="0" smtClean="0"/>
            <a:t>Meningkatnya kualitas kesehatan bagi masyarakat</a:t>
          </a:r>
        </a:p>
        <a:p>
          <a:r>
            <a:rPr lang="id-ID" sz="1050" dirty="0" smtClean="0"/>
            <a:t>IK: UHH</a:t>
          </a:r>
          <a:endParaRPr lang="id-ID" sz="1050" dirty="0"/>
        </a:p>
      </dgm:t>
    </dgm:pt>
    <dgm:pt modelId="{CB429FA1-142C-4214-B50B-601FFBF5C6FB}" type="parTrans" cxnId="{1912167D-2D8D-47D9-96EE-0B49A06DAB10}">
      <dgm:prSet/>
      <dgm:spPr/>
      <dgm:t>
        <a:bodyPr/>
        <a:lstStyle/>
        <a:p>
          <a:endParaRPr lang="id-ID" sz="1050"/>
        </a:p>
      </dgm:t>
    </dgm:pt>
    <dgm:pt modelId="{02CF71E1-96BF-47A4-98AD-55A69809E728}" type="sibTrans" cxnId="{1912167D-2D8D-47D9-96EE-0B49A06DAB10}">
      <dgm:prSet/>
      <dgm:spPr/>
      <dgm:t>
        <a:bodyPr/>
        <a:lstStyle/>
        <a:p>
          <a:endParaRPr lang="id-ID" sz="1050"/>
        </a:p>
      </dgm:t>
    </dgm:pt>
    <dgm:pt modelId="{CCC44802-A8AD-4B95-B60E-8DBCDE8CE8B6}">
      <dgm:prSet custT="1"/>
      <dgm:spPr/>
      <dgm:t>
        <a:bodyPr/>
        <a:lstStyle/>
        <a:p>
          <a:r>
            <a:rPr lang="id-ID" sz="1050" dirty="0" smtClean="0"/>
            <a:t>Meningkatkan cakupan KB masyarakat</a:t>
          </a:r>
          <a:endParaRPr lang="id-ID" sz="1050" dirty="0"/>
        </a:p>
      </dgm:t>
    </dgm:pt>
    <dgm:pt modelId="{743E85EE-6625-482B-B9C4-846DB14EC75E}" type="parTrans" cxnId="{3225DCAF-A2C5-46F1-BDE3-FE691A15C542}">
      <dgm:prSet/>
      <dgm:spPr/>
      <dgm:t>
        <a:bodyPr/>
        <a:lstStyle/>
        <a:p>
          <a:endParaRPr lang="id-ID" sz="1050"/>
        </a:p>
      </dgm:t>
    </dgm:pt>
    <dgm:pt modelId="{374E558F-8C0A-4805-AE15-54FA5945B3CD}" type="sibTrans" cxnId="{3225DCAF-A2C5-46F1-BDE3-FE691A15C542}">
      <dgm:prSet/>
      <dgm:spPr/>
      <dgm:t>
        <a:bodyPr/>
        <a:lstStyle/>
        <a:p>
          <a:endParaRPr lang="id-ID" sz="1050"/>
        </a:p>
      </dgm:t>
    </dgm:pt>
    <dgm:pt modelId="{7E4AF7C5-D375-45DF-81CD-7A0FA171F9A9}">
      <dgm:prSet custT="1"/>
      <dgm:spPr/>
      <dgm:t>
        <a:bodyPr/>
        <a:lstStyle/>
        <a:p>
          <a:r>
            <a:rPr lang="id-ID" sz="1050" dirty="0" smtClean="0"/>
            <a:t>Meningkatkan kualitas hidup masyarakat</a:t>
          </a:r>
        </a:p>
        <a:p>
          <a:r>
            <a:rPr lang="id-ID" sz="1050" dirty="0" smtClean="0"/>
            <a:t>IK: IPM</a:t>
          </a:r>
          <a:endParaRPr lang="id-ID" sz="1050" dirty="0"/>
        </a:p>
      </dgm:t>
    </dgm:pt>
    <dgm:pt modelId="{8804F98B-04FD-455F-A0E9-AB7E090FF0F5}" type="parTrans" cxnId="{E2FCCCE1-4FB0-420A-B97E-6F6196117B8D}">
      <dgm:prSet/>
      <dgm:spPr/>
      <dgm:t>
        <a:bodyPr/>
        <a:lstStyle/>
        <a:p>
          <a:endParaRPr lang="id-ID" sz="1050"/>
        </a:p>
      </dgm:t>
    </dgm:pt>
    <dgm:pt modelId="{C5634EDD-9510-46CF-8288-5DA193683F15}" type="sibTrans" cxnId="{E2FCCCE1-4FB0-420A-B97E-6F6196117B8D}">
      <dgm:prSet/>
      <dgm:spPr/>
      <dgm:t>
        <a:bodyPr/>
        <a:lstStyle/>
        <a:p>
          <a:endParaRPr lang="id-ID" sz="1050"/>
        </a:p>
      </dgm:t>
    </dgm:pt>
    <dgm:pt modelId="{F3354FFF-4B5E-4B39-83B6-CDE908EBBD52}">
      <dgm:prSet custT="1"/>
      <dgm:spPr/>
      <dgm:t>
        <a:bodyPr/>
        <a:lstStyle/>
        <a:p>
          <a:r>
            <a:rPr lang="id-ID" sz="1050" dirty="0" smtClean="0"/>
            <a:t>Meningkatnya kualitas pendidikan masyarakatt</a:t>
          </a:r>
        </a:p>
        <a:p>
          <a:r>
            <a:rPr lang="id-ID" sz="1050" dirty="0" smtClean="0"/>
            <a:t>IKK: HLS dan RLS</a:t>
          </a:r>
          <a:endParaRPr lang="id-ID" sz="1050" dirty="0"/>
        </a:p>
      </dgm:t>
    </dgm:pt>
    <dgm:pt modelId="{48F61C25-8D22-49DD-85BD-354A5798A912}" type="parTrans" cxnId="{B891B87A-1267-4CD1-811F-E34B99DB5255}">
      <dgm:prSet/>
      <dgm:spPr/>
      <dgm:t>
        <a:bodyPr/>
        <a:lstStyle/>
        <a:p>
          <a:endParaRPr lang="id-ID" sz="1050"/>
        </a:p>
      </dgm:t>
    </dgm:pt>
    <dgm:pt modelId="{110590C1-361B-4A57-9893-B2D87DB201F7}" type="sibTrans" cxnId="{B891B87A-1267-4CD1-811F-E34B99DB5255}">
      <dgm:prSet/>
      <dgm:spPr/>
      <dgm:t>
        <a:bodyPr/>
        <a:lstStyle/>
        <a:p>
          <a:endParaRPr lang="id-ID" sz="1050"/>
        </a:p>
      </dgm:t>
    </dgm:pt>
    <dgm:pt modelId="{9837AB91-74BA-4F59-A705-E75D6C397C00}" type="pres">
      <dgm:prSet presAssocID="{6531F636-2962-450E-BD54-748D4C93DB3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6A89B7F4-4609-43F6-B864-49DB60EB178F}" type="pres">
      <dgm:prSet presAssocID="{7E4AF7C5-D375-45DF-81CD-7A0FA171F9A9}" presName="hierRoot1" presStyleCnt="0"/>
      <dgm:spPr/>
    </dgm:pt>
    <dgm:pt modelId="{2974D390-70CD-4C57-B3CF-084232D1699D}" type="pres">
      <dgm:prSet presAssocID="{7E4AF7C5-D375-45DF-81CD-7A0FA171F9A9}" presName="composite" presStyleCnt="0"/>
      <dgm:spPr/>
    </dgm:pt>
    <dgm:pt modelId="{6B3EFA34-F566-44F9-8ED5-82AD822C09F5}" type="pres">
      <dgm:prSet presAssocID="{7E4AF7C5-D375-45DF-81CD-7A0FA171F9A9}" presName="background" presStyleLbl="node0" presStyleIdx="0" presStyleCnt="1"/>
      <dgm:spPr>
        <a:solidFill>
          <a:srgbClr val="000099"/>
        </a:solidFill>
      </dgm:spPr>
    </dgm:pt>
    <dgm:pt modelId="{73A01BD8-A2B8-448A-8E01-EAA8B950FA5B}" type="pres">
      <dgm:prSet presAssocID="{7E4AF7C5-D375-45DF-81CD-7A0FA171F9A9}" presName="text" presStyleLbl="fgAcc0" presStyleIdx="0" presStyleCnt="1" custScaleX="16848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53D0C4C-08D0-4835-9700-7953DD2B767A}" type="pres">
      <dgm:prSet presAssocID="{7E4AF7C5-D375-45DF-81CD-7A0FA171F9A9}" presName="hierChild2" presStyleCnt="0"/>
      <dgm:spPr/>
    </dgm:pt>
    <dgm:pt modelId="{5FDFDCB0-2B14-4F29-8B98-0F777148BA42}" type="pres">
      <dgm:prSet presAssocID="{CB429FA1-142C-4214-B50B-601FFBF5C6FB}" presName="Name10" presStyleLbl="parChTrans1D2" presStyleIdx="0" presStyleCnt="2"/>
      <dgm:spPr/>
      <dgm:t>
        <a:bodyPr/>
        <a:lstStyle/>
        <a:p>
          <a:endParaRPr lang="id-ID"/>
        </a:p>
      </dgm:t>
    </dgm:pt>
    <dgm:pt modelId="{518C064A-B353-4B7B-85CE-C3C89D82E151}" type="pres">
      <dgm:prSet presAssocID="{FC4DD5C6-81BE-4BE9-AE20-2BB0525D70F1}" presName="hierRoot2" presStyleCnt="0"/>
      <dgm:spPr/>
    </dgm:pt>
    <dgm:pt modelId="{E2CE9199-E93D-4BDE-B079-78CC2D12DCE9}" type="pres">
      <dgm:prSet presAssocID="{FC4DD5C6-81BE-4BE9-AE20-2BB0525D70F1}" presName="composite2" presStyleCnt="0"/>
      <dgm:spPr/>
    </dgm:pt>
    <dgm:pt modelId="{D18B0C09-39D5-4945-A410-5EEA386C97CC}" type="pres">
      <dgm:prSet presAssocID="{FC4DD5C6-81BE-4BE9-AE20-2BB0525D70F1}" presName="background2" presStyleLbl="node2" presStyleIdx="0" presStyleCnt="2"/>
      <dgm:spPr>
        <a:solidFill>
          <a:srgbClr val="000099"/>
        </a:solidFill>
      </dgm:spPr>
    </dgm:pt>
    <dgm:pt modelId="{7A60BF6B-347B-4603-B043-7AE9569D981B}" type="pres">
      <dgm:prSet presAssocID="{FC4DD5C6-81BE-4BE9-AE20-2BB0525D70F1}" presName="text2" presStyleLbl="fgAcc2" presStyleIdx="0" presStyleCnt="2" custScaleX="22570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A9530AED-17A2-468F-B917-4E74FD378FD2}" type="pres">
      <dgm:prSet presAssocID="{FC4DD5C6-81BE-4BE9-AE20-2BB0525D70F1}" presName="hierChild3" presStyleCnt="0"/>
      <dgm:spPr/>
    </dgm:pt>
    <dgm:pt modelId="{B3E5797E-AEC4-42F4-B4B8-09E59688E7D4}" type="pres">
      <dgm:prSet presAssocID="{3F20E613-BE89-4384-84FA-3DE9BB6B97FD}" presName="Name17" presStyleLbl="parChTrans1D3" presStyleIdx="0" presStyleCnt="2"/>
      <dgm:spPr/>
      <dgm:t>
        <a:bodyPr/>
        <a:lstStyle/>
        <a:p>
          <a:endParaRPr lang="id-ID"/>
        </a:p>
      </dgm:t>
    </dgm:pt>
    <dgm:pt modelId="{63CC4F57-DE7B-4B38-A5DA-84193742E96F}" type="pres">
      <dgm:prSet presAssocID="{AF5FEC17-53E6-4B18-8EAA-731C79A11386}" presName="hierRoot3" presStyleCnt="0"/>
      <dgm:spPr/>
    </dgm:pt>
    <dgm:pt modelId="{A5FB99B5-A421-4B2F-8787-8361785D54D1}" type="pres">
      <dgm:prSet presAssocID="{AF5FEC17-53E6-4B18-8EAA-731C79A11386}" presName="composite3" presStyleCnt="0"/>
      <dgm:spPr/>
    </dgm:pt>
    <dgm:pt modelId="{80A94C06-DBA0-49BB-91AE-F4831426AF17}" type="pres">
      <dgm:prSet presAssocID="{AF5FEC17-53E6-4B18-8EAA-731C79A11386}" presName="background3" presStyleLbl="node3" presStyleIdx="0" presStyleCnt="2"/>
      <dgm:spPr>
        <a:solidFill>
          <a:srgbClr val="006600"/>
        </a:solidFill>
      </dgm:spPr>
    </dgm:pt>
    <dgm:pt modelId="{5B5EA485-8962-4A0B-91D8-4E8B82A926B2}" type="pres">
      <dgm:prSet presAssocID="{AF5FEC17-53E6-4B18-8EAA-731C79A11386}" presName="text3" presStyleLbl="fgAcc3" presStyleIdx="0" presStyleCnt="2" custScaleX="17753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7FA7D6A-33B2-4363-BAE2-4B9D1C8E66A9}" type="pres">
      <dgm:prSet presAssocID="{AF5FEC17-53E6-4B18-8EAA-731C79A11386}" presName="hierChild4" presStyleCnt="0"/>
      <dgm:spPr/>
    </dgm:pt>
    <dgm:pt modelId="{485DA581-B42A-4845-9A15-35C64F2706C4}" type="pres">
      <dgm:prSet presAssocID="{9377959C-CBA0-4A84-8047-5AC357EB34DD}" presName="Name23" presStyleLbl="parChTrans1D4" presStyleIdx="0" presStyleCnt="9"/>
      <dgm:spPr/>
      <dgm:t>
        <a:bodyPr/>
        <a:lstStyle/>
        <a:p>
          <a:endParaRPr lang="id-ID"/>
        </a:p>
      </dgm:t>
    </dgm:pt>
    <dgm:pt modelId="{27590952-CAC6-440F-9336-0B4975044FBF}" type="pres">
      <dgm:prSet presAssocID="{9FFD130E-4272-4B7C-A493-A146C4C87073}" presName="hierRoot4" presStyleCnt="0"/>
      <dgm:spPr/>
    </dgm:pt>
    <dgm:pt modelId="{916239E7-D659-4255-BC74-30555D90B80B}" type="pres">
      <dgm:prSet presAssocID="{9FFD130E-4272-4B7C-A493-A146C4C87073}" presName="composite4" presStyleCnt="0"/>
      <dgm:spPr/>
    </dgm:pt>
    <dgm:pt modelId="{D11BBF1E-652C-4976-BD91-65175379CD19}" type="pres">
      <dgm:prSet presAssocID="{9FFD130E-4272-4B7C-A493-A146C4C87073}" presName="background4" presStyleLbl="node4" presStyleIdx="0" presStyleCnt="9"/>
      <dgm:spPr>
        <a:solidFill>
          <a:srgbClr val="006600"/>
        </a:solidFill>
      </dgm:spPr>
    </dgm:pt>
    <dgm:pt modelId="{933848EA-AE45-4873-B9D3-F89637B06B9D}" type="pres">
      <dgm:prSet presAssocID="{9FFD130E-4272-4B7C-A493-A146C4C87073}" presName="text4" presStyleLbl="fgAcc4" presStyleIdx="0" presStyleCnt="9" custScaleX="23870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EC716E0-C71E-43A5-81B6-58DEA2AB37E0}" type="pres">
      <dgm:prSet presAssocID="{9FFD130E-4272-4B7C-A493-A146C4C87073}" presName="hierChild5" presStyleCnt="0"/>
      <dgm:spPr/>
    </dgm:pt>
    <dgm:pt modelId="{D229040B-7B55-4EE1-9AD5-39CA3F8648F2}" type="pres">
      <dgm:prSet presAssocID="{11F5600D-F06F-445C-9CC6-BD8D7EC8DCA6}" presName="Name23" presStyleLbl="parChTrans1D4" presStyleIdx="1" presStyleCnt="9"/>
      <dgm:spPr/>
      <dgm:t>
        <a:bodyPr/>
        <a:lstStyle/>
        <a:p>
          <a:endParaRPr lang="id-ID"/>
        </a:p>
      </dgm:t>
    </dgm:pt>
    <dgm:pt modelId="{F8369D11-D0BE-4D33-962D-17911F6308E8}" type="pres">
      <dgm:prSet presAssocID="{F2D55B1D-1908-41F7-9A5B-BCEAB209954B}" presName="hierRoot4" presStyleCnt="0"/>
      <dgm:spPr/>
    </dgm:pt>
    <dgm:pt modelId="{B27DC24C-28F5-4EC4-A488-9FAB4D4D4DEE}" type="pres">
      <dgm:prSet presAssocID="{F2D55B1D-1908-41F7-9A5B-BCEAB209954B}" presName="composite4" presStyleCnt="0"/>
      <dgm:spPr/>
    </dgm:pt>
    <dgm:pt modelId="{D0D677BF-8BF7-4F9A-905B-57ED8E5853F4}" type="pres">
      <dgm:prSet presAssocID="{F2D55B1D-1908-41F7-9A5B-BCEAB209954B}" presName="background4" presStyleLbl="node4" presStyleIdx="1" presStyleCnt="9"/>
      <dgm:spPr>
        <a:solidFill>
          <a:srgbClr val="006600"/>
        </a:solidFill>
      </dgm:spPr>
    </dgm:pt>
    <dgm:pt modelId="{4AF7225E-51B9-4D24-8579-F84B9BC7DDE9}" type="pres">
      <dgm:prSet presAssocID="{F2D55B1D-1908-41F7-9A5B-BCEAB209954B}" presName="text4" presStyleLbl="fgAcc4" presStyleIdx="1" presStyleCnt="9" custScaleX="23878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3591F2B8-3729-4AB4-9571-E0CEFC66ABA0}" type="pres">
      <dgm:prSet presAssocID="{F2D55B1D-1908-41F7-9A5B-BCEAB209954B}" presName="hierChild5" presStyleCnt="0"/>
      <dgm:spPr/>
    </dgm:pt>
    <dgm:pt modelId="{C0D90888-4F1F-4A1C-9A2B-831A97E3B710}" type="pres">
      <dgm:prSet presAssocID="{0422BF36-6788-4223-A1D9-1BBA9AF10CBC}" presName="Name23" presStyleLbl="parChTrans1D4" presStyleIdx="2" presStyleCnt="9"/>
      <dgm:spPr/>
      <dgm:t>
        <a:bodyPr/>
        <a:lstStyle/>
        <a:p>
          <a:endParaRPr lang="id-ID"/>
        </a:p>
      </dgm:t>
    </dgm:pt>
    <dgm:pt modelId="{6DE9EE2B-ADC2-49CC-BEC3-E64C4CE1E06E}" type="pres">
      <dgm:prSet presAssocID="{DC35EDE4-CBA3-4974-84BD-93FDBE186083}" presName="hierRoot4" presStyleCnt="0"/>
      <dgm:spPr/>
    </dgm:pt>
    <dgm:pt modelId="{8F8DEAC2-BE64-4D42-8B60-00463960E91C}" type="pres">
      <dgm:prSet presAssocID="{DC35EDE4-CBA3-4974-84BD-93FDBE186083}" presName="composite4" presStyleCnt="0"/>
      <dgm:spPr/>
    </dgm:pt>
    <dgm:pt modelId="{F1F1465C-2B9E-411D-AB8C-FC4CE8313532}" type="pres">
      <dgm:prSet presAssocID="{DC35EDE4-CBA3-4974-84BD-93FDBE186083}" presName="background4" presStyleLbl="node4" presStyleIdx="2" presStyleCnt="9"/>
      <dgm:spPr>
        <a:solidFill>
          <a:srgbClr val="006600"/>
        </a:solidFill>
      </dgm:spPr>
    </dgm:pt>
    <dgm:pt modelId="{7889D421-D1C2-4FC3-A9BB-0EDE1EE29734}" type="pres">
      <dgm:prSet presAssocID="{DC35EDE4-CBA3-4974-84BD-93FDBE186083}" presName="text4" presStyleLbl="fgAcc4" presStyleIdx="2" presStyleCnt="9" custScaleX="226276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BDEC0B9-4A48-4610-9253-63859258E419}" type="pres">
      <dgm:prSet presAssocID="{DC35EDE4-CBA3-4974-84BD-93FDBE186083}" presName="hierChild5" presStyleCnt="0"/>
      <dgm:spPr/>
    </dgm:pt>
    <dgm:pt modelId="{300D8112-BE23-4120-BFD9-3FD45B2CF678}" type="pres">
      <dgm:prSet presAssocID="{CE5D4CEB-7F5A-44A1-9B0C-E048CBD8260D}" presName="Name23" presStyleLbl="parChTrans1D4" presStyleIdx="3" presStyleCnt="9"/>
      <dgm:spPr/>
      <dgm:t>
        <a:bodyPr/>
        <a:lstStyle/>
        <a:p>
          <a:endParaRPr lang="id-ID"/>
        </a:p>
      </dgm:t>
    </dgm:pt>
    <dgm:pt modelId="{B83B9962-4C54-49FA-8FF7-A08449DDC116}" type="pres">
      <dgm:prSet presAssocID="{1E053BF5-9674-46C5-B1A3-FBEE53E3EB96}" presName="hierRoot4" presStyleCnt="0"/>
      <dgm:spPr/>
    </dgm:pt>
    <dgm:pt modelId="{6F7ACA33-DD23-48EE-B39A-D69C2BD618DD}" type="pres">
      <dgm:prSet presAssocID="{1E053BF5-9674-46C5-B1A3-FBEE53E3EB96}" presName="composite4" presStyleCnt="0"/>
      <dgm:spPr/>
    </dgm:pt>
    <dgm:pt modelId="{36277782-AB35-4373-9291-C25FCCB150D8}" type="pres">
      <dgm:prSet presAssocID="{1E053BF5-9674-46C5-B1A3-FBEE53E3EB96}" presName="background4" presStyleLbl="node4" presStyleIdx="3" presStyleCnt="9"/>
      <dgm:spPr>
        <a:solidFill>
          <a:srgbClr val="006600"/>
        </a:solidFill>
      </dgm:spPr>
    </dgm:pt>
    <dgm:pt modelId="{D891E2D2-BC6B-43DB-972C-0AF85E6A62DC}" type="pres">
      <dgm:prSet presAssocID="{1E053BF5-9674-46C5-B1A3-FBEE53E3EB96}" presName="text4" presStyleLbl="fgAcc4" presStyleIdx="3" presStyleCnt="9" custScaleX="233067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4122CCF-9E8F-4509-A845-795FDE8ED880}" type="pres">
      <dgm:prSet presAssocID="{1E053BF5-9674-46C5-B1A3-FBEE53E3EB96}" presName="hierChild5" presStyleCnt="0"/>
      <dgm:spPr/>
    </dgm:pt>
    <dgm:pt modelId="{7F79F8AF-B138-4BA1-98A9-9CCA3DEB513D}" type="pres">
      <dgm:prSet presAssocID="{0AA38063-DC64-4D17-9522-927313A5A466}" presName="Name23" presStyleLbl="parChTrans1D4" presStyleIdx="4" presStyleCnt="9"/>
      <dgm:spPr/>
      <dgm:t>
        <a:bodyPr/>
        <a:lstStyle/>
        <a:p>
          <a:endParaRPr lang="id-ID"/>
        </a:p>
      </dgm:t>
    </dgm:pt>
    <dgm:pt modelId="{6FB4742E-E3AC-4B8F-A594-1062104F11FA}" type="pres">
      <dgm:prSet presAssocID="{3EC29491-68F6-4604-81D8-2046D453B7D3}" presName="hierRoot4" presStyleCnt="0"/>
      <dgm:spPr/>
    </dgm:pt>
    <dgm:pt modelId="{B6D5E235-6F7F-4B00-B6E4-158A2A3D9B2B}" type="pres">
      <dgm:prSet presAssocID="{3EC29491-68F6-4604-81D8-2046D453B7D3}" presName="composite4" presStyleCnt="0"/>
      <dgm:spPr/>
    </dgm:pt>
    <dgm:pt modelId="{88BD4723-1D95-46AA-BCC5-CED8BCFCE392}" type="pres">
      <dgm:prSet presAssocID="{3EC29491-68F6-4604-81D8-2046D453B7D3}" presName="background4" presStyleLbl="node4" presStyleIdx="4" presStyleCnt="9"/>
      <dgm:spPr>
        <a:solidFill>
          <a:srgbClr val="006600"/>
        </a:solidFill>
      </dgm:spPr>
    </dgm:pt>
    <dgm:pt modelId="{CAD2F9FE-1D25-4542-AA52-E97B027D5E47}" type="pres">
      <dgm:prSet presAssocID="{3EC29491-68F6-4604-81D8-2046D453B7D3}" presName="text4" presStyleLbl="fgAcc4" presStyleIdx="4" presStyleCnt="9" custScaleX="239177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20964E4-A03A-4B02-905F-F3AF0995428B}" type="pres">
      <dgm:prSet presAssocID="{3EC29491-68F6-4604-81D8-2046D453B7D3}" presName="hierChild5" presStyleCnt="0"/>
      <dgm:spPr/>
    </dgm:pt>
    <dgm:pt modelId="{5D5B6E6D-F5C6-4B9C-AF49-2D2B377C1DD1}" type="pres">
      <dgm:prSet presAssocID="{9EE19F5F-6E3B-4C83-BEEB-527B21C9ED4A}" presName="Name23" presStyleLbl="parChTrans1D4" presStyleIdx="5" presStyleCnt="9"/>
      <dgm:spPr/>
      <dgm:t>
        <a:bodyPr/>
        <a:lstStyle/>
        <a:p>
          <a:endParaRPr lang="id-ID"/>
        </a:p>
      </dgm:t>
    </dgm:pt>
    <dgm:pt modelId="{EAE88E21-3F66-42F7-A6D5-AE9885CD557D}" type="pres">
      <dgm:prSet presAssocID="{9B538000-DAEA-4494-81CA-6C98D7B9A1F4}" presName="hierRoot4" presStyleCnt="0"/>
      <dgm:spPr/>
    </dgm:pt>
    <dgm:pt modelId="{86202C0A-0634-479E-81EF-1EF100E20505}" type="pres">
      <dgm:prSet presAssocID="{9B538000-DAEA-4494-81CA-6C98D7B9A1F4}" presName="composite4" presStyleCnt="0"/>
      <dgm:spPr/>
    </dgm:pt>
    <dgm:pt modelId="{AAED5621-B82D-41F5-914C-5BDD47AF1401}" type="pres">
      <dgm:prSet presAssocID="{9B538000-DAEA-4494-81CA-6C98D7B9A1F4}" presName="background4" presStyleLbl="node4" presStyleIdx="5" presStyleCnt="9"/>
      <dgm:spPr>
        <a:solidFill>
          <a:srgbClr val="006600"/>
        </a:solidFill>
      </dgm:spPr>
    </dgm:pt>
    <dgm:pt modelId="{3ACE751B-68B9-4131-A126-EAC34498EECD}" type="pres">
      <dgm:prSet presAssocID="{9B538000-DAEA-4494-81CA-6C98D7B9A1F4}" presName="text4" presStyleLbl="fgAcc4" presStyleIdx="5" presStyleCnt="9" custScaleX="25909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746F9265-961E-4C71-8DBB-A1CAEC1AF3CF}" type="pres">
      <dgm:prSet presAssocID="{9B538000-DAEA-4494-81CA-6C98D7B9A1F4}" presName="hierChild5" presStyleCnt="0"/>
      <dgm:spPr/>
    </dgm:pt>
    <dgm:pt modelId="{CA4B646B-5345-4674-9178-8895EF222328}" type="pres">
      <dgm:prSet presAssocID="{BC753744-0100-4D47-BEBF-FC6C48C4C213}" presName="Name23" presStyleLbl="parChTrans1D4" presStyleIdx="6" presStyleCnt="9"/>
      <dgm:spPr/>
      <dgm:t>
        <a:bodyPr/>
        <a:lstStyle/>
        <a:p>
          <a:endParaRPr lang="id-ID"/>
        </a:p>
      </dgm:t>
    </dgm:pt>
    <dgm:pt modelId="{1D5977C4-DD55-4B9C-A234-6A8FD6988FEF}" type="pres">
      <dgm:prSet presAssocID="{15E3BE12-4D5F-4F02-87A0-D7CF3CF2B119}" presName="hierRoot4" presStyleCnt="0"/>
      <dgm:spPr/>
    </dgm:pt>
    <dgm:pt modelId="{93FB89B0-F822-4D69-847C-C1B3B6DF3D72}" type="pres">
      <dgm:prSet presAssocID="{15E3BE12-4D5F-4F02-87A0-D7CF3CF2B119}" presName="composite4" presStyleCnt="0"/>
      <dgm:spPr/>
    </dgm:pt>
    <dgm:pt modelId="{F12B9D6F-5F73-44A1-AD3C-30EA3F78768D}" type="pres">
      <dgm:prSet presAssocID="{15E3BE12-4D5F-4F02-87A0-D7CF3CF2B119}" presName="background4" presStyleLbl="node4" presStyleIdx="6" presStyleCnt="9"/>
      <dgm:spPr>
        <a:solidFill>
          <a:srgbClr val="006600"/>
        </a:solidFill>
      </dgm:spPr>
    </dgm:pt>
    <dgm:pt modelId="{116A4EBD-EF13-4603-8B14-716185155BC6}" type="pres">
      <dgm:prSet presAssocID="{15E3BE12-4D5F-4F02-87A0-D7CF3CF2B119}" presName="text4" presStyleLbl="fgAcc4" presStyleIdx="6" presStyleCnt="9" custScaleX="22586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E11E495-CE43-4938-8B0A-4457DCF751D1}" type="pres">
      <dgm:prSet presAssocID="{15E3BE12-4D5F-4F02-87A0-D7CF3CF2B119}" presName="hierChild5" presStyleCnt="0"/>
      <dgm:spPr/>
    </dgm:pt>
    <dgm:pt modelId="{0719D59B-7F6F-4603-8C53-E0115B851381}" type="pres">
      <dgm:prSet presAssocID="{6CBDE76F-19B1-446D-979B-A1C8AB008F1D}" presName="Name23" presStyleLbl="parChTrans1D4" presStyleIdx="7" presStyleCnt="9"/>
      <dgm:spPr/>
      <dgm:t>
        <a:bodyPr/>
        <a:lstStyle/>
        <a:p>
          <a:endParaRPr lang="id-ID"/>
        </a:p>
      </dgm:t>
    </dgm:pt>
    <dgm:pt modelId="{E8794C93-7AC3-47CB-A413-96FBB0D57DA2}" type="pres">
      <dgm:prSet presAssocID="{613F9405-65C1-4845-B08B-D24FE5A774B5}" presName="hierRoot4" presStyleCnt="0"/>
      <dgm:spPr/>
    </dgm:pt>
    <dgm:pt modelId="{562607C6-AE37-40D7-A3B6-E48653061672}" type="pres">
      <dgm:prSet presAssocID="{613F9405-65C1-4845-B08B-D24FE5A774B5}" presName="composite4" presStyleCnt="0"/>
      <dgm:spPr/>
    </dgm:pt>
    <dgm:pt modelId="{C5051A77-BEC5-4810-9350-D3E3C8BC5CA8}" type="pres">
      <dgm:prSet presAssocID="{613F9405-65C1-4845-B08B-D24FE5A774B5}" presName="background4" presStyleLbl="node4" presStyleIdx="7" presStyleCnt="9"/>
      <dgm:spPr>
        <a:solidFill>
          <a:srgbClr val="006600"/>
        </a:solidFill>
      </dgm:spPr>
    </dgm:pt>
    <dgm:pt modelId="{44D5AC59-B992-43FA-8565-D9B588DD2FF5}" type="pres">
      <dgm:prSet presAssocID="{613F9405-65C1-4845-B08B-D24FE5A774B5}" presName="text4" presStyleLbl="fgAcc4" presStyleIdx="7" presStyleCnt="9" custScaleX="22490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6647861-2B59-44EA-8EFB-D1202A5FADEF}" type="pres">
      <dgm:prSet presAssocID="{613F9405-65C1-4845-B08B-D24FE5A774B5}" presName="hierChild5" presStyleCnt="0"/>
      <dgm:spPr/>
    </dgm:pt>
    <dgm:pt modelId="{D0044B05-FFE6-4C85-B039-294D308E88E4}" type="pres">
      <dgm:prSet presAssocID="{AB2C1029-76B5-4528-ABC6-60BE6E9EF763}" presName="Name23" presStyleLbl="parChTrans1D4" presStyleIdx="8" presStyleCnt="9"/>
      <dgm:spPr/>
      <dgm:t>
        <a:bodyPr/>
        <a:lstStyle/>
        <a:p>
          <a:endParaRPr lang="id-ID"/>
        </a:p>
      </dgm:t>
    </dgm:pt>
    <dgm:pt modelId="{5B3AC1B4-BFA0-488C-99F8-27BD474C8299}" type="pres">
      <dgm:prSet presAssocID="{98EC5C57-0C16-4449-805E-18E2D9F01CE1}" presName="hierRoot4" presStyleCnt="0"/>
      <dgm:spPr/>
    </dgm:pt>
    <dgm:pt modelId="{8FF7D01A-EDF1-4D87-8AF2-697B27917342}" type="pres">
      <dgm:prSet presAssocID="{98EC5C57-0C16-4449-805E-18E2D9F01CE1}" presName="composite4" presStyleCnt="0"/>
      <dgm:spPr/>
    </dgm:pt>
    <dgm:pt modelId="{97B6EB71-2498-4942-85AF-C1D5ABF97894}" type="pres">
      <dgm:prSet presAssocID="{98EC5C57-0C16-4449-805E-18E2D9F01CE1}" presName="background4" presStyleLbl="node4" presStyleIdx="8" presStyleCnt="9"/>
      <dgm:spPr>
        <a:solidFill>
          <a:srgbClr val="006600"/>
        </a:solidFill>
      </dgm:spPr>
    </dgm:pt>
    <dgm:pt modelId="{E112AF10-BEBE-447F-ADAC-D777A6D2DF08}" type="pres">
      <dgm:prSet presAssocID="{98EC5C57-0C16-4449-805E-18E2D9F01CE1}" presName="text4" presStyleLbl="fgAcc4" presStyleIdx="8" presStyleCnt="9" custScaleX="21507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EFE6BDC6-8269-4F0F-86AB-433B04134FDA}" type="pres">
      <dgm:prSet presAssocID="{98EC5C57-0C16-4449-805E-18E2D9F01CE1}" presName="hierChild5" presStyleCnt="0"/>
      <dgm:spPr/>
    </dgm:pt>
    <dgm:pt modelId="{3AC71011-6266-4A0F-A997-4EA71B257282}" type="pres">
      <dgm:prSet presAssocID="{743E85EE-6625-482B-B9C4-846DB14EC75E}" presName="Name17" presStyleLbl="parChTrans1D3" presStyleIdx="1" presStyleCnt="2"/>
      <dgm:spPr/>
      <dgm:t>
        <a:bodyPr/>
        <a:lstStyle/>
        <a:p>
          <a:endParaRPr lang="id-ID"/>
        </a:p>
      </dgm:t>
    </dgm:pt>
    <dgm:pt modelId="{2686905F-5D02-48E2-8097-BD40128442E7}" type="pres">
      <dgm:prSet presAssocID="{CCC44802-A8AD-4B95-B60E-8DBCDE8CE8B6}" presName="hierRoot3" presStyleCnt="0"/>
      <dgm:spPr/>
    </dgm:pt>
    <dgm:pt modelId="{2686BA7B-5EED-4F82-A272-0E87F8597DC1}" type="pres">
      <dgm:prSet presAssocID="{CCC44802-A8AD-4B95-B60E-8DBCDE8CE8B6}" presName="composite3" presStyleCnt="0"/>
      <dgm:spPr/>
    </dgm:pt>
    <dgm:pt modelId="{199BC182-845A-450A-AEFF-AAA0DA253D38}" type="pres">
      <dgm:prSet presAssocID="{CCC44802-A8AD-4B95-B60E-8DBCDE8CE8B6}" presName="background3" presStyleLbl="node3" presStyleIdx="1" presStyleCnt="2"/>
      <dgm:spPr>
        <a:solidFill>
          <a:srgbClr val="006600"/>
        </a:solidFill>
      </dgm:spPr>
    </dgm:pt>
    <dgm:pt modelId="{EA2A9100-C7D4-4F25-88AB-73FDF791CA0C}" type="pres">
      <dgm:prSet presAssocID="{CCC44802-A8AD-4B95-B60E-8DBCDE8CE8B6}" presName="text3" presStyleLbl="fgAcc3" presStyleIdx="1" presStyleCnt="2" custScaleX="15130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92FB356-3EBF-4572-AC36-2FEAF0F7DF6E}" type="pres">
      <dgm:prSet presAssocID="{CCC44802-A8AD-4B95-B60E-8DBCDE8CE8B6}" presName="hierChild4" presStyleCnt="0"/>
      <dgm:spPr/>
    </dgm:pt>
    <dgm:pt modelId="{1AFC5059-920E-41C6-BBF0-29C435E0D526}" type="pres">
      <dgm:prSet presAssocID="{48F61C25-8D22-49DD-85BD-354A5798A912}" presName="Name10" presStyleLbl="parChTrans1D2" presStyleIdx="1" presStyleCnt="2"/>
      <dgm:spPr/>
      <dgm:t>
        <a:bodyPr/>
        <a:lstStyle/>
        <a:p>
          <a:endParaRPr lang="id-ID"/>
        </a:p>
      </dgm:t>
    </dgm:pt>
    <dgm:pt modelId="{EA253F62-8E88-4556-A886-5A7ED452E4E1}" type="pres">
      <dgm:prSet presAssocID="{F3354FFF-4B5E-4B39-83B6-CDE908EBBD52}" presName="hierRoot2" presStyleCnt="0"/>
      <dgm:spPr/>
    </dgm:pt>
    <dgm:pt modelId="{5C540C82-D825-426A-ABB7-727FF8DAC813}" type="pres">
      <dgm:prSet presAssocID="{F3354FFF-4B5E-4B39-83B6-CDE908EBBD52}" presName="composite2" presStyleCnt="0"/>
      <dgm:spPr/>
    </dgm:pt>
    <dgm:pt modelId="{77E38FBF-3630-4542-9B6A-1CAB3042E2CA}" type="pres">
      <dgm:prSet presAssocID="{F3354FFF-4B5E-4B39-83B6-CDE908EBBD52}" presName="background2" presStyleLbl="node2" presStyleIdx="1" presStyleCnt="2"/>
      <dgm:spPr>
        <a:solidFill>
          <a:srgbClr val="000099"/>
        </a:solidFill>
      </dgm:spPr>
    </dgm:pt>
    <dgm:pt modelId="{25398923-7AA9-400F-968C-4FDA4C7C725A}" type="pres">
      <dgm:prSet presAssocID="{F3354FFF-4B5E-4B39-83B6-CDE908EBBD52}" presName="text2" presStyleLbl="fgAcc2" presStyleIdx="1" presStyleCnt="2" custScaleX="18380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1560670-5763-4184-A3B6-7955FBEE6EC1}" type="pres">
      <dgm:prSet presAssocID="{F3354FFF-4B5E-4B39-83B6-CDE908EBBD52}" presName="hierChild3" presStyleCnt="0"/>
      <dgm:spPr/>
    </dgm:pt>
  </dgm:ptLst>
  <dgm:cxnLst>
    <dgm:cxn modelId="{B891B87A-1267-4CD1-811F-E34B99DB5255}" srcId="{7E4AF7C5-D375-45DF-81CD-7A0FA171F9A9}" destId="{F3354FFF-4B5E-4B39-83B6-CDE908EBBD52}" srcOrd="1" destOrd="0" parTransId="{48F61C25-8D22-49DD-85BD-354A5798A912}" sibTransId="{110590C1-361B-4A57-9893-B2D87DB201F7}"/>
    <dgm:cxn modelId="{AB5F38B3-A0CC-499D-B037-9A99497274BF}" type="presOf" srcId="{3EC29491-68F6-4604-81D8-2046D453B7D3}" destId="{CAD2F9FE-1D25-4542-AA52-E97B027D5E47}" srcOrd="0" destOrd="0" presId="urn:microsoft.com/office/officeart/2005/8/layout/hierarchy1"/>
    <dgm:cxn modelId="{BC0D9345-6633-4ABE-B6B8-797D77181425}" type="presOf" srcId="{9377959C-CBA0-4A84-8047-5AC357EB34DD}" destId="{485DA581-B42A-4845-9A15-35C64F2706C4}" srcOrd="0" destOrd="0" presId="urn:microsoft.com/office/officeart/2005/8/layout/hierarchy1"/>
    <dgm:cxn modelId="{9BB2A614-F725-470C-9704-A44322FD073C}" srcId="{FC4DD5C6-81BE-4BE9-AE20-2BB0525D70F1}" destId="{AF5FEC17-53E6-4B18-8EAA-731C79A11386}" srcOrd="0" destOrd="0" parTransId="{3F20E613-BE89-4384-84FA-3DE9BB6B97FD}" sibTransId="{A554D2C8-03C2-4AC4-A30B-36F175187BA6}"/>
    <dgm:cxn modelId="{3225DCAF-A2C5-46F1-BDE3-FE691A15C542}" srcId="{FC4DD5C6-81BE-4BE9-AE20-2BB0525D70F1}" destId="{CCC44802-A8AD-4B95-B60E-8DBCDE8CE8B6}" srcOrd="1" destOrd="0" parTransId="{743E85EE-6625-482B-B9C4-846DB14EC75E}" sibTransId="{374E558F-8C0A-4805-AE15-54FA5945B3CD}"/>
    <dgm:cxn modelId="{BEDE58E6-BAAE-4A9B-9203-B55CE47D72A8}" type="presOf" srcId="{6531F636-2962-450E-BD54-748D4C93DB3B}" destId="{9837AB91-74BA-4F59-A705-E75D6C397C00}" srcOrd="0" destOrd="0" presId="urn:microsoft.com/office/officeart/2005/8/layout/hierarchy1"/>
    <dgm:cxn modelId="{E2FCCCE1-4FB0-420A-B97E-6F6196117B8D}" srcId="{6531F636-2962-450E-BD54-748D4C93DB3B}" destId="{7E4AF7C5-D375-45DF-81CD-7A0FA171F9A9}" srcOrd="0" destOrd="0" parTransId="{8804F98B-04FD-455F-A0E9-AB7E090FF0F5}" sibTransId="{C5634EDD-9510-46CF-8288-5DA193683F15}"/>
    <dgm:cxn modelId="{B621FBD8-A0AB-4D65-8B17-2D30B522EFDA}" srcId="{9FFD130E-4272-4B7C-A493-A146C4C87073}" destId="{1E053BF5-9674-46C5-B1A3-FBEE53E3EB96}" srcOrd="1" destOrd="0" parTransId="{CE5D4CEB-7F5A-44A1-9B0C-E048CBD8260D}" sibTransId="{827B8B90-561C-4668-98F1-2563D0734252}"/>
    <dgm:cxn modelId="{62B42C55-206C-4D0D-9424-90012099F89E}" type="presOf" srcId="{1E053BF5-9674-46C5-B1A3-FBEE53E3EB96}" destId="{D891E2D2-BC6B-43DB-972C-0AF85E6A62DC}" srcOrd="0" destOrd="0" presId="urn:microsoft.com/office/officeart/2005/8/layout/hierarchy1"/>
    <dgm:cxn modelId="{B9A04635-3614-4431-91BB-AFB0F51720FF}" srcId="{15E3BE12-4D5F-4F02-87A0-D7CF3CF2B119}" destId="{98EC5C57-0C16-4449-805E-18E2D9F01CE1}" srcOrd="1" destOrd="0" parTransId="{AB2C1029-76B5-4528-ABC6-60BE6E9EF763}" sibTransId="{7EF18EFA-93D8-4AF1-88F6-11EAA14A60CE}"/>
    <dgm:cxn modelId="{B8B4A2B3-B9EA-4CF2-A1EA-BF7770AD4CB1}" type="presOf" srcId="{0AA38063-DC64-4D17-9522-927313A5A466}" destId="{7F79F8AF-B138-4BA1-98A9-9CCA3DEB513D}" srcOrd="0" destOrd="0" presId="urn:microsoft.com/office/officeart/2005/8/layout/hierarchy1"/>
    <dgm:cxn modelId="{9BEA8785-6601-44BD-A9A2-C3A4832CA33F}" srcId="{9B538000-DAEA-4494-81CA-6C98D7B9A1F4}" destId="{15E3BE12-4D5F-4F02-87A0-D7CF3CF2B119}" srcOrd="0" destOrd="0" parTransId="{BC753744-0100-4D47-BEBF-FC6C48C4C213}" sibTransId="{C4F52AA1-C0C9-4F9E-8E13-E24C04C226F0}"/>
    <dgm:cxn modelId="{B0F6BACB-E894-4B72-B3DC-3437489EEB40}" srcId="{F2D55B1D-1908-41F7-9A5B-BCEAB209954B}" destId="{DC35EDE4-CBA3-4974-84BD-93FDBE186083}" srcOrd="0" destOrd="0" parTransId="{0422BF36-6788-4223-A1D9-1BBA9AF10CBC}" sibTransId="{315DD467-BD4C-4539-A775-657523C9A989}"/>
    <dgm:cxn modelId="{5E38952D-CCF9-4D0F-AA9E-FFA92FE35498}" srcId="{9FFD130E-4272-4B7C-A493-A146C4C87073}" destId="{F2D55B1D-1908-41F7-9A5B-BCEAB209954B}" srcOrd="0" destOrd="0" parTransId="{11F5600D-F06F-445C-9CC6-BD8D7EC8DCA6}" sibTransId="{25F95E9D-9AF0-413E-A69B-702BC7D71ED3}"/>
    <dgm:cxn modelId="{AC2ABF1C-4EFA-4134-BDF1-9748DBA544AB}" type="presOf" srcId="{613F9405-65C1-4845-B08B-D24FE5A774B5}" destId="{44D5AC59-B992-43FA-8565-D9B588DD2FF5}" srcOrd="0" destOrd="0" presId="urn:microsoft.com/office/officeart/2005/8/layout/hierarchy1"/>
    <dgm:cxn modelId="{6DD7C7D1-ABD2-48DA-9CF6-82305C7C25AA}" type="presOf" srcId="{DC35EDE4-CBA3-4974-84BD-93FDBE186083}" destId="{7889D421-D1C2-4FC3-A9BB-0EDE1EE29734}" srcOrd="0" destOrd="0" presId="urn:microsoft.com/office/officeart/2005/8/layout/hierarchy1"/>
    <dgm:cxn modelId="{91B4483F-BCC5-4602-83F1-7BE11A18D872}" type="presOf" srcId="{98EC5C57-0C16-4449-805E-18E2D9F01CE1}" destId="{E112AF10-BEBE-447F-ADAC-D777A6D2DF08}" srcOrd="0" destOrd="0" presId="urn:microsoft.com/office/officeart/2005/8/layout/hierarchy1"/>
    <dgm:cxn modelId="{B36297D9-3A9B-417E-A202-F4241FBBD799}" type="presOf" srcId="{3F20E613-BE89-4384-84FA-3DE9BB6B97FD}" destId="{B3E5797E-AEC4-42F4-B4B8-09E59688E7D4}" srcOrd="0" destOrd="0" presId="urn:microsoft.com/office/officeart/2005/8/layout/hierarchy1"/>
    <dgm:cxn modelId="{1912167D-2D8D-47D9-96EE-0B49A06DAB10}" srcId="{7E4AF7C5-D375-45DF-81CD-7A0FA171F9A9}" destId="{FC4DD5C6-81BE-4BE9-AE20-2BB0525D70F1}" srcOrd="0" destOrd="0" parTransId="{CB429FA1-142C-4214-B50B-601FFBF5C6FB}" sibTransId="{02CF71E1-96BF-47A4-98AD-55A69809E728}"/>
    <dgm:cxn modelId="{394BEEE3-B2AB-4810-BA8B-E40BFEB15B6B}" srcId="{1E053BF5-9674-46C5-B1A3-FBEE53E3EB96}" destId="{3EC29491-68F6-4604-81D8-2046D453B7D3}" srcOrd="0" destOrd="0" parTransId="{0AA38063-DC64-4D17-9522-927313A5A466}" sibTransId="{D7B62780-A79D-4E58-93BD-EF59AC788E52}"/>
    <dgm:cxn modelId="{33E903F4-5210-4ED5-9161-F5280053283C}" type="presOf" srcId="{48F61C25-8D22-49DD-85BD-354A5798A912}" destId="{1AFC5059-920E-41C6-BBF0-29C435E0D526}" srcOrd="0" destOrd="0" presId="urn:microsoft.com/office/officeart/2005/8/layout/hierarchy1"/>
    <dgm:cxn modelId="{672AA391-74CF-4A42-AA95-C47F7F533EA2}" type="presOf" srcId="{F3354FFF-4B5E-4B39-83B6-CDE908EBBD52}" destId="{25398923-7AA9-400F-968C-4FDA4C7C725A}" srcOrd="0" destOrd="0" presId="urn:microsoft.com/office/officeart/2005/8/layout/hierarchy1"/>
    <dgm:cxn modelId="{4D9CB476-1301-4688-8CFA-C17A2FD6D808}" type="presOf" srcId="{CB429FA1-142C-4214-B50B-601FFBF5C6FB}" destId="{5FDFDCB0-2B14-4F29-8B98-0F777148BA42}" srcOrd="0" destOrd="0" presId="urn:microsoft.com/office/officeart/2005/8/layout/hierarchy1"/>
    <dgm:cxn modelId="{BC3B9C31-89EE-4D20-8AD9-44CB6A4FC813}" srcId="{AF5FEC17-53E6-4B18-8EAA-731C79A11386}" destId="{9FFD130E-4272-4B7C-A493-A146C4C87073}" srcOrd="0" destOrd="0" parTransId="{9377959C-CBA0-4A84-8047-5AC357EB34DD}" sibTransId="{25A64E15-D6D7-4686-AD99-ADFE1FCEB466}"/>
    <dgm:cxn modelId="{2F0F789C-BD16-45ED-9115-B913E0A8C02F}" type="presOf" srcId="{9EE19F5F-6E3B-4C83-BEEB-527B21C9ED4A}" destId="{5D5B6E6D-F5C6-4B9C-AF49-2D2B377C1DD1}" srcOrd="0" destOrd="0" presId="urn:microsoft.com/office/officeart/2005/8/layout/hierarchy1"/>
    <dgm:cxn modelId="{93BDA7DA-0C13-47A1-8B9F-6A7B77FFEDD1}" srcId="{AF5FEC17-53E6-4B18-8EAA-731C79A11386}" destId="{9B538000-DAEA-4494-81CA-6C98D7B9A1F4}" srcOrd="1" destOrd="0" parTransId="{9EE19F5F-6E3B-4C83-BEEB-527B21C9ED4A}" sibTransId="{B0CF8193-CA4D-4EA1-A5BA-5968651599B4}"/>
    <dgm:cxn modelId="{F6D7EF47-F0E1-42AC-986B-1F2E3ABC0629}" type="presOf" srcId="{9B538000-DAEA-4494-81CA-6C98D7B9A1F4}" destId="{3ACE751B-68B9-4131-A126-EAC34498EECD}" srcOrd="0" destOrd="0" presId="urn:microsoft.com/office/officeart/2005/8/layout/hierarchy1"/>
    <dgm:cxn modelId="{AE8079DB-F599-4474-9C63-8311A3D3901F}" type="presOf" srcId="{743E85EE-6625-482B-B9C4-846DB14EC75E}" destId="{3AC71011-6266-4A0F-A997-4EA71B257282}" srcOrd="0" destOrd="0" presId="urn:microsoft.com/office/officeart/2005/8/layout/hierarchy1"/>
    <dgm:cxn modelId="{BF145456-06BE-4C5D-93F3-3CDB37F9C2F2}" type="presOf" srcId="{AB2C1029-76B5-4528-ABC6-60BE6E9EF763}" destId="{D0044B05-FFE6-4C85-B039-294D308E88E4}" srcOrd="0" destOrd="0" presId="urn:microsoft.com/office/officeart/2005/8/layout/hierarchy1"/>
    <dgm:cxn modelId="{D80CF768-3064-4D7E-9949-B83EDF1A216E}" type="presOf" srcId="{FC4DD5C6-81BE-4BE9-AE20-2BB0525D70F1}" destId="{7A60BF6B-347B-4603-B043-7AE9569D981B}" srcOrd="0" destOrd="0" presId="urn:microsoft.com/office/officeart/2005/8/layout/hierarchy1"/>
    <dgm:cxn modelId="{E14FE3B9-BC9C-4FEC-B0BD-68F8BE4297B3}" type="presOf" srcId="{F2D55B1D-1908-41F7-9A5B-BCEAB209954B}" destId="{4AF7225E-51B9-4D24-8579-F84B9BC7DDE9}" srcOrd="0" destOrd="0" presId="urn:microsoft.com/office/officeart/2005/8/layout/hierarchy1"/>
    <dgm:cxn modelId="{E89CD8E3-8AEB-44E8-AF84-494C2C5083C3}" type="presOf" srcId="{7E4AF7C5-D375-45DF-81CD-7A0FA171F9A9}" destId="{73A01BD8-A2B8-448A-8E01-EAA8B950FA5B}" srcOrd="0" destOrd="0" presId="urn:microsoft.com/office/officeart/2005/8/layout/hierarchy1"/>
    <dgm:cxn modelId="{B6A62BAC-32C7-4A13-A1A6-8954A0DB93CC}" type="presOf" srcId="{0422BF36-6788-4223-A1D9-1BBA9AF10CBC}" destId="{C0D90888-4F1F-4A1C-9A2B-831A97E3B710}" srcOrd="0" destOrd="0" presId="urn:microsoft.com/office/officeart/2005/8/layout/hierarchy1"/>
    <dgm:cxn modelId="{9C85611B-5395-45F8-BA43-5803015B321D}" type="presOf" srcId="{6CBDE76F-19B1-446D-979B-A1C8AB008F1D}" destId="{0719D59B-7F6F-4603-8C53-E0115B851381}" srcOrd="0" destOrd="0" presId="urn:microsoft.com/office/officeart/2005/8/layout/hierarchy1"/>
    <dgm:cxn modelId="{CD4E6073-A7C7-4B81-9BB0-401B6775D75F}" type="presOf" srcId="{CCC44802-A8AD-4B95-B60E-8DBCDE8CE8B6}" destId="{EA2A9100-C7D4-4F25-88AB-73FDF791CA0C}" srcOrd="0" destOrd="0" presId="urn:microsoft.com/office/officeart/2005/8/layout/hierarchy1"/>
    <dgm:cxn modelId="{A0B0E4CA-C91E-48DA-B397-2F4BDE2B43A4}" type="presOf" srcId="{9FFD130E-4272-4B7C-A493-A146C4C87073}" destId="{933848EA-AE45-4873-B9D3-F89637B06B9D}" srcOrd="0" destOrd="0" presId="urn:microsoft.com/office/officeart/2005/8/layout/hierarchy1"/>
    <dgm:cxn modelId="{5FB94302-C236-4C63-A81E-0BA82664C675}" type="presOf" srcId="{11F5600D-F06F-445C-9CC6-BD8D7EC8DCA6}" destId="{D229040B-7B55-4EE1-9AD5-39CA3F8648F2}" srcOrd="0" destOrd="0" presId="urn:microsoft.com/office/officeart/2005/8/layout/hierarchy1"/>
    <dgm:cxn modelId="{3CB49787-99C2-49DD-956E-A485DDFC0AB4}" type="presOf" srcId="{15E3BE12-4D5F-4F02-87A0-D7CF3CF2B119}" destId="{116A4EBD-EF13-4603-8B14-716185155BC6}" srcOrd="0" destOrd="0" presId="urn:microsoft.com/office/officeart/2005/8/layout/hierarchy1"/>
    <dgm:cxn modelId="{372B90E6-5BFA-41B4-8650-9FAC1D38CD28}" type="presOf" srcId="{AF5FEC17-53E6-4B18-8EAA-731C79A11386}" destId="{5B5EA485-8962-4A0B-91D8-4E8B82A926B2}" srcOrd="0" destOrd="0" presId="urn:microsoft.com/office/officeart/2005/8/layout/hierarchy1"/>
    <dgm:cxn modelId="{01C532EC-99AB-4C78-ABE1-2FC2B69F919A}" type="presOf" srcId="{BC753744-0100-4D47-BEBF-FC6C48C4C213}" destId="{CA4B646B-5345-4674-9178-8895EF222328}" srcOrd="0" destOrd="0" presId="urn:microsoft.com/office/officeart/2005/8/layout/hierarchy1"/>
    <dgm:cxn modelId="{75BED3A0-627C-4593-AB4C-6D0001BE8E86}" type="presOf" srcId="{CE5D4CEB-7F5A-44A1-9B0C-E048CBD8260D}" destId="{300D8112-BE23-4120-BFD9-3FD45B2CF678}" srcOrd="0" destOrd="0" presId="urn:microsoft.com/office/officeart/2005/8/layout/hierarchy1"/>
    <dgm:cxn modelId="{80EA7BCC-8558-4E4F-976E-AFFCD1D646A4}" srcId="{15E3BE12-4D5F-4F02-87A0-D7CF3CF2B119}" destId="{613F9405-65C1-4845-B08B-D24FE5A774B5}" srcOrd="0" destOrd="0" parTransId="{6CBDE76F-19B1-446D-979B-A1C8AB008F1D}" sibTransId="{BED60810-DBDE-4935-B50F-27B5DD7408A7}"/>
    <dgm:cxn modelId="{9E2ABC85-8A1C-471C-B330-107060E03E2E}" type="presParOf" srcId="{9837AB91-74BA-4F59-A705-E75D6C397C00}" destId="{6A89B7F4-4609-43F6-B864-49DB60EB178F}" srcOrd="0" destOrd="0" presId="urn:microsoft.com/office/officeart/2005/8/layout/hierarchy1"/>
    <dgm:cxn modelId="{B6BE95C1-BCB0-4A50-A1CF-F6956867C4C6}" type="presParOf" srcId="{6A89B7F4-4609-43F6-B864-49DB60EB178F}" destId="{2974D390-70CD-4C57-B3CF-084232D1699D}" srcOrd="0" destOrd="0" presId="urn:microsoft.com/office/officeart/2005/8/layout/hierarchy1"/>
    <dgm:cxn modelId="{6F8104E2-38E8-454E-B950-C8A149886C53}" type="presParOf" srcId="{2974D390-70CD-4C57-B3CF-084232D1699D}" destId="{6B3EFA34-F566-44F9-8ED5-82AD822C09F5}" srcOrd="0" destOrd="0" presId="urn:microsoft.com/office/officeart/2005/8/layout/hierarchy1"/>
    <dgm:cxn modelId="{F4DBA782-0B45-48F2-A67D-610409632957}" type="presParOf" srcId="{2974D390-70CD-4C57-B3CF-084232D1699D}" destId="{73A01BD8-A2B8-448A-8E01-EAA8B950FA5B}" srcOrd="1" destOrd="0" presId="urn:microsoft.com/office/officeart/2005/8/layout/hierarchy1"/>
    <dgm:cxn modelId="{31AD8C9F-7125-446F-9807-8FB4673F47AE}" type="presParOf" srcId="{6A89B7F4-4609-43F6-B864-49DB60EB178F}" destId="{853D0C4C-08D0-4835-9700-7953DD2B767A}" srcOrd="1" destOrd="0" presId="urn:microsoft.com/office/officeart/2005/8/layout/hierarchy1"/>
    <dgm:cxn modelId="{8AF43AE4-2BB3-488A-9765-4FBB3A09393D}" type="presParOf" srcId="{853D0C4C-08D0-4835-9700-7953DD2B767A}" destId="{5FDFDCB0-2B14-4F29-8B98-0F777148BA42}" srcOrd="0" destOrd="0" presId="urn:microsoft.com/office/officeart/2005/8/layout/hierarchy1"/>
    <dgm:cxn modelId="{E0F00068-4D89-4638-93EB-F65CEF7B4B31}" type="presParOf" srcId="{853D0C4C-08D0-4835-9700-7953DD2B767A}" destId="{518C064A-B353-4B7B-85CE-C3C89D82E151}" srcOrd="1" destOrd="0" presId="urn:microsoft.com/office/officeart/2005/8/layout/hierarchy1"/>
    <dgm:cxn modelId="{2B1CFE86-C0F6-4FF6-8347-72497CD6A93A}" type="presParOf" srcId="{518C064A-B353-4B7B-85CE-C3C89D82E151}" destId="{E2CE9199-E93D-4BDE-B079-78CC2D12DCE9}" srcOrd="0" destOrd="0" presId="urn:microsoft.com/office/officeart/2005/8/layout/hierarchy1"/>
    <dgm:cxn modelId="{125DA1EE-8833-443F-9A7B-F988BB3EF164}" type="presParOf" srcId="{E2CE9199-E93D-4BDE-B079-78CC2D12DCE9}" destId="{D18B0C09-39D5-4945-A410-5EEA386C97CC}" srcOrd="0" destOrd="0" presId="urn:microsoft.com/office/officeart/2005/8/layout/hierarchy1"/>
    <dgm:cxn modelId="{7507C35D-E37C-4073-89B0-4A6C4316438D}" type="presParOf" srcId="{E2CE9199-E93D-4BDE-B079-78CC2D12DCE9}" destId="{7A60BF6B-347B-4603-B043-7AE9569D981B}" srcOrd="1" destOrd="0" presId="urn:microsoft.com/office/officeart/2005/8/layout/hierarchy1"/>
    <dgm:cxn modelId="{62E7ABF0-4857-4CE4-B935-B0BF42D5E585}" type="presParOf" srcId="{518C064A-B353-4B7B-85CE-C3C89D82E151}" destId="{A9530AED-17A2-468F-B917-4E74FD378FD2}" srcOrd="1" destOrd="0" presId="urn:microsoft.com/office/officeart/2005/8/layout/hierarchy1"/>
    <dgm:cxn modelId="{FDDE7BDD-58DC-49BC-8E15-35EC88E0B100}" type="presParOf" srcId="{A9530AED-17A2-468F-B917-4E74FD378FD2}" destId="{B3E5797E-AEC4-42F4-B4B8-09E59688E7D4}" srcOrd="0" destOrd="0" presId="urn:microsoft.com/office/officeart/2005/8/layout/hierarchy1"/>
    <dgm:cxn modelId="{1C77CA83-0D18-4D14-9F1D-29560B6532A8}" type="presParOf" srcId="{A9530AED-17A2-468F-B917-4E74FD378FD2}" destId="{63CC4F57-DE7B-4B38-A5DA-84193742E96F}" srcOrd="1" destOrd="0" presId="urn:microsoft.com/office/officeart/2005/8/layout/hierarchy1"/>
    <dgm:cxn modelId="{FD732B17-CE84-4FEC-AEF0-8E4137227223}" type="presParOf" srcId="{63CC4F57-DE7B-4B38-A5DA-84193742E96F}" destId="{A5FB99B5-A421-4B2F-8787-8361785D54D1}" srcOrd="0" destOrd="0" presId="urn:microsoft.com/office/officeart/2005/8/layout/hierarchy1"/>
    <dgm:cxn modelId="{3D6B23D4-447E-42A8-9C49-32B8BE406C3E}" type="presParOf" srcId="{A5FB99B5-A421-4B2F-8787-8361785D54D1}" destId="{80A94C06-DBA0-49BB-91AE-F4831426AF17}" srcOrd="0" destOrd="0" presId="urn:microsoft.com/office/officeart/2005/8/layout/hierarchy1"/>
    <dgm:cxn modelId="{91188ECA-9D65-4F71-BB56-E756E44173DE}" type="presParOf" srcId="{A5FB99B5-A421-4B2F-8787-8361785D54D1}" destId="{5B5EA485-8962-4A0B-91D8-4E8B82A926B2}" srcOrd="1" destOrd="0" presId="urn:microsoft.com/office/officeart/2005/8/layout/hierarchy1"/>
    <dgm:cxn modelId="{FD5C0E4B-3D38-4434-A4C1-806DB6957C4E}" type="presParOf" srcId="{63CC4F57-DE7B-4B38-A5DA-84193742E96F}" destId="{97FA7D6A-33B2-4363-BAE2-4B9D1C8E66A9}" srcOrd="1" destOrd="0" presId="urn:microsoft.com/office/officeart/2005/8/layout/hierarchy1"/>
    <dgm:cxn modelId="{60A35CBC-9A46-4B1E-985F-F564C8C29F3A}" type="presParOf" srcId="{97FA7D6A-33B2-4363-BAE2-4B9D1C8E66A9}" destId="{485DA581-B42A-4845-9A15-35C64F2706C4}" srcOrd="0" destOrd="0" presId="urn:microsoft.com/office/officeart/2005/8/layout/hierarchy1"/>
    <dgm:cxn modelId="{56862D7D-667E-4D14-83AB-0F009671D3DB}" type="presParOf" srcId="{97FA7D6A-33B2-4363-BAE2-4B9D1C8E66A9}" destId="{27590952-CAC6-440F-9336-0B4975044FBF}" srcOrd="1" destOrd="0" presId="urn:microsoft.com/office/officeart/2005/8/layout/hierarchy1"/>
    <dgm:cxn modelId="{1C685938-54D7-434E-B193-A01A2685F45B}" type="presParOf" srcId="{27590952-CAC6-440F-9336-0B4975044FBF}" destId="{916239E7-D659-4255-BC74-30555D90B80B}" srcOrd="0" destOrd="0" presId="urn:microsoft.com/office/officeart/2005/8/layout/hierarchy1"/>
    <dgm:cxn modelId="{E37381A2-920B-4349-809A-3133574EF490}" type="presParOf" srcId="{916239E7-D659-4255-BC74-30555D90B80B}" destId="{D11BBF1E-652C-4976-BD91-65175379CD19}" srcOrd="0" destOrd="0" presId="urn:microsoft.com/office/officeart/2005/8/layout/hierarchy1"/>
    <dgm:cxn modelId="{C95AA31C-2E57-45B8-AB5C-1D5323A0C641}" type="presParOf" srcId="{916239E7-D659-4255-BC74-30555D90B80B}" destId="{933848EA-AE45-4873-B9D3-F89637B06B9D}" srcOrd="1" destOrd="0" presId="urn:microsoft.com/office/officeart/2005/8/layout/hierarchy1"/>
    <dgm:cxn modelId="{95540CBD-DC92-4174-BC1F-1ED52543D32E}" type="presParOf" srcId="{27590952-CAC6-440F-9336-0B4975044FBF}" destId="{FEC716E0-C71E-43A5-81B6-58DEA2AB37E0}" srcOrd="1" destOrd="0" presId="urn:microsoft.com/office/officeart/2005/8/layout/hierarchy1"/>
    <dgm:cxn modelId="{5CEBA16B-33BA-4417-89E3-CDADD4A29BAB}" type="presParOf" srcId="{FEC716E0-C71E-43A5-81B6-58DEA2AB37E0}" destId="{D229040B-7B55-4EE1-9AD5-39CA3F8648F2}" srcOrd="0" destOrd="0" presId="urn:microsoft.com/office/officeart/2005/8/layout/hierarchy1"/>
    <dgm:cxn modelId="{632EB75B-D0AD-4D3F-9D40-512364B050F1}" type="presParOf" srcId="{FEC716E0-C71E-43A5-81B6-58DEA2AB37E0}" destId="{F8369D11-D0BE-4D33-962D-17911F6308E8}" srcOrd="1" destOrd="0" presId="urn:microsoft.com/office/officeart/2005/8/layout/hierarchy1"/>
    <dgm:cxn modelId="{93BB9832-ED7B-4E44-8BE3-BCEB11061E5C}" type="presParOf" srcId="{F8369D11-D0BE-4D33-962D-17911F6308E8}" destId="{B27DC24C-28F5-4EC4-A488-9FAB4D4D4DEE}" srcOrd="0" destOrd="0" presId="urn:microsoft.com/office/officeart/2005/8/layout/hierarchy1"/>
    <dgm:cxn modelId="{3FE973A5-8E9F-42AD-9BED-AD166E32649A}" type="presParOf" srcId="{B27DC24C-28F5-4EC4-A488-9FAB4D4D4DEE}" destId="{D0D677BF-8BF7-4F9A-905B-57ED8E5853F4}" srcOrd="0" destOrd="0" presId="urn:microsoft.com/office/officeart/2005/8/layout/hierarchy1"/>
    <dgm:cxn modelId="{63D3F7B3-661C-4F13-859C-204BD9C9ABA9}" type="presParOf" srcId="{B27DC24C-28F5-4EC4-A488-9FAB4D4D4DEE}" destId="{4AF7225E-51B9-4D24-8579-F84B9BC7DDE9}" srcOrd="1" destOrd="0" presId="urn:microsoft.com/office/officeart/2005/8/layout/hierarchy1"/>
    <dgm:cxn modelId="{FFBFDDD5-BAB8-4B88-AC19-44087493CCDA}" type="presParOf" srcId="{F8369D11-D0BE-4D33-962D-17911F6308E8}" destId="{3591F2B8-3729-4AB4-9571-E0CEFC66ABA0}" srcOrd="1" destOrd="0" presId="urn:microsoft.com/office/officeart/2005/8/layout/hierarchy1"/>
    <dgm:cxn modelId="{12BCF5C7-BE1E-43EC-94D3-D01B813EFE77}" type="presParOf" srcId="{3591F2B8-3729-4AB4-9571-E0CEFC66ABA0}" destId="{C0D90888-4F1F-4A1C-9A2B-831A97E3B710}" srcOrd="0" destOrd="0" presId="urn:microsoft.com/office/officeart/2005/8/layout/hierarchy1"/>
    <dgm:cxn modelId="{AE59958F-64FD-45E9-91AF-82A572C16A56}" type="presParOf" srcId="{3591F2B8-3729-4AB4-9571-E0CEFC66ABA0}" destId="{6DE9EE2B-ADC2-49CC-BEC3-E64C4CE1E06E}" srcOrd="1" destOrd="0" presId="urn:microsoft.com/office/officeart/2005/8/layout/hierarchy1"/>
    <dgm:cxn modelId="{93CCEDAD-FDAE-45EE-BBB5-60308E2077A8}" type="presParOf" srcId="{6DE9EE2B-ADC2-49CC-BEC3-E64C4CE1E06E}" destId="{8F8DEAC2-BE64-4D42-8B60-00463960E91C}" srcOrd="0" destOrd="0" presId="urn:microsoft.com/office/officeart/2005/8/layout/hierarchy1"/>
    <dgm:cxn modelId="{6CCA1703-2530-456A-B2CB-9A74E5067923}" type="presParOf" srcId="{8F8DEAC2-BE64-4D42-8B60-00463960E91C}" destId="{F1F1465C-2B9E-411D-AB8C-FC4CE8313532}" srcOrd="0" destOrd="0" presId="urn:microsoft.com/office/officeart/2005/8/layout/hierarchy1"/>
    <dgm:cxn modelId="{2F020291-6FE0-41B0-B01E-2C64285C4093}" type="presParOf" srcId="{8F8DEAC2-BE64-4D42-8B60-00463960E91C}" destId="{7889D421-D1C2-4FC3-A9BB-0EDE1EE29734}" srcOrd="1" destOrd="0" presId="urn:microsoft.com/office/officeart/2005/8/layout/hierarchy1"/>
    <dgm:cxn modelId="{B88DA075-5B24-4DF4-A27A-555ED7E82D03}" type="presParOf" srcId="{6DE9EE2B-ADC2-49CC-BEC3-E64C4CE1E06E}" destId="{2BDEC0B9-4A48-4610-9253-63859258E419}" srcOrd="1" destOrd="0" presId="urn:microsoft.com/office/officeart/2005/8/layout/hierarchy1"/>
    <dgm:cxn modelId="{93EEDDD9-3C2D-4219-90CE-E1A6649EA21D}" type="presParOf" srcId="{FEC716E0-C71E-43A5-81B6-58DEA2AB37E0}" destId="{300D8112-BE23-4120-BFD9-3FD45B2CF678}" srcOrd="2" destOrd="0" presId="urn:microsoft.com/office/officeart/2005/8/layout/hierarchy1"/>
    <dgm:cxn modelId="{955E5153-4491-4BBD-84BF-4EE01482A894}" type="presParOf" srcId="{FEC716E0-C71E-43A5-81B6-58DEA2AB37E0}" destId="{B83B9962-4C54-49FA-8FF7-A08449DDC116}" srcOrd="3" destOrd="0" presId="urn:microsoft.com/office/officeart/2005/8/layout/hierarchy1"/>
    <dgm:cxn modelId="{40420B70-91A7-45EA-BE45-95E331154462}" type="presParOf" srcId="{B83B9962-4C54-49FA-8FF7-A08449DDC116}" destId="{6F7ACA33-DD23-48EE-B39A-D69C2BD618DD}" srcOrd="0" destOrd="0" presId="urn:microsoft.com/office/officeart/2005/8/layout/hierarchy1"/>
    <dgm:cxn modelId="{10E84A21-76CB-4ACF-A81E-1EF3B5E65207}" type="presParOf" srcId="{6F7ACA33-DD23-48EE-B39A-D69C2BD618DD}" destId="{36277782-AB35-4373-9291-C25FCCB150D8}" srcOrd="0" destOrd="0" presId="urn:microsoft.com/office/officeart/2005/8/layout/hierarchy1"/>
    <dgm:cxn modelId="{F1975A8D-3F12-4282-8232-936D77CF07A2}" type="presParOf" srcId="{6F7ACA33-DD23-48EE-B39A-D69C2BD618DD}" destId="{D891E2D2-BC6B-43DB-972C-0AF85E6A62DC}" srcOrd="1" destOrd="0" presId="urn:microsoft.com/office/officeart/2005/8/layout/hierarchy1"/>
    <dgm:cxn modelId="{C7DDFE76-3D0B-4086-A74A-FE7DB3E43AF2}" type="presParOf" srcId="{B83B9962-4C54-49FA-8FF7-A08449DDC116}" destId="{F4122CCF-9E8F-4509-A845-795FDE8ED880}" srcOrd="1" destOrd="0" presId="urn:microsoft.com/office/officeart/2005/8/layout/hierarchy1"/>
    <dgm:cxn modelId="{AA548BF8-E381-4075-A574-39E1487F636F}" type="presParOf" srcId="{F4122CCF-9E8F-4509-A845-795FDE8ED880}" destId="{7F79F8AF-B138-4BA1-98A9-9CCA3DEB513D}" srcOrd="0" destOrd="0" presId="urn:microsoft.com/office/officeart/2005/8/layout/hierarchy1"/>
    <dgm:cxn modelId="{B3B234B7-20DF-4DCD-86D8-751FE7E5E499}" type="presParOf" srcId="{F4122CCF-9E8F-4509-A845-795FDE8ED880}" destId="{6FB4742E-E3AC-4B8F-A594-1062104F11FA}" srcOrd="1" destOrd="0" presId="urn:microsoft.com/office/officeart/2005/8/layout/hierarchy1"/>
    <dgm:cxn modelId="{69E1C0E5-86E0-4E0B-B6F4-4CACCCF10D1D}" type="presParOf" srcId="{6FB4742E-E3AC-4B8F-A594-1062104F11FA}" destId="{B6D5E235-6F7F-4B00-B6E4-158A2A3D9B2B}" srcOrd="0" destOrd="0" presId="urn:microsoft.com/office/officeart/2005/8/layout/hierarchy1"/>
    <dgm:cxn modelId="{D241D159-84C3-4D03-8D8F-CBCDC91D30B1}" type="presParOf" srcId="{B6D5E235-6F7F-4B00-B6E4-158A2A3D9B2B}" destId="{88BD4723-1D95-46AA-BCC5-CED8BCFCE392}" srcOrd="0" destOrd="0" presId="urn:microsoft.com/office/officeart/2005/8/layout/hierarchy1"/>
    <dgm:cxn modelId="{54330414-4D8C-4C27-B0F1-13EE8F726647}" type="presParOf" srcId="{B6D5E235-6F7F-4B00-B6E4-158A2A3D9B2B}" destId="{CAD2F9FE-1D25-4542-AA52-E97B027D5E47}" srcOrd="1" destOrd="0" presId="urn:microsoft.com/office/officeart/2005/8/layout/hierarchy1"/>
    <dgm:cxn modelId="{C981B593-DEFA-40A3-9851-8FB8B586A4E7}" type="presParOf" srcId="{6FB4742E-E3AC-4B8F-A594-1062104F11FA}" destId="{220964E4-A03A-4B02-905F-F3AF0995428B}" srcOrd="1" destOrd="0" presId="urn:microsoft.com/office/officeart/2005/8/layout/hierarchy1"/>
    <dgm:cxn modelId="{BBCD9F10-62FA-4C15-A1FD-D2A5CEB50BE4}" type="presParOf" srcId="{97FA7D6A-33B2-4363-BAE2-4B9D1C8E66A9}" destId="{5D5B6E6D-F5C6-4B9C-AF49-2D2B377C1DD1}" srcOrd="2" destOrd="0" presId="urn:microsoft.com/office/officeart/2005/8/layout/hierarchy1"/>
    <dgm:cxn modelId="{A18D168C-DDB8-480A-9693-5E8A8216D537}" type="presParOf" srcId="{97FA7D6A-33B2-4363-BAE2-4B9D1C8E66A9}" destId="{EAE88E21-3F66-42F7-A6D5-AE9885CD557D}" srcOrd="3" destOrd="0" presId="urn:microsoft.com/office/officeart/2005/8/layout/hierarchy1"/>
    <dgm:cxn modelId="{8BED1C49-DD74-42D6-A126-E254DA1560FA}" type="presParOf" srcId="{EAE88E21-3F66-42F7-A6D5-AE9885CD557D}" destId="{86202C0A-0634-479E-81EF-1EF100E20505}" srcOrd="0" destOrd="0" presId="urn:microsoft.com/office/officeart/2005/8/layout/hierarchy1"/>
    <dgm:cxn modelId="{CE7CCB2C-720A-43ED-BBA9-A617B840753A}" type="presParOf" srcId="{86202C0A-0634-479E-81EF-1EF100E20505}" destId="{AAED5621-B82D-41F5-914C-5BDD47AF1401}" srcOrd="0" destOrd="0" presId="urn:microsoft.com/office/officeart/2005/8/layout/hierarchy1"/>
    <dgm:cxn modelId="{7AEAB690-FE12-4F1A-8B12-EF461FF36EB5}" type="presParOf" srcId="{86202C0A-0634-479E-81EF-1EF100E20505}" destId="{3ACE751B-68B9-4131-A126-EAC34498EECD}" srcOrd="1" destOrd="0" presId="urn:microsoft.com/office/officeart/2005/8/layout/hierarchy1"/>
    <dgm:cxn modelId="{A2AB6864-CF2D-41BA-B8EB-62384B6FA074}" type="presParOf" srcId="{EAE88E21-3F66-42F7-A6D5-AE9885CD557D}" destId="{746F9265-961E-4C71-8DBB-A1CAEC1AF3CF}" srcOrd="1" destOrd="0" presId="urn:microsoft.com/office/officeart/2005/8/layout/hierarchy1"/>
    <dgm:cxn modelId="{E3D94D67-4899-4582-A517-9E32FE158A0E}" type="presParOf" srcId="{746F9265-961E-4C71-8DBB-A1CAEC1AF3CF}" destId="{CA4B646B-5345-4674-9178-8895EF222328}" srcOrd="0" destOrd="0" presId="urn:microsoft.com/office/officeart/2005/8/layout/hierarchy1"/>
    <dgm:cxn modelId="{CDA8A511-163D-4CB4-BF71-6513773B42F3}" type="presParOf" srcId="{746F9265-961E-4C71-8DBB-A1CAEC1AF3CF}" destId="{1D5977C4-DD55-4B9C-A234-6A8FD6988FEF}" srcOrd="1" destOrd="0" presId="urn:microsoft.com/office/officeart/2005/8/layout/hierarchy1"/>
    <dgm:cxn modelId="{A5B1B522-BCD3-4CD9-9428-8F14465F040A}" type="presParOf" srcId="{1D5977C4-DD55-4B9C-A234-6A8FD6988FEF}" destId="{93FB89B0-F822-4D69-847C-C1B3B6DF3D72}" srcOrd="0" destOrd="0" presId="urn:microsoft.com/office/officeart/2005/8/layout/hierarchy1"/>
    <dgm:cxn modelId="{CDDF71CC-D347-4394-82AB-7D825D0164CC}" type="presParOf" srcId="{93FB89B0-F822-4D69-847C-C1B3B6DF3D72}" destId="{F12B9D6F-5F73-44A1-AD3C-30EA3F78768D}" srcOrd="0" destOrd="0" presId="urn:microsoft.com/office/officeart/2005/8/layout/hierarchy1"/>
    <dgm:cxn modelId="{23698AB7-6B39-4E2D-9924-A061834523BB}" type="presParOf" srcId="{93FB89B0-F822-4D69-847C-C1B3B6DF3D72}" destId="{116A4EBD-EF13-4603-8B14-716185155BC6}" srcOrd="1" destOrd="0" presId="urn:microsoft.com/office/officeart/2005/8/layout/hierarchy1"/>
    <dgm:cxn modelId="{BB403B94-FC3A-431C-9EEE-198E341C3264}" type="presParOf" srcId="{1D5977C4-DD55-4B9C-A234-6A8FD6988FEF}" destId="{BE11E495-CE43-4938-8B0A-4457DCF751D1}" srcOrd="1" destOrd="0" presId="urn:microsoft.com/office/officeart/2005/8/layout/hierarchy1"/>
    <dgm:cxn modelId="{B2D4A444-A72C-4061-98A3-9999DCAB9DE5}" type="presParOf" srcId="{BE11E495-CE43-4938-8B0A-4457DCF751D1}" destId="{0719D59B-7F6F-4603-8C53-E0115B851381}" srcOrd="0" destOrd="0" presId="urn:microsoft.com/office/officeart/2005/8/layout/hierarchy1"/>
    <dgm:cxn modelId="{3EBAC436-C8DF-4070-902E-FC60E60C83A3}" type="presParOf" srcId="{BE11E495-CE43-4938-8B0A-4457DCF751D1}" destId="{E8794C93-7AC3-47CB-A413-96FBB0D57DA2}" srcOrd="1" destOrd="0" presId="urn:microsoft.com/office/officeart/2005/8/layout/hierarchy1"/>
    <dgm:cxn modelId="{89D3BF69-260B-4ADC-B879-19CC99720B4B}" type="presParOf" srcId="{E8794C93-7AC3-47CB-A413-96FBB0D57DA2}" destId="{562607C6-AE37-40D7-A3B6-E48653061672}" srcOrd="0" destOrd="0" presId="urn:microsoft.com/office/officeart/2005/8/layout/hierarchy1"/>
    <dgm:cxn modelId="{2D793716-3AE4-422B-8863-C8A29DEC122C}" type="presParOf" srcId="{562607C6-AE37-40D7-A3B6-E48653061672}" destId="{C5051A77-BEC5-4810-9350-D3E3C8BC5CA8}" srcOrd="0" destOrd="0" presId="urn:microsoft.com/office/officeart/2005/8/layout/hierarchy1"/>
    <dgm:cxn modelId="{5A36C07C-7031-43C6-9709-6B5C99741B2A}" type="presParOf" srcId="{562607C6-AE37-40D7-A3B6-E48653061672}" destId="{44D5AC59-B992-43FA-8565-D9B588DD2FF5}" srcOrd="1" destOrd="0" presId="urn:microsoft.com/office/officeart/2005/8/layout/hierarchy1"/>
    <dgm:cxn modelId="{ADD580C6-BE60-4D35-ACD5-5F9C7F9E12AB}" type="presParOf" srcId="{E8794C93-7AC3-47CB-A413-96FBB0D57DA2}" destId="{B6647861-2B59-44EA-8EFB-D1202A5FADEF}" srcOrd="1" destOrd="0" presId="urn:microsoft.com/office/officeart/2005/8/layout/hierarchy1"/>
    <dgm:cxn modelId="{FB27CD95-DAB0-41F6-AC02-BB9D012D822C}" type="presParOf" srcId="{BE11E495-CE43-4938-8B0A-4457DCF751D1}" destId="{D0044B05-FFE6-4C85-B039-294D308E88E4}" srcOrd="2" destOrd="0" presId="urn:microsoft.com/office/officeart/2005/8/layout/hierarchy1"/>
    <dgm:cxn modelId="{994653EC-170A-48D1-ADA8-E5D2E3AB592B}" type="presParOf" srcId="{BE11E495-CE43-4938-8B0A-4457DCF751D1}" destId="{5B3AC1B4-BFA0-488C-99F8-27BD474C8299}" srcOrd="3" destOrd="0" presId="urn:microsoft.com/office/officeart/2005/8/layout/hierarchy1"/>
    <dgm:cxn modelId="{B92600A5-55EF-46B4-B827-486F788B37CD}" type="presParOf" srcId="{5B3AC1B4-BFA0-488C-99F8-27BD474C8299}" destId="{8FF7D01A-EDF1-4D87-8AF2-697B27917342}" srcOrd="0" destOrd="0" presId="urn:microsoft.com/office/officeart/2005/8/layout/hierarchy1"/>
    <dgm:cxn modelId="{4C89653A-0A70-45CF-A2C5-24ADC01B8A32}" type="presParOf" srcId="{8FF7D01A-EDF1-4D87-8AF2-697B27917342}" destId="{97B6EB71-2498-4942-85AF-C1D5ABF97894}" srcOrd="0" destOrd="0" presId="urn:microsoft.com/office/officeart/2005/8/layout/hierarchy1"/>
    <dgm:cxn modelId="{68B41A25-3514-46E0-8AB8-DD27EC3C5D77}" type="presParOf" srcId="{8FF7D01A-EDF1-4D87-8AF2-697B27917342}" destId="{E112AF10-BEBE-447F-ADAC-D777A6D2DF08}" srcOrd="1" destOrd="0" presId="urn:microsoft.com/office/officeart/2005/8/layout/hierarchy1"/>
    <dgm:cxn modelId="{E2209AB7-A35B-45FB-B5F9-E4E7D29B47F4}" type="presParOf" srcId="{5B3AC1B4-BFA0-488C-99F8-27BD474C8299}" destId="{EFE6BDC6-8269-4F0F-86AB-433B04134FDA}" srcOrd="1" destOrd="0" presId="urn:microsoft.com/office/officeart/2005/8/layout/hierarchy1"/>
    <dgm:cxn modelId="{0D8F5F41-70FF-474F-9452-84962005EF13}" type="presParOf" srcId="{A9530AED-17A2-468F-B917-4E74FD378FD2}" destId="{3AC71011-6266-4A0F-A997-4EA71B257282}" srcOrd="2" destOrd="0" presId="urn:microsoft.com/office/officeart/2005/8/layout/hierarchy1"/>
    <dgm:cxn modelId="{0FB9E780-6026-41BB-9927-5708D3F943D7}" type="presParOf" srcId="{A9530AED-17A2-468F-B917-4E74FD378FD2}" destId="{2686905F-5D02-48E2-8097-BD40128442E7}" srcOrd="3" destOrd="0" presId="urn:microsoft.com/office/officeart/2005/8/layout/hierarchy1"/>
    <dgm:cxn modelId="{1A072BD4-7069-4102-AE27-4D2A73041878}" type="presParOf" srcId="{2686905F-5D02-48E2-8097-BD40128442E7}" destId="{2686BA7B-5EED-4F82-A272-0E87F8597DC1}" srcOrd="0" destOrd="0" presId="urn:microsoft.com/office/officeart/2005/8/layout/hierarchy1"/>
    <dgm:cxn modelId="{C004F813-4BEC-4A94-8AC8-37657BFCBA7A}" type="presParOf" srcId="{2686BA7B-5EED-4F82-A272-0E87F8597DC1}" destId="{199BC182-845A-450A-AEFF-AAA0DA253D38}" srcOrd="0" destOrd="0" presId="urn:microsoft.com/office/officeart/2005/8/layout/hierarchy1"/>
    <dgm:cxn modelId="{2C9ADC67-89E7-4D2F-A15D-492D537B4FA0}" type="presParOf" srcId="{2686BA7B-5EED-4F82-A272-0E87F8597DC1}" destId="{EA2A9100-C7D4-4F25-88AB-73FDF791CA0C}" srcOrd="1" destOrd="0" presId="urn:microsoft.com/office/officeart/2005/8/layout/hierarchy1"/>
    <dgm:cxn modelId="{480390B8-83B6-481C-94E3-C80721942AF3}" type="presParOf" srcId="{2686905F-5D02-48E2-8097-BD40128442E7}" destId="{292FB356-3EBF-4572-AC36-2FEAF0F7DF6E}" srcOrd="1" destOrd="0" presId="urn:microsoft.com/office/officeart/2005/8/layout/hierarchy1"/>
    <dgm:cxn modelId="{597103DF-2222-4445-B711-EC94013089F8}" type="presParOf" srcId="{853D0C4C-08D0-4835-9700-7953DD2B767A}" destId="{1AFC5059-920E-41C6-BBF0-29C435E0D526}" srcOrd="2" destOrd="0" presId="urn:microsoft.com/office/officeart/2005/8/layout/hierarchy1"/>
    <dgm:cxn modelId="{489D879E-DE55-47BB-90C8-3F4E6D16BA72}" type="presParOf" srcId="{853D0C4C-08D0-4835-9700-7953DD2B767A}" destId="{EA253F62-8E88-4556-A886-5A7ED452E4E1}" srcOrd="3" destOrd="0" presId="urn:microsoft.com/office/officeart/2005/8/layout/hierarchy1"/>
    <dgm:cxn modelId="{BCE54583-B1BD-4145-BE6F-2E19A8977903}" type="presParOf" srcId="{EA253F62-8E88-4556-A886-5A7ED452E4E1}" destId="{5C540C82-D825-426A-ABB7-727FF8DAC813}" srcOrd="0" destOrd="0" presId="urn:microsoft.com/office/officeart/2005/8/layout/hierarchy1"/>
    <dgm:cxn modelId="{3E618F37-09CD-45F7-BC5F-AA9C6300EDEE}" type="presParOf" srcId="{5C540C82-D825-426A-ABB7-727FF8DAC813}" destId="{77E38FBF-3630-4542-9B6A-1CAB3042E2CA}" srcOrd="0" destOrd="0" presId="urn:microsoft.com/office/officeart/2005/8/layout/hierarchy1"/>
    <dgm:cxn modelId="{DE1A7B54-7E9A-4AD1-A884-F5F5F24EB32C}" type="presParOf" srcId="{5C540C82-D825-426A-ABB7-727FF8DAC813}" destId="{25398923-7AA9-400F-968C-4FDA4C7C725A}" srcOrd="1" destOrd="0" presId="urn:microsoft.com/office/officeart/2005/8/layout/hierarchy1"/>
    <dgm:cxn modelId="{9214A993-47A5-46DB-91A1-3386D529C9B4}" type="presParOf" srcId="{EA253F62-8E88-4556-A886-5A7ED452E4E1}" destId="{F1560670-5763-4184-A3B6-7955FBEE6EC1}" srcOrd="1" destOrd="0" presId="urn:microsoft.com/office/officeart/2005/8/layout/hierarchy1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BE37DA0-4E91-4FF2-BE2B-160148658D7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DD5E07F9-646E-49AE-AEC7-1BA72B4AC6F2}">
      <dgm:prSet phldrT="[Text]" custT="1"/>
      <dgm:spPr/>
      <dgm:t>
        <a:bodyPr/>
        <a:lstStyle/>
        <a:p>
          <a:r>
            <a:rPr lang="id-ID" sz="1100" dirty="0" smtClean="0"/>
            <a:t>Meningkatkan  kualitas pelayanan infrastruktur</a:t>
          </a:r>
        </a:p>
        <a:p>
          <a:r>
            <a:rPr lang="id-ID" sz="1100" dirty="0" smtClean="0"/>
            <a:t>IK: Indeks Pelayanan Infrastruktur</a:t>
          </a:r>
          <a:endParaRPr lang="id-ID" sz="1100" dirty="0"/>
        </a:p>
      </dgm:t>
    </dgm:pt>
    <dgm:pt modelId="{02EF6B1F-722D-4E34-BB0B-F083D07A732B}" type="parTrans" cxnId="{0833D54E-F626-4557-AD78-04D35E98EA62}">
      <dgm:prSet/>
      <dgm:spPr/>
      <dgm:t>
        <a:bodyPr/>
        <a:lstStyle/>
        <a:p>
          <a:endParaRPr lang="id-ID" sz="1100"/>
        </a:p>
      </dgm:t>
    </dgm:pt>
    <dgm:pt modelId="{8DDD5F67-6417-4F12-A707-DB3B9A2149EE}" type="sibTrans" cxnId="{0833D54E-F626-4557-AD78-04D35E98EA62}">
      <dgm:prSet/>
      <dgm:spPr/>
      <dgm:t>
        <a:bodyPr/>
        <a:lstStyle/>
        <a:p>
          <a:endParaRPr lang="id-ID" sz="1100"/>
        </a:p>
      </dgm:t>
    </dgm:pt>
    <dgm:pt modelId="{83AB7C14-E1AE-4088-A1CD-9CDBB0837627}">
      <dgm:prSet phldrT="[Text]" custT="1"/>
      <dgm:spPr/>
      <dgm:t>
        <a:bodyPr/>
        <a:lstStyle/>
        <a:p>
          <a:r>
            <a:rPr lang="id-ID" sz="1100" dirty="0" smtClean="0"/>
            <a:t>Mmeningkatkan kualitas dan kapasitas jalan dan jembatan</a:t>
          </a:r>
        </a:p>
        <a:p>
          <a:r>
            <a:rPr lang="id-ID" sz="1100" dirty="0" smtClean="0"/>
            <a:t>IK: Indeks Mobilitas</a:t>
          </a:r>
          <a:endParaRPr lang="id-ID" sz="1100" dirty="0"/>
        </a:p>
      </dgm:t>
    </dgm:pt>
    <dgm:pt modelId="{015E7DDB-E91C-4FCF-8B4D-494A32B01F62}" type="parTrans" cxnId="{DF6ECC86-E2B0-45E0-A1F0-44563620FFF9}">
      <dgm:prSet/>
      <dgm:spPr/>
      <dgm:t>
        <a:bodyPr/>
        <a:lstStyle/>
        <a:p>
          <a:endParaRPr lang="id-ID" sz="1100"/>
        </a:p>
      </dgm:t>
    </dgm:pt>
    <dgm:pt modelId="{3FC817B1-D2C7-45F2-B237-9F8AC4312B4E}" type="sibTrans" cxnId="{DF6ECC86-E2B0-45E0-A1F0-44563620FFF9}">
      <dgm:prSet/>
      <dgm:spPr/>
      <dgm:t>
        <a:bodyPr/>
        <a:lstStyle/>
        <a:p>
          <a:endParaRPr lang="id-ID" sz="1100"/>
        </a:p>
      </dgm:t>
    </dgm:pt>
    <dgm:pt modelId="{AFE6E818-E68F-4E38-85F9-AF7CC276F12A}">
      <dgm:prSet phldrT="[Text]" custT="1"/>
      <dgm:spPr/>
      <dgm:t>
        <a:bodyPr/>
        <a:lstStyle/>
        <a:p>
          <a:r>
            <a:rPr lang="id-ID" sz="1100" dirty="0" smtClean="0"/>
            <a:t>Meningkatnya rehabilitasi dan kapasitas jalan</a:t>
          </a:r>
        </a:p>
        <a:p>
          <a:r>
            <a:rPr lang="id-ID" sz="1100" dirty="0" smtClean="0"/>
            <a:t>IK: Persentase jalan baik, Persentase jalan lebar &gt;6 meter</a:t>
          </a:r>
          <a:endParaRPr lang="id-ID" sz="1100" dirty="0"/>
        </a:p>
      </dgm:t>
    </dgm:pt>
    <dgm:pt modelId="{462B4986-97A7-4A31-B7B1-853045624936}" type="parTrans" cxnId="{558E1C12-BB3B-44C3-9328-8D707D013988}">
      <dgm:prSet/>
      <dgm:spPr/>
      <dgm:t>
        <a:bodyPr/>
        <a:lstStyle/>
        <a:p>
          <a:endParaRPr lang="id-ID" sz="1100"/>
        </a:p>
      </dgm:t>
    </dgm:pt>
    <dgm:pt modelId="{48EE3D03-1EE5-40A7-B2C9-20B80115DAD2}" type="sibTrans" cxnId="{558E1C12-BB3B-44C3-9328-8D707D013988}">
      <dgm:prSet/>
      <dgm:spPr/>
      <dgm:t>
        <a:bodyPr/>
        <a:lstStyle/>
        <a:p>
          <a:endParaRPr lang="id-ID" sz="1100"/>
        </a:p>
      </dgm:t>
    </dgm:pt>
    <dgm:pt modelId="{0A2AEA65-A858-4BDD-B5B1-AD0C9E354A30}">
      <dgm:prSet phldrT="[Text]" custT="1"/>
      <dgm:spPr/>
      <dgm:t>
        <a:bodyPr/>
        <a:lstStyle/>
        <a:p>
          <a:r>
            <a:rPr lang="id-ID" sz="1100" dirty="0" smtClean="0"/>
            <a:t>Meningkatnya pemeliharaan dan rehab jembatan</a:t>
          </a:r>
          <a:endParaRPr lang="id-ID" sz="1100" dirty="0"/>
        </a:p>
      </dgm:t>
    </dgm:pt>
    <dgm:pt modelId="{A2014C38-BB0A-44ED-9AB3-5E3D1BAE4D48}" type="parTrans" cxnId="{72D4C5AF-731C-4965-8C5A-1CA1472487E5}">
      <dgm:prSet/>
      <dgm:spPr/>
      <dgm:t>
        <a:bodyPr/>
        <a:lstStyle/>
        <a:p>
          <a:endParaRPr lang="id-ID" sz="1100"/>
        </a:p>
      </dgm:t>
    </dgm:pt>
    <dgm:pt modelId="{70D0E0C6-5CA0-4317-8594-E3DE7A578801}" type="sibTrans" cxnId="{72D4C5AF-731C-4965-8C5A-1CA1472487E5}">
      <dgm:prSet/>
      <dgm:spPr/>
      <dgm:t>
        <a:bodyPr/>
        <a:lstStyle/>
        <a:p>
          <a:endParaRPr lang="id-ID" sz="1100"/>
        </a:p>
      </dgm:t>
    </dgm:pt>
    <dgm:pt modelId="{C762E828-D02C-4365-B8D9-2E2D7FA25180}">
      <dgm:prSet phldrT="[Text]" custT="1"/>
      <dgm:spPr/>
      <dgm:t>
        <a:bodyPr/>
        <a:lstStyle/>
        <a:p>
          <a:r>
            <a:rPr lang="id-ID" sz="1100" dirty="0" smtClean="0"/>
            <a:t>Meningkatnya kualitas dan pelayanan infrast SDAir</a:t>
          </a:r>
          <a:endParaRPr lang="id-ID" sz="1100" dirty="0"/>
        </a:p>
      </dgm:t>
    </dgm:pt>
    <dgm:pt modelId="{BA821055-E435-4358-B159-CCFAB1FDC394}" type="parTrans" cxnId="{045A91B4-7A12-45EE-AC09-68F0934F1A50}">
      <dgm:prSet/>
      <dgm:spPr/>
      <dgm:t>
        <a:bodyPr/>
        <a:lstStyle/>
        <a:p>
          <a:endParaRPr lang="id-ID" sz="1100"/>
        </a:p>
      </dgm:t>
    </dgm:pt>
    <dgm:pt modelId="{8B1A1876-B302-40FF-9B0B-B42415A839A0}" type="sibTrans" cxnId="{045A91B4-7A12-45EE-AC09-68F0934F1A50}">
      <dgm:prSet/>
      <dgm:spPr/>
      <dgm:t>
        <a:bodyPr/>
        <a:lstStyle/>
        <a:p>
          <a:endParaRPr lang="id-ID" sz="1100"/>
        </a:p>
      </dgm:t>
    </dgm:pt>
    <dgm:pt modelId="{4DE553F8-EBB1-4C5B-8BA7-54DB25B3EBB4}">
      <dgm:prSet custT="1"/>
      <dgm:spPr/>
      <dgm:t>
        <a:bodyPr/>
        <a:lstStyle/>
        <a:p>
          <a:r>
            <a:rPr lang="id-ID" sz="1100" dirty="0" smtClean="0"/>
            <a:t>Meningkatnya jalan yang direhab</a:t>
          </a:r>
        </a:p>
        <a:p>
          <a:r>
            <a:rPr lang="id-ID" sz="1100" dirty="0" smtClean="0"/>
            <a:t>IK: Persentase jalan yang direhab</a:t>
          </a:r>
          <a:endParaRPr lang="id-ID" sz="1100" dirty="0"/>
        </a:p>
      </dgm:t>
    </dgm:pt>
    <dgm:pt modelId="{4025537C-2A1E-4505-88AE-8FE2349EE631}" type="parTrans" cxnId="{3A906FE7-DC29-49DD-9A39-64EE3B81463B}">
      <dgm:prSet/>
      <dgm:spPr/>
      <dgm:t>
        <a:bodyPr/>
        <a:lstStyle/>
        <a:p>
          <a:endParaRPr lang="id-ID" sz="1100"/>
        </a:p>
      </dgm:t>
    </dgm:pt>
    <dgm:pt modelId="{CFA0DC06-7849-4DC4-AFA0-1DA0BDD3A094}" type="sibTrans" cxnId="{3A906FE7-DC29-49DD-9A39-64EE3B81463B}">
      <dgm:prSet/>
      <dgm:spPr/>
      <dgm:t>
        <a:bodyPr/>
        <a:lstStyle/>
        <a:p>
          <a:endParaRPr lang="id-ID" sz="1100"/>
        </a:p>
      </dgm:t>
    </dgm:pt>
    <dgm:pt modelId="{DB818494-86C7-4B6F-9C6E-458C69843721}">
      <dgm:prSet custT="1"/>
      <dgm:spPr/>
      <dgm:t>
        <a:bodyPr/>
        <a:lstStyle/>
        <a:p>
          <a:r>
            <a:rPr lang="id-ID" sz="1100" dirty="0" smtClean="0"/>
            <a:t>Meningkatnya jalan yang ditingkatkan kapasitasnya</a:t>
          </a:r>
        </a:p>
        <a:p>
          <a:r>
            <a:rPr lang="id-ID" sz="1100" dirty="0" smtClean="0"/>
            <a:t>IK: Persentase jalan yang ditingkatkan kapasitasnya &gt;6 meter </a:t>
          </a:r>
          <a:endParaRPr lang="id-ID" sz="1100" dirty="0"/>
        </a:p>
      </dgm:t>
    </dgm:pt>
    <dgm:pt modelId="{4B58EEC1-3F01-42AC-B1D9-3AA5AE676090}" type="parTrans" cxnId="{35110C9B-B8F2-4761-9520-A0F68A85C6DC}">
      <dgm:prSet/>
      <dgm:spPr/>
      <dgm:t>
        <a:bodyPr/>
        <a:lstStyle/>
        <a:p>
          <a:endParaRPr lang="id-ID" sz="1100"/>
        </a:p>
      </dgm:t>
    </dgm:pt>
    <dgm:pt modelId="{17C2AA58-209A-418C-B08F-80D2800A8F7F}" type="sibTrans" cxnId="{35110C9B-B8F2-4761-9520-A0F68A85C6DC}">
      <dgm:prSet/>
      <dgm:spPr/>
      <dgm:t>
        <a:bodyPr/>
        <a:lstStyle/>
        <a:p>
          <a:endParaRPr lang="id-ID" sz="1100"/>
        </a:p>
      </dgm:t>
    </dgm:pt>
    <dgm:pt modelId="{58C018C5-8CD4-457A-AD54-4A79304FC5D9}">
      <dgm:prSet custT="1"/>
      <dgm:spPr/>
      <dgm:t>
        <a:bodyPr/>
        <a:lstStyle/>
        <a:p>
          <a:r>
            <a:rPr lang="id-ID" sz="1100" dirty="0" smtClean="0"/>
            <a:t>Meningkatnya jembatan yang direhab</a:t>
          </a:r>
          <a:endParaRPr lang="id-ID" sz="1100" dirty="0"/>
        </a:p>
      </dgm:t>
    </dgm:pt>
    <dgm:pt modelId="{B1E331CA-9D43-4C98-8986-5162EC6CBEA5}" type="parTrans" cxnId="{342D57C6-FC3D-45D6-8DB5-39263BDA7FBD}">
      <dgm:prSet/>
      <dgm:spPr/>
      <dgm:t>
        <a:bodyPr/>
        <a:lstStyle/>
        <a:p>
          <a:endParaRPr lang="id-ID" sz="1100"/>
        </a:p>
      </dgm:t>
    </dgm:pt>
    <dgm:pt modelId="{C3C130D1-5500-483A-A91E-047B4D1E887C}" type="sibTrans" cxnId="{342D57C6-FC3D-45D6-8DB5-39263BDA7FBD}">
      <dgm:prSet/>
      <dgm:spPr/>
      <dgm:t>
        <a:bodyPr/>
        <a:lstStyle/>
        <a:p>
          <a:endParaRPr lang="id-ID" sz="1100"/>
        </a:p>
      </dgm:t>
    </dgm:pt>
    <dgm:pt modelId="{A336E412-CF47-482C-B7C7-3783AFCD1EB2}">
      <dgm:prSet custT="1"/>
      <dgm:spPr/>
      <dgm:t>
        <a:bodyPr/>
        <a:lstStyle/>
        <a:p>
          <a:r>
            <a:rPr lang="id-ID" sz="1100" dirty="0" smtClean="0"/>
            <a:t>Meningkatnya jembatan yang pelihara</a:t>
          </a:r>
          <a:endParaRPr lang="id-ID" sz="1100" dirty="0"/>
        </a:p>
      </dgm:t>
    </dgm:pt>
    <dgm:pt modelId="{F8FDE055-B374-4C95-9D7B-E153A339954E}" type="parTrans" cxnId="{313F04B0-9071-4094-889C-08A06B7890BD}">
      <dgm:prSet/>
      <dgm:spPr/>
      <dgm:t>
        <a:bodyPr/>
        <a:lstStyle/>
        <a:p>
          <a:endParaRPr lang="id-ID" sz="1100"/>
        </a:p>
      </dgm:t>
    </dgm:pt>
    <dgm:pt modelId="{F4A5A16C-0E27-4628-BBC3-F9295FF57CF1}" type="sibTrans" cxnId="{313F04B0-9071-4094-889C-08A06B7890BD}">
      <dgm:prSet/>
      <dgm:spPr/>
      <dgm:t>
        <a:bodyPr/>
        <a:lstStyle/>
        <a:p>
          <a:endParaRPr lang="id-ID" sz="1100"/>
        </a:p>
      </dgm:t>
    </dgm:pt>
    <dgm:pt modelId="{8561C236-C9BF-42F7-A70E-42F4E1B35EFD}">
      <dgm:prSet custT="1"/>
      <dgm:spPr/>
      <dgm:t>
        <a:bodyPr/>
        <a:lstStyle/>
        <a:p>
          <a:r>
            <a:rPr lang="id-ID" sz="1100" dirty="0" smtClean="0"/>
            <a:t>Meningkatkan konektivitas antar daerah</a:t>
          </a:r>
        </a:p>
        <a:p>
          <a:r>
            <a:rPr lang="id-ID" sz="1100" dirty="0" smtClean="0"/>
            <a:t>IK: Rasio keterhubungan antar pusat pertumbuhan</a:t>
          </a:r>
          <a:endParaRPr lang="id-ID" sz="1100" dirty="0"/>
        </a:p>
      </dgm:t>
    </dgm:pt>
    <dgm:pt modelId="{ED4115E9-702D-408D-8F13-50388C998968}" type="parTrans" cxnId="{BFF6345F-F1F8-4CC4-8A79-FE52EA72F76F}">
      <dgm:prSet/>
      <dgm:spPr/>
      <dgm:t>
        <a:bodyPr/>
        <a:lstStyle/>
        <a:p>
          <a:endParaRPr lang="id-ID" sz="1100"/>
        </a:p>
      </dgm:t>
    </dgm:pt>
    <dgm:pt modelId="{803F12E8-8DEC-4831-B21C-72867A020BFB}" type="sibTrans" cxnId="{BFF6345F-F1F8-4CC4-8A79-FE52EA72F76F}">
      <dgm:prSet/>
      <dgm:spPr/>
      <dgm:t>
        <a:bodyPr/>
        <a:lstStyle/>
        <a:p>
          <a:endParaRPr lang="id-ID" sz="1100"/>
        </a:p>
      </dgm:t>
    </dgm:pt>
    <dgm:pt modelId="{B4149273-0012-4983-84DD-F756E433FF03}">
      <dgm:prSet custT="1"/>
      <dgm:spPr/>
      <dgm:t>
        <a:bodyPr/>
        <a:lstStyle/>
        <a:p>
          <a:r>
            <a:rPr lang="id-ID" sz="1100" dirty="0" smtClean="0"/>
            <a:t>Meningkatnya kualitas pelayanan transportasi</a:t>
          </a:r>
        </a:p>
        <a:p>
          <a:r>
            <a:rPr lang="id-ID" sz="1100" dirty="0" smtClean="0"/>
            <a:t>IK: Indeks Pelayanan Trasnportasi</a:t>
          </a:r>
          <a:endParaRPr lang="id-ID" sz="1100" dirty="0"/>
        </a:p>
      </dgm:t>
    </dgm:pt>
    <dgm:pt modelId="{5B66D40C-9636-48EC-B861-C28F4EA6DE0C}" type="parTrans" cxnId="{DCD11FC1-4B4F-41C9-865D-4838F3E8FFBF}">
      <dgm:prSet/>
      <dgm:spPr/>
      <dgm:t>
        <a:bodyPr/>
        <a:lstStyle/>
        <a:p>
          <a:endParaRPr lang="id-ID" sz="1100"/>
        </a:p>
      </dgm:t>
    </dgm:pt>
    <dgm:pt modelId="{F231A94E-B25D-4A9A-89A8-A9849662E565}" type="sibTrans" cxnId="{DCD11FC1-4B4F-41C9-865D-4838F3E8FFBF}">
      <dgm:prSet/>
      <dgm:spPr/>
      <dgm:t>
        <a:bodyPr/>
        <a:lstStyle/>
        <a:p>
          <a:endParaRPr lang="id-ID" sz="1100"/>
        </a:p>
      </dgm:t>
    </dgm:pt>
    <dgm:pt modelId="{D4AF76F0-316C-46F6-8B51-8D14FE996227}">
      <dgm:prSet custT="1"/>
      <dgm:spPr/>
      <dgm:t>
        <a:bodyPr/>
        <a:lstStyle/>
        <a:p>
          <a:r>
            <a:rPr lang="id-ID" sz="1100" dirty="0" smtClean="0"/>
            <a:t>Meningkatnya kualitas dan pelayanan transportasi</a:t>
          </a:r>
          <a:endParaRPr lang="id-ID" sz="1100" dirty="0"/>
        </a:p>
      </dgm:t>
    </dgm:pt>
    <dgm:pt modelId="{548102D8-3FEC-4AC1-8391-9B91057C8564}" type="parTrans" cxnId="{75362C6A-DE5E-4FBE-9254-1FD96C785096}">
      <dgm:prSet/>
      <dgm:spPr/>
      <dgm:t>
        <a:bodyPr/>
        <a:lstStyle/>
        <a:p>
          <a:endParaRPr lang="id-ID" sz="1100"/>
        </a:p>
      </dgm:t>
    </dgm:pt>
    <dgm:pt modelId="{F6B93D31-99EF-417C-A284-BA2E9DF73F99}" type="sibTrans" cxnId="{75362C6A-DE5E-4FBE-9254-1FD96C785096}">
      <dgm:prSet/>
      <dgm:spPr/>
      <dgm:t>
        <a:bodyPr/>
        <a:lstStyle/>
        <a:p>
          <a:endParaRPr lang="id-ID" sz="1100"/>
        </a:p>
      </dgm:t>
    </dgm:pt>
    <dgm:pt modelId="{50A6411D-7AAE-41C4-9CE8-C4C3A6278B8A}">
      <dgm:prSet custT="1"/>
      <dgm:spPr/>
      <dgm:t>
        <a:bodyPr/>
        <a:lstStyle/>
        <a:p>
          <a:r>
            <a:rPr lang="id-ID" sz="1100" dirty="0" smtClean="0"/>
            <a:t>Meningkatnya rehab jalan di wilayah Barat</a:t>
          </a:r>
        </a:p>
        <a:p>
          <a:r>
            <a:rPr lang="id-ID" sz="1100" dirty="0" smtClean="0"/>
            <a:t>IK: Panjang jalan yang direhab di wilayah barat</a:t>
          </a:r>
          <a:endParaRPr lang="id-ID" sz="1100" dirty="0"/>
        </a:p>
      </dgm:t>
    </dgm:pt>
    <dgm:pt modelId="{F22E6CD5-7DB0-4DC4-8D28-BCFA1D48607C}" type="parTrans" cxnId="{65D81883-C5C1-4E1A-BD77-3FACFE1354D0}">
      <dgm:prSet/>
      <dgm:spPr/>
      <dgm:t>
        <a:bodyPr/>
        <a:lstStyle/>
        <a:p>
          <a:endParaRPr lang="id-ID" sz="1100"/>
        </a:p>
      </dgm:t>
    </dgm:pt>
    <dgm:pt modelId="{CAD693E6-6CFC-4BF0-A632-B45826637AF4}" type="sibTrans" cxnId="{65D81883-C5C1-4E1A-BD77-3FACFE1354D0}">
      <dgm:prSet/>
      <dgm:spPr/>
      <dgm:t>
        <a:bodyPr/>
        <a:lstStyle/>
        <a:p>
          <a:endParaRPr lang="id-ID" sz="1100"/>
        </a:p>
      </dgm:t>
    </dgm:pt>
    <dgm:pt modelId="{4575641E-D53B-4BA8-A7F7-815584E19B0C}">
      <dgm:prSet custT="1"/>
      <dgm:spPr/>
      <dgm:t>
        <a:bodyPr/>
        <a:lstStyle/>
        <a:p>
          <a:r>
            <a:rPr lang="id-ID" sz="1100" dirty="0" smtClean="0"/>
            <a:t>Meningkatnya rehab jalan di wilayah Timur</a:t>
          </a:r>
        </a:p>
        <a:p>
          <a:r>
            <a:rPr lang="id-ID" sz="1100" dirty="0" smtClean="0"/>
            <a:t>IK: Panjang jalan yang direhab di wilayah timur</a:t>
          </a:r>
          <a:endParaRPr lang="id-ID" sz="1100" dirty="0"/>
        </a:p>
      </dgm:t>
    </dgm:pt>
    <dgm:pt modelId="{F1F10464-D3CF-446F-8AC1-D5008BC7DEA7}" type="parTrans" cxnId="{CB63E81D-DFA9-49AF-BE4E-F66ABE74A480}">
      <dgm:prSet/>
      <dgm:spPr/>
      <dgm:t>
        <a:bodyPr/>
        <a:lstStyle/>
        <a:p>
          <a:endParaRPr lang="id-ID" sz="1100"/>
        </a:p>
      </dgm:t>
    </dgm:pt>
    <dgm:pt modelId="{2EFBD896-DD89-4406-96E3-B325AEAF5165}" type="sibTrans" cxnId="{CB63E81D-DFA9-49AF-BE4E-F66ABE74A480}">
      <dgm:prSet/>
      <dgm:spPr/>
      <dgm:t>
        <a:bodyPr/>
        <a:lstStyle/>
        <a:p>
          <a:endParaRPr lang="id-ID" sz="1100"/>
        </a:p>
      </dgm:t>
    </dgm:pt>
    <dgm:pt modelId="{93BB4D6A-A85B-48B9-A114-D2A1A4CAF6C8}" type="pres">
      <dgm:prSet presAssocID="{2BE37DA0-4E91-4FF2-BE2B-160148658D7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5B51C984-A792-45B7-AAE0-A5F3EE75B1C9}" type="pres">
      <dgm:prSet presAssocID="{8561C236-C9BF-42F7-A70E-42F4E1B35EFD}" presName="hierRoot1" presStyleCnt="0"/>
      <dgm:spPr/>
    </dgm:pt>
    <dgm:pt modelId="{46C7A127-C653-4371-9ABF-3068F82B873A}" type="pres">
      <dgm:prSet presAssocID="{8561C236-C9BF-42F7-A70E-42F4E1B35EFD}" presName="composite" presStyleCnt="0"/>
      <dgm:spPr/>
    </dgm:pt>
    <dgm:pt modelId="{BE3A12E8-F0C2-433A-B6C8-8710848F6623}" type="pres">
      <dgm:prSet presAssocID="{8561C236-C9BF-42F7-A70E-42F4E1B35EFD}" presName="background" presStyleLbl="node0" presStyleIdx="0" presStyleCnt="1"/>
      <dgm:spPr>
        <a:solidFill>
          <a:srgbClr val="006600"/>
        </a:solidFill>
      </dgm:spPr>
    </dgm:pt>
    <dgm:pt modelId="{7E118BB4-E627-48D1-ADCB-1B343A4167BA}" type="pres">
      <dgm:prSet presAssocID="{8561C236-C9BF-42F7-A70E-42F4E1B35EFD}" presName="text" presStyleLbl="fgAcc0" presStyleIdx="0" presStyleCnt="1" custScaleX="23344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0F4D2D0D-C884-44D3-AA28-726459BAE4C9}" type="pres">
      <dgm:prSet presAssocID="{8561C236-C9BF-42F7-A70E-42F4E1B35EFD}" presName="hierChild2" presStyleCnt="0"/>
      <dgm:spPr/>
    </dgm:pt>
    <dgm:pt modelId="{93D94685-04DD-4FF1-BE8D-F12AB7A316AE}" type="pres">
      <dgm:prSet presAssocID="{02EF6B1F-722D-4E34-BB0B-F083D07A732B}" presName="Name10" presStyleLbl="parChTrans1D2" presStyleIdx="0" presStyleCnt="2"/>
      <dgm:spPr/>
      <dgm:t>
        <a:bodyPr/>
        <a:lstStyle/>
        <a:p>
          <a:endParaRPr lang="id-ID"/>
        </a:p>
      </dgm:t>
    </dgm:pt>
    <dgm:pt modelId="{11C3C1BC-18FC-4D3A-9353-F6C385F1FED1}" type="pres">
      <dgm:prSet presAssocID="{DD5E07F9-646E-49AE-AEC7-1BA72B4AC6F2}" presName="hierRoot2" presStyleCnt="0"/>
      <dgm:spPr/>
    </dgm:pt>
    <dgm:pt modelId="{974BBA0F-C201-415E-A4DC-5B527B117E47}" type="pres">
      <dgm:prSet presAssocID="{DD5E07F9-646E-49AE-AEC7-1BA72B4AC6F2}" presName="composite2" presStyleCnt="0"/>
      <dgm:spPr/>
    </dgm:pt>
    <dgm:pt modelId="{36BEECEF-A793-446D-8C6A-1AB9B8918384}" type="pres">
      <dgm:prSet presAssocID="{DD5E07F9-646E-49AE-AEC7-1BA72B4AC6F2}" presName="background2" presStyleLbl="node2" presStyleIdx="0" presStyleCnt="2"/>
      <dgm:spPr>
        <a:solidFill>
          <a:srgbClr val="006600"/>
        </a:solidFill>
      </dgm:spPr>
    </dgm:pt>
    <dgm:pt modelId="{706A8E28-0A73-4F7A-99D8-FB38E02B09FE}" type="pres">
      <dgm:prSet presAssocID="{DD5E07F9-646E-49AE-AEC7-1BA72B4AC6F2}" presName="text2" presStyleLbl="fgAcc2" presStyleIdx="0" presStyleCnt="2" custScaleX="196659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A224AC1-A182-4C26-BC76-7462585D5F5F}" type="pres">
      <dgm:prSet presAssocID="{DD5E07F9-646E-49AE-AEC7-1BA72B4AC6F2}" presName="hierChild3" presStyleCnt="0"/>
      <dgm:spPr/>
    </dgm:pt>
    <dgm:pt modelId="{7A653B07-E483-48F1-BE29-A3C38F3AF6E5}" type="pres">
      <dgm:prSet presAssocID="{015E7DDB-E91C-4FCF-8B4D-494A32B01F62}" presName="Name17" presStyleLbl="parChTrans1D3" presStyleIdx="0" presStyleCnt="3"/>
      <dgm:spPr/>
      <dgm:t>
        <a:bodyPr/>
        <a:lstStyle/>
        <a:p>
          <a:endParaRPr lang="id-ID"/>
        </a:p>
      </dgm:t>
    </dgm:pt>
    <dgm:pt modelId="{4CA3A667-73EF-4E93-B547-EC0C5D426630}" type="pres">
      <dgm:prSet presAssocID="{83AB7C14-E1AE-4088-A1CD-9CDBB0837627}" presName="hierRoot3" presStyleCnt="0"/>
      <dgm:spPr/>
    </dgm:pt>
    <dgm:pt modelId="{E5FFC210-136D-4843-A394-153FEC349A57}" type="pres">
      <dgm:prSet presAssocID="{83AB7C14-E1AE-4088-A1CD-9CDBB0837627}" presName="composite3" presStyleCnt="0"/>
      <dgm:spPr/>
    </dgm:pt>
    <dgm:pt modelId="{07F10B64-311E-4B49-B51F-1C6741D5396C}" type="pres">
      <dgm:prSet presAssocID="{83AB7C14-E1AE-4088-A1CD-9CDBB0837627}" presName="background3" presStyleLbl="node3" presStyleIdx="0" presStyleCnt="3"/>
      <dgm:spPr/>
    </dgm:pt>
    <dgm:pt modelId="{1929EDCD-3E0A-4D36-A7DC-8D85561AE9FD}" type="pres">
      <dgm:prSet presAssocID="{83AB7C14-E1AE-4088-A1CD-9CDBB0837627}" presName="text3" presStyleLbl="fgAcc3" presStyleIdx="0" presStyleCnt="3" custScaleX="28663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8E536FA-1EB4-4429-8660-75021F4F8BAE}" type="pres">
      <dgm:prSet presAssocID="{83AB7C14-E1AE-4088-A1CD-9CDBB0837627}" presName="hierChild4" presStyleCnt="0"/>
      <dgm:spPr/>
    </dgm:pt>
    <dgm:pt modelId="{7B13A0F9-926D-4AEE-9AB0-EAE65EC1B760}" type="pres">
      <dgm:prSet presAssocID="{462B4986-97A7-4A31-B7B1-853045624936}" presName="Name23" presStyleLbl="parChTrans1D4" presStyleIdx="0" presStyleCnt="8"/>
      <dgm:spPr/>
      <dgm:t>
        <a:bodyPr/>
        <a:lstStyle/>
        <a:p>
          <a:endParaRPr lang="id-ID"/>
        </a:p>
      </dgm:t>
    </dgm:pt>
    <dgm:pt modelId="{A2BCC43B-B882-4117-9C38-79DE947C9A36}" type="pres">
      <dgm:prSet presAssocID="{AFE6E818-E68F-4E38-85F9-AF7CC276F12A}" presName="hierRoot4" presStyleCnt="0"/>
      <dgm:spPr/>
    </dgm:pt>
    <dgm:pt modelId="{65633892-ECD8-43FF-BCA9-8FC5A20B8354}" type="pres">
      <dgm:prSet presAssocID="{AFE6E818-E68F-4E38-85F9-AF7CC276F12A}" presName="composite4" presStyleCnt="0"/>
      <dgm:spPr/>
    </dgm:pt>
    <dgm:pt modelId="{2E1E8680-FF3D-4595-B43D-108CE4FD6106}" type="pres">
      <dgm:prSet presAssocID="{AFE6E818-E68F-4E38-85F9-AF7CC276F12A}" presName="background4" presStyleLbl="node4" presStyleIdx="0" presStyleCnt="8"/>
      <dgm:spPr/>
    </dgm:pt>
    <dgm:pt modelId="{156EDF3F-42AF-45B0-9C21-7FE52582FCB5}" type="pres">
      <dgm:prSet presAssocID="{AFE6E818-E68F-4E38-85F9-AF7CC276F12A}" presName="text4" presStyleLbl="fgAcc4" presStyleIdx="0" presStyleCnt="8" custScaleX="20630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786D476E-E693-4D95-8E84-A7A2CDEF7ACB}" type="pres">
      <dgm:prSet presAssocID="{AFE6E818-E68F-4E38-85F9-AF7CC276F12A}" presName="hierChild5" presStyleCnt="0"/>
      <dgm:spPr/>
    </dgm:pt>
    <dgm:pt modelId="{88CB5EF1-C798-47BF-A7C5-1F64D9D4CC74}" type="pres">
      <dgm:prSet presAssocID="{4025537C-2A1E-4505-88AE-8FE2349EE631}" presName="Name23" presStyleLbl="parChTrans1D4" presStyleIdx="1" presStyleCnt="8"/>
      <dgm:spPr/>
      <dgm:t>
        <a:bodyPr/>
        <a:lstStyle/>
        <a:p>
          <a:endParaRPr lang="id-ID"/>
        </a:p>
      </dgm:t>
    </dgm:pt>
    <dgm:pt modelId="{ED272861-07D7-4C5C-A797-EDD6C6FA7BE0}" type="pres">
      <dgm:prSet presAssocID="{4DE553F8-EBB1-4C5B-8BA7-54DB25B3EBB4}" presName="hierRoot4" presStyleCnt="0"/>
      <dgm:spPr/>
    </dgm:pt>
    <dgm:pt modelId="{E8F4886F-FC20-4326-8D0B-96343001CBB2}" type="pres">
      <dgm:prSet presAssocID="{4DE553F8-EBB1-4C5B-8BA7-54DB25B3EBB4}" presName="composite4" presStyleCnt="0"/>
      <dgm:spPr/>
    </dgm:pt>
    <dgm:pt modelId="{CADB4CD2-306F-46E6-BAB4-C020E91A25A0}" type="pres">
      <dgm:prSet presAssocID="{4DE553F8-EBB1-4C5B-8BA7-54DB25B3EBB4}" presName="background4" presStyleLbl="node4" presStyleIdx="1" presStyleCnt="8"/>
      <dgm:spPr/>
    </dgm:pt>
    <dgm:pt modelId="{CECA8DC4-7D75-4E07-BEF3-E07AAA6DFD9E}" type="pres">
      <dgm:prSet presAssocID="{4DE553F8-EBB1-4C5B-8BA7-54DB25B3EBB4}" presName="text4" presStyleLbl="fgAcc4" presStyleIdx="1" presStyleCnt="8" custScaleX="231493" custLinFactNeighborX="-1469" custLinFactNeighborY="570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67CFF62-5F3C-4FDE-B560-C41513ECB2AE}" type="pres">
      <dgm:prSet presAssocID="{4DE553F8-EBB1-4C5B-8BA7-54DB25B3EBB4}" presName="hierChild5" presStyleCnt="0"/>
      <dgm:spPr/>
    </dgm:pt>
    <dgm:pt modelId="{710E7CD5-5A16-4745-B089-B0D7EA2EF725}" type="pres">
      <dgm:prSet presAssocID="{F22E6CD5-7DB0-4DC4-8D28-BCFA1D48607C}" presName="Name23" presStyleLbl="parChTrans1D4" presStyleIdx="2" presStyleCnt="8"/>
      <dgm:spPr/>
      <dgm:t>
        <a:bodyPr/>
        <a:lstStyle/>
        <a:p>
          <a:endParaRPr lang="id-ID"/>
        </a:p>
      </dgm:t>
    </dgm:pt>
    <dgm:pt modelId="{BC0A578E-B042-4996-8543-EDA73EB23EB2}" type="pres">
      <dgm:prSet presAssocID="{50A6411D-7AAE-41C4-9CE8-C4C3A6278B8A}" presName="hierRoot4" presStyleCnt="0"/>
      <dgm:spPr/>
    </dgm:pt>
    <dgm:pt modelId="{2E922A0A-C63A-44AC-AE0F-2EEECECA80A9}" type="pres">
      <dgm:prSet presAssocID="{50A6411D-7AAE-41C4-9CE8-C4C3A6278B8A}" presName="composite4" presStyleCnt="0"/>
      <dgm:spPr/>
    </dgm:pt>
    <dgm:pt modelId="{83E1F333-EC68-4418-813E-DECBFE0BA8A9}" type="pres">
      <dgm:prSet presAssocID="{50A6411D-7AAE-41C4-9CE8-C4C3A6278B8A}" presName="background4" presStyleLbl="node4" presStyleIdx="2" presStyleCnt="8"/>
      <dgm:spPr/>
    </dgm:pt>
    <dgm:pt modelId="{9050F52A-604C-4752-A330-5D8BC496DEF6}" type="pres">
      <dgm:prSet presAssocID="{50A6411D-7AAE-41C4-9CE8-C4C3A6278B8A}" presName="text4" presStyleLbl="fgAcc4" presStyleIdx="2" presStyleCnt="8" custScaleX="252017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C09A0D6-E7D4-46C9-8480-1B9081C48DD3}" type="pres">
      <dgm:prSet presAssocID="{50A6411D-7AAE-41C4-9CE8-C4C3A6278B8A}" presName="hierChild5" presStyleCnt="0"/>
      <dgm:spPr/>
    </dgm:pt>
    <dgm:pt modelId="{9682FEE7-BFB1-47B5-AE12-57F23FC67CD5}" type="pres">
      <dgm:prSet presAssocID="{F1F10464-D3CF-446F-8AC1-D5008BC7DEA7}" presName="Name23" presStyleLbl="parChTrans1D4" presStyleIdx="3" presStyleCnt="8"/>
      <dgm:spPr/>
      <dgm:t>
        <a:bodyPr/>
        <a:lstStyle/>
        <a:p>
          <a:endParaRPr lang="id-ID"/>
        </a:p>
      </dgm:t>
    </dgm:pt>
    <dgm:pt modelId="{8569378E-5982-41CB-BB5F-24DB496632E8}" type="pres">
      <dgm:prSet presAssocID="{4575641E-D53B-4BA8-A7F7-815584E19B0C}" presName="hierRoot4" presStyleCnt="0"/>
      <dgm:spPr/>
    </dgm:pt>
    <dgm:pt modelId="{6F1E18E1-A5CF-4A7D-8875-365FDB956531}" type="pres">
      <dgm:prSet presAssocID="{4575641E-D53B-4BA8-A7F7-815584E19B0C}" presName="composite4" presStyleCnt="0"/>
      <dgm:spPr/>
    </dgm:pt>
    <dgm:pt modelId="{202E8FAD-6E69-452B-9B27-987BDFF976A9}" type="pres">
      <dgm:prSet presAssocID="{4575641E-D53B-4BA8-A7F7-815584E19B0C}" presName="background4" presStyleLbl="node4" presStyleIdx="3" presStyleCnt="8"/>
      <dgm:spPr/>
    </dgm:pt>
    <dgm:pt modelId="{5160BE2A-CAC2-4D0C-95F8-FE9F6D471261}" type="pres">
      <dgm:prSet presAssocID="{4575641E-D53B-4BA8-A7F7-815584E19B0C}" presName="text4" presStyleLbl="fgAcc4" presStyleIdx="3" presStyleCnt="8" custScaleX="295652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DCB243A8-AD1D-4F90-A52B-FEA36DDD0A4A}" type="pres">
      <dgm:prSet presAssocID="{4575641E-D53B-4BA8-A7F7-815584E19B0C}" presName="hierChild5" presStyleCnt="0"/>
      <dgm:spPr/>
    </dgm:pt>
    <dgm:pt modelId="{B0947D54-85E5-4E6C-9A6B-19A02794C24C}" type="pres">
      <dgm:prSet presAssocID="{4B58EEC1-3F01-42AC-B1D9-3AA5AE676090}" presName="Name23" presStyleLbl="parChTrans1D4" presStyleIdx="4" presStyleCnt="8"/>
      <dgm:spPr/>
      <dgm:t>
        <a:bodyPr/>
        <a:lstStyle/>
        <a:p>
          <a:endParaRPr lang="id-ID"/>
        </a:p>
      </dgm:t>
    </dgm:pt>
    <dgm:pt modelId="{ADC57BBB-1A7F-461B-B5F2-B6CA61EF7E8C}" type="pres">
      <dgm:prSet presAssocID="{DB818494-86C7-4B6F-9C6E-458C69843721}" presName="hierRoot4" presStyleCnt="0"/>
      <dgm:spPr/>
    </dgm:pt>
    <dgm:pt modelId="{F13DC7B1-E828-4B08-9A82-EAD0EA61398C}" type="pres">
      <dgm:prSet presAssocID="{DB818494-86C7-4B6F-9C6E-458C69843721}" presName="composite4" presStyleCnt="0"/>
      <dgm:spPr/>
    </dgm:pt>
    <dgm:pt modelId="{7D85C37E-FD3F-4BCB-94A8-4B3D81CB3220}" type="pres">
      <dgm:prSet presAssocID="{DB818494-86C7-4B6F-9C6E-458C69843721}" presName="background4" presStyleLbl="node4" presStyleIdx="4" presStyleCnt="8"/>
      <dgm:spPr/>
    </dgm:pt>
    <dgm:pt modelId="{5375B4B7-661A-4E49-AE58-28FC10D7BE90}" type="pres">
      <dgm:prSet presAssocID="{DB818494-86C7-4B6F-9C6E-458C69843721}" presName="text4" presStyleLbl="fgAcc4" presStyleIdx="4" presStyleCnt="8" custScaleX="217500" custLinFactNeighborX="-1160" custLinFactNeighborY="-160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7D5C6419-C8F8-4EDE-9D77-204324939B5F}" type="pres">
      <dgm:prSet presAssocID="{DB818494-86C7-4B6F-9C6E-458C69843721}" presName="hierChild5" presStyleCnt="0"/>
      <dgm:spPr/>
    </dgm:pt>
    <dgm:pt modelId="{C58C7B84-A202-4329-811D-A99FCE068EF6}" type="pres">
      <dgm:prSet presAssocID="{A2014C38-BB0A-44ED-9AB3-5E3D1BAE4D48}" presName="Name23" presStyleLbl="parChTrans1D4" presStyleIdx="5" presStyleCnt="8"/>
      <dgm:spPr/>
      <dgm:t>
        <a:bodyPr/>
        <a:lstStyle/>
        <a:p>
          <a:endParaRPr lang="id-ID"/>
        </a:p>
      </dgm:t>
    </dgm:pt>
    <dgm:pt modelId="{4EE39FF5-470E-4407-B7BE-77D3A634D315}" type="pres">
      <dgm:prSet presAssocID="{0A2AEA65-A858-4BDD-B5B1-AD0C9E354A30}" presName="hierRoot4" presStyleCnt="0"/>
      <dgm:spPr/>
    </dgm:pt>
    <dgm:pt modelId="{8DE41153-A762-4316-8D4E-3F50209C0FAC}" type="pres">
      <dgm:prSet presAssocID="{0A2AEA65-A858-4BDD-B5B1-AD0C9E354A30}" presName="composite4" presStyleCnt="0"/>
      <dgm:spPr/>
    </dgm:pt>
    <dgm:pt modelId="{20329D23-A258-4F23-B77E-659F46E8B9D9}" type="pres">
      <dgm:prSet presAssocID="{0A2AEA65-A858-4BDD-B5B1-AD0C9E354A30}" presName="background4" presStyleLbl="node4" presStyleIdx="5" presStyleCnt="8"/>
      <dgm:spPr/>
    </dgm:pt>
    <dgm:pt modelId="{9A47C239-325E-4AD1-9AE6-BEC4DAC7F228}" type="pres">
      <dgm:prSet presAssocID="{0A2AEA65-A858-4BDD-B5B1-AD0C9E354A30}" presName="text4" presStyleLbl="fgAcc4" presStyleIdx="5" presStyleCnt="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B55A6FB-7ADC-4EAE-AA51-C50B882AFF65}" type="pres">
      <dgm:prSet presAssocID="{0A2AEA65-A858-4BDD-B5B1-AD0C9E354A30}" presName="hierChild5" presStyleCnt="0"/>
      <dgm:spPr/>
    </dgm:pt>
    <dgm:pt modelId="{8311B589-5846-4E9A-8053-B3EBF2200CF5}" type="pres">
      <dgm:prSet presAssocID="{B1E331CA-9D43-4C98-8986-5162EC6CBEA5}" presName="Name23" presStyleLbl="parChTrans1D4" presStyleIdx="6" presStyleCnt="8"/>
      <dgm:spPr/>
      <dgm:t>
        <a:bodyPr/>
        <a:lstStyle/>
        <a:p>
          <a:endParaRPr lang="id-ID"/>
        </a:p>
      </dgm:t>
    </dgm:pt>
    <dgm:pt modelId="{55E93DAF-31D9-4F48-B97C-930C87A8E7AA}" type="pres">
      <dgm:prSet presAssocID="{58C018C5-8CD4-457A-AD54-4A79304FC5D9}" presName="hierRoot4" presStyleCnt="0"/>
      <dgm:spPr/>
    </dgm:pt>
    <dgm:pt modelId="{FAA3298A-F0D3-4A33-98D5-C6B55CC44741}" type="pres">
      <dgm:prSet presAssocID="{58C018C5-8CD4-457A-AD54-4A79304FC5D9}" presName="composite4" presStyleCnt="0"/>
      <dgm:spPr/>
    </dgm:pt>
    <dgm:pt modelId="{BE253D0A-569A-49AA-B682-32DF92666A07}" type="pres">
      <dgm:prSet presAssocID="{58C018C5-8CD4-457A-AD54-4A79304FC5D9}" presName="background4" presStyleLbl="node4" presStyleIdx="6" presStyleCnt="8"/>
      <dgm:spPr/>
    </dgm:pt>
    <dgm:pt modelId="{17BEF9AA-37B0-4DFD-A234-317F5D60BC78}" type="pres">
      <dgm:prSet presAssocID="{58C018C5-8CD4-457A-AD54-4A79304FC5D9}" presName="text4" presStyleLbl="fgAcc4" presStyleIdx="6" presStyleCnt="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DE8D5199-FABC-4D76-891D-86BA80B13310}" type="pres">
      <dgm:prSet presAssocID="{58C018C5-8CD4-457A-AD54-4A79304FC5D9}" presName="hierChild5" presStyleCnt="0"/>
      <dgm:spPr/>
    </dgm:pt>
    <dgm:pt modelId="{0B636D15-ADA4-45F7-B8B6-F892C261D2CC}" type="pres">
      <dgm:prSet presAssocID="{F8FDE055-B374-4C95-9D7B-E153A339954E}" presName="Name23" presStyleLbl="parChTrans1D4" presStyleIdx="7" presStyleCnt="8"/>
      <dgm:spPr/>
      <dgm:t>
        <a:bodyPr/>
        <a:lstStyle/>
        <a:p>
          <a:endParaRPr lang="id-ID"/>
        </a:p>
      </dgm:t>
    </dgm:pt>
    <dgm:pt modelId="{C976B99D-C64F-4124-A9E7-4321771563BE}" type="pres">
      <dgm:prSet presAssocID="{A336E412-CF47-482C-B7C7-3783AFCD1EB2}" presName="hierRoot4" presStyleCnt="0"/>
      <dgm:spPr/>
    </dgm:pt>
    <dgm:pt modelId="{98F39021-4F7A-4C7F-A8B9-4EF7DEA4E16D}" type="pres">
      <dgm:prSet presAssocID="{A336E412-CF47-482C-B7C7-3783AFCD1EB2}" presName="composite4" presStyleCnt="0"/>
      <dgm:spPr/>
    </dgm:pt>
    <dgm:pt modelId="{42043918-3097-439B-B38D-AD39217F2C78}" type="pres">
      <dgm:prSet presAssocID="{A336E412-CF47-482C-B7C7-3783AFCD1EB2}" presName="background4" presStyleLbl="node4" presStyleIdx="7" presStyleCnt="8"/>
      <dgm:spPr/>
    </dgm:pt>
    <dgm:pt modelId="{9DEDC366-AC3D-4AA8-92D0-E5FABC361FB4}" type="pres">
      <dgm:prSet presAssocID="{A336E412-CF47-482C-B7C7-3783AFCD1EB2}" presName="text4" presStyleLbl="fgAcc4" presStyleIdx="7" presStyleCnt="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3AD4AC5-BDBF-4948-8047-D462CC2EF798}" type="pres">
      <dgm:prSet presAssocID="{A336E412-CF47-482C-B7C7-3783AFCD1EB2}" presName="hierChild5" presStyleCnt="0"/>
      <dgm:spPr/>
    </dgm:pt>
    <dgm:pt modelId="{96249461-E3C5-4AD8-B701-C7083914FE36}" type="pres">
      <dgm:prSet presAssocID="{BA821055-E435-4358-B159-CCFAB1FDC394}" presName="Name17" presStyleLbl="parChTrans1D3" presStyleIdx="1" presStyleCnt="3"/>
      <dgm:spPr/>
      <dgm:t>
        <a:bodyPr/>
        <a:lstStyle/>
        <a:p>
          <a:endParaRPr lang="id-ID"/>
        </a:p>
      </dgm:t>
    </dgm:pt>
    <dgm:pt modelId="{54422791-60A6-4F2A-9183-45D564BF6098}" type="pres">
      <dgm:prSet presAssocID="{C762E828-D02C-4365-B8D9-2E2D7FA25180}" presName="hierRoot3" presStyleCnt="0"/>
      <dgm:spPr/>
    </dgm:pt>
    <dgm:pt modelId="{B561BED8-1A88-42EA-BB58-41726F3425BA}" type="pres">
      <dgm:prSet presAssocID="{C762E828-D02C-4365-B8D9-2E2D7FA25180}" presName="composite3" presStyleCnt="0"/>
      <dgm:spPr/>
    </dgm:pt>
    <dgm:pt modelId="{68392EA2-09BF-4034-B4DE-7DD27ED3B826}" type="pres">
      <dgm:prSet presAssocID="{C762E828-D02C-4365-B8D9-2E2D7FA25180}" presName="background3" presStyleLbl="node3" presStyleIdx="1" presStyleCnt="3"/>
      <dgm:spPr/>
    </dgm:pt>
    <dgm:pt modelId="{D26A307B-4C0F-4704-9C6B-4913E1764583}" type="pres">
      <dgm:prSet presAssocID="{C762E828-D02C-4365-B8D9-2E2D7FA25180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6075E194-4036-4FC0-8153-FFEB5369CF33}" type="pres">
      <dgm:prSet presAssocID="{C762E828-D02C-4365-B8D9-2E2D7FA25180}" presName="hierChild4" presStyleCnt="0"/>
      <dgm:spPr/>
    </dgm:pt>
    <dgm:pt modelId="{292254A1-3003-4EBD-BB82-41D2D6A45C79}" type="pres">
      <dgm:prSet presAssocID="{5B66D40C-9636-48EC-B861-C28F4EA6DE0C}" presName="Name10" presStyleLbl="parChTrans1D2" presStyleIdx="1" presStyleCnt="2"/>
      <dgm:spPr/>
      <dgm:t>
        <a:bodyPr/>
        <a:lstStyle/>
        <a:p>
          <a:endParaRPr lang="id-ID"/>
        </a:p>
      </dgm:t>
    </dgm:pt>
    <dgm:pt modelId="{F5DFF43B-ECC6-4BA5-8D8F-D12DD0259E08}" type="pres">
      <dgm:prSet presAssocID="{B4149273-0012-4983-84DD-F756E433FF03}" presName="hierRoot2" presStyleCnt="0"/>
      <dgm:spPr/>
    </dgm:pt>
    <dgm:pt modelId="{C0D177D2-C02A-4D3B-B940-76D7F7C0ED55}" type="pres">
      <dgm:prSet presAssocID="{B4149273-0012-4983-84DD-F756E433FF03}" presName="composite2" presStyleCnt="0"/>
      <dgm:spPr/>
    </dgm:pt>
    <dgm:pt modelId="{41C312F4-0C9F-4AB6-AACD-7C4167AAA731}" type="pres">
      <dgm:prSet presAssocID="{B4149273-0012-4983-84DD-F756E433FF03}" presName="background2" presStyleLbl="node2" presStyleIdx="1" presStyleCnt="2"/>
      <dgm:spPr>
        <a:solidFill>
          <a:srgbClr val="006600"/>
        </a:solidFill>
      </dgm:spPr>
    </dgm:pt>
    <dgm:pt modelId="{AD524201-3D3F-478D-8B8A-D14C88D63672}" type="pres">
      <dgm:prSet presAssocID="{B4149273-0012-4983-84DD-F756E433FF03}" presName="text2" presStyleLbl="fgAcc2" presStyleIdx="1" presStyleCnt="2" custScaleX="22370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89F4328-18C8-491A-8BEB-9AD5067FAC9F}" type="pres">
      <dgm:prSet presAssocID="{B4149273-0012-4983-84DD-F756E433FF03}" presName="hierChild3" presStyleCnt="0"/>
      <dgm:spPr/>
    </dgm:pt>
    <dgm:pt modelId="{6394811C-6219-4DD0-B4EB-9129527CEB12}" type="pres">
      <dgm:prSet presAssocID="{548102D8-3FEC-4AC1-8391-9B91057C8564}" presName="Name17" presStyleLbl="parChTrans1D3" presStyleIdx="2" presStyleCnt="3"/>
      <dgm:spPr/>
      <dgm:t>
        <a:bodyPr/>
        <a:lstStyle/>
        <a:p>
          <a:endParaRPr lang="id-ID"/>
        </a:p>
      </dgm:t>
    </dgm:pt>
    <dgm:pt modelId="{77616FB7-CF4C-4EAE-9FEA-4B3CA662AEDE}" type="pres">
      <dgm:prSet presAssocID="{D4AF76F0-316C-46F6-8B51-8D14FE996227}" presName="hierRoot3" presStyleCnt="0"/>
      <dgm:spPr/>
    </dgm:pt>
    <dgm:pt modelId="{A69CBFCE-521B-4D98-A904-A27E9871DC53}" type="pres">
      <dgm:prSet presAssocID="{D4AF76F0-316C-46F6-8B51-8D14FE996227}" presName="composite3" presStyleCnt="0"/>
      <dgm:spPr/>
    </dgm:pt>
    <dgm:pt modelId="{2BC58C54-12A8-4F11-B5AF-D880D315D885}" type="pres">
      <dgm:prSet presAssocID="{D4AF76F0-316C-46F6-8B51-8D14FE996227}" presName="background3" presStyleLbl="node3" presStyleIdx="2" presStyleCnt="3"/>
      <dgm:spPr/>
    </dgm:pt>
    <dgm:pt modelId="{C788CDEB-7A69-4DD9-B09F-2677179AB2D4}" type="pres">
      <dgm:prSet presAssocID="{D4AF76F0-316C-46F6-8B51-8D14FE996227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AB88946-5F1F-4C31-AEB3-EABF0E1A200D}" type="pres">
      <dgm:prSet presAssocID="{D4AF76F0-316C-46F6-8B51-8D14FE996227}" presName="hierChild4" presStyleCnt="0"/>
      <dgm:spPr/>
    </dgm:pt>
  </dgm:ptLst>
  <dgm:cxnLst>
    <dgm:cxn modelId="{1C962D69-5EEC-47C8-9527-ECD67AC13B14}" type="presOf" srcId="{4DE553F8-EBB1-4C5B-8BA7-54DB25B3EBB4}" destId="{CECA8DC4-7D75-4E07-BEF3-E07AAA6DFD9E}" srcOrd="0" destOrd="0" presId="urn:microsoft.com/office/officeart/2005/8/layout/hierarchy1"/>
    <dgm:cxn modelId="{0EBA7833-85F4-4206-9B98-49EF6EEA6F1F}" type="presOf" srcId="{015E7DDB-E91C-4FCF-8B4D-494A32B01F62}" destId="{7A653B07-E483-48F1-BE29-A3C38F3AF6E5}" srcOrd="0" destOrd="0" presId="urn:microsoft.com/office/officeart/2005/8/layout/hierarchy1"/>
    <dgm:cxn modelId="{9228B560-99CD-4502-855F-3E7D11835E5F}" type="presOf" srcId="{0A2AEA65-A858-4BDD-B5B1-AD0C9E354A30}" destId="{9A47C239-325E-4AD1-9AE6-BEC4DAC7F228}" srcOrd="0" destOrd="0" presId="urn:microsoft.com/office/officeart/2005/8/layout/hierarchy1"/>
    <dgm:cxn modelId="{516AEAF8-6EB7-4F6B-B1CD-623179C2BD64}" type="presOf" srcId="{83AB7C14-E1AE-4088-A1CD-9CDBB0837627}" destId="{1929EDCD-3E0A-4D36-A7DC-8D85561AE9FD}" srcOrd="0" destOrd="0" presId="urn:microsoft.com/office/officeart/2005/8/layout/hierarchy1"/>
    <dgm:cxn modelId="{0833D54E-F626-4557-AD78-04D35E98EA62}" srcId="{8561C236-C9BF-42F7-A70E-42F4E1B35EFD}" destId="{DD5E07F9-646E-49AE-AEC7-1BA72B4AC6F2}" srcOrd="0" destOrd="0" parTransId="{02EF6B1F-722D-4E34-BB0B-F083D07A732B}" sibTransId="{8DDD5F67-6417-4F12-A707-DB3B9A2149EE}"/>
    <dgm:cxn modelId="{AA347005-7CB2-4E66-9009-7CF327EEB979}" type="presOf" srcId="{A2014C38-BB0A-44ED-9AB3-5E3D1BAE4D48}" destId="{C58C7B84-A202-4329-811D-A99FCE068EF6}" srcOrd="0" destOrd="0" presId="urn:microsoft.com/office/officeart/2005/8/layout/hierarchy1"/>
    <dgm:cxn modelId="{D9EC5B54-01A2-408A-BDEE-1A488911F7C4}" type="presOf" srcId="{A336E412-CF47-482C-B7C7-3783AFCD1EB2}" destId="{9DEDC366-AC3D-4AA8-92D0-E5FABC361FB4}" srcOrd="0" destOrd="0" presId="urn:microsoft.com/office/officeart/2005/8/layout/hierarchy1"/>
    <dgm:cxn modelId="{F1D1F943-3BC3-4D63-85F0-27B01893108B}" type="presOf" srcId="{BA821055-E435-4358-B159-CCFAB1FDC394}" destId="{96249461-E3C5-4AD8-B701-C7083914FE36}" srcOrd="0" destOrd="0" presId="urn:microsoft.com/office/officeart/2005/8/layout/hierarchy1"/>
    <dgm:cxn modelId="{E282C669-1433-41CB-BFD3-A51C13E2E611}" type="presOf" srcId="{4025537C-2A1E-4505-88AE-8FE2349EE631}" destId="{88CB5EF1-C798-47BF-A7C5-1F64D9D4CC74}" srcOrd="0" destOrd="0" presId="urn:microsoft.com/office/officeart/2005/8/layout/hierarchy1"/>
    <dgm:cxn modelId="{35110C9B-B8F2-4761-9520-A0F68A85C6DC}" srcId="{AFE6E818-E68F-4E38-85F9-AF7CC276F12A}" destId="{DB818494-86C7-4B6F-9C6E-458C69843721}" srcOrd="1" destOrd="0" parTransId="{4B58EEC1-3F01-42AC-B1D9-3AA5AE676090}" sibTransId="{17C2AA58-209A-418C-B08F-80D2800A8F7F}"/>
    <dgm:cxn modelId="{72D4C5AF-731C-4965-8C5A-1CA1472487E5}" srcId="{83AB7C14-E1AE-4088-A1CD-9CDBB0837627}" destId="{0A2AEA65-A858-4BDD-B5B1-AD0C9E354A30}" srcOrd="1" destOrd="0" parTransId="{A2014C38-BB0A-44ED-9AB3-5E3D1BAE4D48}" sibTransId="{70D0E0C6-5CA0-4317-8594-E3DE7A578801}"/>
    <dgm:cxn modelId="{38CC928B-1A3C-42E0-9FA9-6C87EF95239E}" type="presOf" srcId="{F1F10464-D3CF-446F-8AC1-D5008BC7DEA7}" destId="{9682FEE7-BFB1-47B5-AE12-57F23FC67CD5}" srcOrd="0" destOrd="0" presId="urn:microsoft.com/office/officeart/2005/8/layout/hierarchy1"/>
    <dgm:cxn modelId="{BFF6345F-F1F8-4CC4-8A79-FE52EA72F76F}" srcId="{2BE37DA0-4E91-4FF2-BE2B-160148658D72}" destId="{8561C236-C9BF-42F7-A70E-42F4E1B35EFD}" srcOrd="0" destOrd="0" parTransId="{ED4115E9-702D-408D-8F13-50388C998968}" sibTransId="{803F12E8-8DEC-4831-B21C-72867A020BFB}"/>
    <dgm:cxn modelId="{40D2D8A9-F663-46EA-9628-ACE819D57B42}" type="presOf" srcId="{F8FDE055-B374-4C95-9D7B-E153A339954E}" destId="{0B636D15-ADA4-45F7-B8B6-F892C261D2CC}" srcOrd="0" destOrd="0" presId="urn:microsoft.com/office/officeart/2005/8/layout/hierarchy1"/>
    <dgm:cxn modelId="{7B61463E-6C32-4FF7-813B-3AED4ADEB1D0}" type="presOf" srcId="{F22E6CD5-7DB0-4DC4-8D28-BCFA1D48607C}" destId="{710E7CD5-5A16-4745-B089-B0D7EA2EF725}" srcOrd="0" destOrd="0" presId="urn:microsoft.com/office/officeart/2005/8/layout/hierarchy1"/>
    <dgm:cxn modelId="{558E1C12-BB3B-44C3-9328-8D707D013988}" srcId="{83AB7C14-E1AE-4088-A1CD-9CDBB0837627}" destId="{AFE6E818-E68F-4E38-85F9-AF7CC276F12A}" srcOrd="0" destOrd="0" parTransId="{462B4986-97A7-4A31-B7B1-853045624936}" sibTransId="{48EE3D03-1EE5-40A7-B2C9-20B80115DAD2}"/>
    <dgm:cxn modelId="{448FA10D-B5E6-4027-AC4C-8E8A892FA877}" type="presOf" srcId="{5B66D40C-9636-48EC-B861-C28F4EA6DE0C}" destId="{292254A1-3003-4EBD-BB82-41D2D6A45C79}" srcOrd="0" destOrd="0" presId="urn:microsoft.com/office/officeart/2005/8/layout/hierarchy1"/>
    <dgm:cxn modelId="{DCD11FC1-4B4F-41C9-865D-4838F3E8FFBF}" srcId="{8561C236-C9BF-42F7-A70E-42F4E1B35EFD}" destId="{B4149273-0012-4983-84DD-F756E433FF03}" srcOrd="1" destOrd="0" parTransId="{5B66D40C-9636-48EC-B861-C28F4EA6DE0C}" sibTransId="{F231A94E-B25D-4A9A-89A8-A9849662E565}"/>
    <dgm:cxn modelId="{BD71905E-3B15-4357-88D5-2CFF8D284B50}" type="presOf" srcId="{548102D8-3FEC-4AC1-8391-9B91057C8564}" destId="{6394811C-6219-4DD0-B4EB-9129527CEB12}" srcOrd="0" destOrd="0" presId="urn:microsoft.com/office/officeart/2005/8/layout/hierarchy1"/>
    <dgm:cxn modelId="{6C51BE91-ED21-4586-8062-953199023251}" type="presOf" srcId="{B1E331CA-9D43-4C98-8986-5162EC6CBEA5}" destId="{8311B589-5846-4E9A-8053-B3EBF2200CF5}" srcOrd="0" destOrd="0" presId="urn:microsoft.com/office/officeart/2005/8/layout/hierarchy1"/>
    <dgm:cxn modelId="{313F04B0-9071-4094-889C-08A06B7890BD}" srcId="{0A2AEA65-A858-4BDD-B5B1-AD0C9E354A30}" destId="{A336E412-CF47-482C-B7C7-3783AFCD1EB2}" srcOrd="1" destOrd="0" parTransId="{F8FDE055-B374-4C95-9D7B-E153A339954E}" sibTransId="{F4A5A16C-0E27-4628-BBC3-F9295FF57CF1}"/>
    <dgm:cxn modelId="{A35F635C-5784-484F-BD45-FAA1A6EC04C7}" type="presOf" srcId="{B4149273-0012-4983-84DD-F756E433FF03}" destId="{AD524201-3D3F-478D-8B8A-D14C88D63672}" srcOrd="0" destOrd="0" presId="urn:microsoft.com/office/officeart/2005/8/layout/hierarchy1"/>
    <dgm:cxn modelId="{BE9596C3-55F6-4493-8132-AED07E446337}" type="presOf" srcId="{50A6411D-7AAE-41C4-9CE8-C4C3A6278B8A}" destId="{9050F52A-604C-4752-A330-5D8BC496DEF6}" srcOrd="0" destOrd="0" presId="urn:microsoft.com/office/officeart/2005/8/layout/hierarchy1"/>
    <dgm:cxn modelId="{65D81883-C5C1-4E1A-BD77-3FACFE1354D0}" srcId="{4DE553F8-EBB1-4C5B-8BA7-54DB25B3EBB4}" destId="{50A6411D-7AAE-41C4-9CE8-C4C3A6278B8A}" srcOrd="0" destOrd="0" parTransId="{F22E6CD5-7DB0-4DC4-8D28-BCFA1D48607C}" sibTransId="{CAD693E6-6CFC-4BF0-A632-B45826637AF4}"/>
    <dgm:cxn modelId="{75362C6A-DE5E-4FBE-9254-1FD96C785096}" srcId="{B4149273-0012-4983-84DD-F756E433FF03}" destId="{D4AF76F0-316C-46F6-8B51-8D14FE996227}" srcOrd="0" destOrd="0" parTransId="{548102D8-3FEC-4AC1-8391-9B91057C8564}" sibTransId="{F6B93D31-99EF-417C-A284-BA2E9DF73F99}"/>
    <dgm:cxn modelId="{102EFC97-BAF9-4F62-9326-B13182DA3AE5}" type="presOf" srcId="{8561C236-C9BF-42F7-A70E-42F4E1B35EFD}" destId="{7E118BB4-E627-48D1-ADCB-1B343A4167BA}" srcOrd="0" destOrd="0" presId="urn:microsoft.com/office/officeart/2005/8/layout/hierarchy1"/>
    <dgm:cxn modelId="{342D57C6-FC3D-45D6-8DB5-39263BDA7FBD}" srcId="{0A2AEA65-A858-4BDD-B5B1-AD0C9E354A30}" destId="{58C018C5-8CD4-457A-AD54-4A79304FC5D9}" srcOrd="0" destOrd="0" parTransId="{B1E331CA-9D43-4C98-8986-5162EC6CBEA5}" sibTransId="{C3C130D1-5500-483A-A91E-047B4D1E887C}"/>
    <dgm:cxn modelId="{2AD0CC9E-A039-40B8-BF9F-F13E3CC1FC53}" type="presOf" srcId="{DD5E07F9-646E-49AE-AEC7-1BA72B4AC6F2}" destId="{706A8E28-0A73-4F7A-99D8-FB38E02B09FE}" srcOrd="0" destOrd="0" presId="urn:microsoft.com/office/officeart/2005/8/layout/hierarchy1"/>
    <dgm:cxn modelId="{7A19A0D7-8598-44C9-8EB6-5A5B66908978}" type="presOf" srcId="{D4AF76F0-316C-46F6-8B51-8D14FE996227}" destId="{C788CDEB-7A69-4DD9-B09F-2677179AB2D4}" srcOrd="0" destOrd="0" presId="urn:microsoft.com/office/officeart/2005/8/layout/hierarchy1"/>
    <dgm:cxn modelId="{12A98595-10A7-432F-AD6C-968E42D601FD}" type="presOf" srcId="{AFE6E818-E68F-4E38-85F9-AF7CC276F12A}" destId="{156EDF3F-42AF-45B0-9C21-7FE52582FCB5}" srcOrd="0" destOrd="0" presId="urn:microsoft.com/office/officeart/2005/8/layout/hierarchy1"/>
    <dgm:cxn modelId="{F6D69417-FDD1-444F-882F-DF7963B30B1F}" type="presOf" srcId="{4575641E-D53B-4BA8-A7F7-815584E19B0C}" destId="{5160BE2A-CAC2-4D0C-95F8-FE9F6D471261}" srcOrd="0" destOrd="0" presId="urn:microsoft.com/office/officeart/2005/8/layout/hierarchy1"/>
    <dgm:cxn modelId="{3A906FE7-DC29-49DD-9A39-64EE3B81463B}" srcId="{AFE6E818-E68F-4E38-85F9-AF7CC276F12A}" destId="{4DE553F8-EBB1-4C5B-8BA7-54DB25B3EBB4}" srcOrd="0" destOrd="0" parTransId="{4025537C-2A1E-4505-88AE-8FE2349EE631}" sibTransId="{CFA0DC06-7849-4DC4-AFA0-1DA0BDD3A094}"/>
    <dgm:cxn modelId="{DF6ECC86-E2B0-45E0-A1F0-44563620FFF9}" srcId="{DD5E07F9-646E-49AE-AEC7-1BA72B4AC6F2}" destId="{83AB7C14-E1AE-4088-A1CD-9CDBB0837627}" srcOrd="0" destOrd="0" parTransId="{015E7DDB-E91C-4FCF-8B4D-494A32B01F62}" sibTransId="{3FC817B1-D2C7-45F2-B237-9F8AC4312B4E}"/>
    <dgm:cxn modelId="{045A91B4-7A12-45EE-AC09-68F0934F1A50}" srcId="{DD5E07F9-646E-49AE-AEC7-1BA72B4AC6F2}" destId="{C762E828-D02C-4365-B8D9-2E2D7FA25180}" srcOrd="1" destOrd="0" parTransId="{BA821055-E435-4358-B159-CCFAB1FDC394}" sibTransId="{8B1A1876-B302-40FF-9B0B-B42415A839A0}"/>
    <dgm:cxn modelId="{CB63E81D-DFA9-49AF-BE4E-F66ABE74A480}" srcId="{4DE553F8-EBB1-4C5B-8BA7-54DB25B3EBB4}" destId="{4575641E-D53B-4BA8-A7F7-815584E19B0C}" srcOrd="1" destOrd="0" parTransId="{F1F10464-D3CF-446F-8AC1-D5008BC7DEA7}" sibTransId="{2EFBD896-DD89-4406-96E3-B325AEAF5165}"/>
    <dgm:cxn modelId="{63EE8EEC-2F41-4095-9D70-F9A1CA38B027}" type="presOf" srcId="{2BE37DA0-4E91-4FF2-BE2B-160148658D72}" destId="{93BB4D6A-A85B-48B9-A114-D2A1A4CAF6C8}" srcOrd="0" destOrd="0" presId="urn:microsoft.com/office/officeart/2005/8/layout/hierarchy1"/>
    <dgm:cxn modelId="{41E6C9AA-8D83-497E-84DD-FFCFFF0AFE4D}" type="presOf" srcId="{DB818494-86C7-4B6F-9C6E-458C69843721}" destId="{5375B4B7-661A-4E49-AE58-28FC10D7BE90}" srcOrd="0" destOrd="0" presId="urn:microsoft.com/office/officeart/2005/8/layout/hierarchy1"/>
    <dgm:cxn modelId="{5307DEF2-B263-4715-9917-AACC4EDF6564}" type="presOf" srcId="{4B58EEC1-3F01-42AC-B1D9-3AA5AE676090}" destId="{B0947D54-85E5-4E6C-9A6B-19A02794C24C}" srcOrd="0" destOrd="0" presId="urn:microsoft.com/office/officeart/2005/8/layout/hierarchy1"/>
    <dgm:cxn modelId="{E97049C1-51B0-4A1F-933C-CD86FE5B0393}" type="presOf" srcId="{02EF6B1F-722D-4E34-BB0B-F083D07A732B}" destId="{93D94685-04DD-4FF1-BE8D-F12AB7A316AE}" srcOrd="0" destOrd="0" presId="urn:microsoft.com/office/officeart/2005/8/layout/hierarchy1"/>
    <dgm:cxn modelId="{A80F7204-C022-472C-AA59-F204725F1B8E}" type="presOf" srcId="{462B4986-97A7-4A31-B7B1-853045624936}" destId="{7B13A0F9-926D-4AEE-9AB0-EAE65EC1B760}" srcOrd="0" destOrd="0" presId="urn:microsoft.com/office/officeart/2005/8/layout/hierarchy1"/>
    <dgm:cxn modelId="{0932D835-D306-4B57-98AB-191A7BD61751}" type="presOf" srcId="{C762E828-D02C-4365-B8D9-2E2D7FA25180}" destId="{D26A307B-4C0F-4704-9C6B-4913E1764583}" srcOrd="0" destOrd="0" presId="urn:microsoft.com/office/officeart/2005/8/layout/hierarchy1"/>
    <dgm:cxn modelId="{6BB43858-C4F6-4803-9289-647DA454B7CF}" type="presOf" srcId="{58C018C5-8CD4-457A-AD54-4A79304FC5D9}" destId="{17BEF9AA-37B0-4DFD-A234-317F5D60BC78}" srcOrd="0" destOrd="0" presId="urn:microsoft.com/office/officeart/2005/8/layout/hierarchy1"/>
    <dgm:cxn modelId="{7138212E-A269-4DA2-8111-73021FDB09A5}" type="presParOf" srcId="{93BB4D6A-A85B-48B9-A114-D2A1A4CAF6C8}" destId="{5B51C984-A792-45B7-AAE0-A5F3EE75B1C9}" srcOrd="0" destOrd="0" presId="urn:microsoft.com/office/officeart/2005/8/layout/hierarchy1"/>
    <dgm:cxn modelId="{22E18014-5743-4A06-A89E-46C94BFCF643}" type="presParOf" srcId="{5B51C984-A792-45B7-AAE0-A5F3EE75B1C9}" destId="{46C7A127-C653-4371-9ABF-3068F82B873A}" srcOrd="0" destOrd="0" presId="urn:microsoft.com/office/officeart/2005/8/layout/hierarchy1"/>
    <dgm:cxn modelId="{28583A86-0A14-4A9D-91A5-5FC27B7F6072}" type="presParOf" srcId="{46C7A127-C653-4371-9ABF-3068F82B873A}" destId="{BE3A12E8-F0C2-433A-B6C8-8710848F6623}" srcOrd="0" destOrd="0" presId="urn:microsoft.com/office/officeart/2005/8/layout/hierarchy1"/>
    <dgm:cxn modelId="{1B43DE9D-DB92-414D-8257-197A4AAD9BDE}" type="presParOf" srcId="{46C7A127-C653-4371-9ABF-3068F82B873A}" destId="{7E118BB4-E627-48D1-ADCB-1B343A4167BA}" srcOrd="1" destOrd="0" presId="urn:microsoft.com/office/officeart/2005/8/layout/hierarchy1"/>
    <dgm:cxn modelId="{798ECEFA-E128-4757-B214-EE1668076B28}" type="presParOf" srcId="{5B51C984-A792-45B7-AAE0-A5F3EE75B1C9}" destId="{0F4D2D0D-C884-44D3-AA28-726459BAE4C9}" srcOrd="1" destOrd="0" presId="urn:microsoft.com/office/officeart/2005/8/layout/hierarchy1"/>
    <dgm:cxn modelId="{4F4EC759-710A-4851-ADF2-A5719501BF81}" type="presParOf" srcId="{0F4D2D0D-C884-44D3-AA28-726459BAE4C9}" destId="{93D94685-04DD-4FF1-BE8D-F12AB7A316AE}" srcOrd="0" destOrd="0" presId="urn:microsoft.com/office/officeart/2005/8/layout/hierarchy1"/>
    <dgm:cxn modelId="{0712A7F2-62B6-4DC6-87BC-C030070B8532}" type="presParOf" srcId="{0F4D2D0D-C884-44D3-AA28-726459BAE4C9}" destId="{11C3C1BC-18FC-4D3A-9353-F6C385F1FED1}" srcOrd="1" destOrd="0" presId="urn:microsoft.com/office/officeart/2005/8/layout/hierarchy1"/>
    <dgm:cxn modelId="{D74FCBA3-4FE1-4F97-B0C6-C608957F9DC3}" type="presParOf" srcId="{11C3C1BC-18FC-4D3A-9353-F6C385F1FED1}" destId="{974BBA0F-C201-415E-A4DC-5B527B117E47}" srcOrd="0" destOrd="0" presId="urn:microsoft.com/office/officeart/2005/8/layout/hierarchy1"/>
    <dgm:cxn modelId="{F1D5E8E3-CB94-42D6-ABFA-8FD793417DB8}" type="presParOf" srcId="{974BBA0F-C201-415E-A4DC-5B527B117E47}" destId="{36BEECEF-A793-446D-8C6A-1AB9B8918384}" srcOrd="0" destOrd="0" presId="urn:microsoft.com/office/officeart/2005/8/layout/hierarchy1"/>
    <dgm:cxn modelId="{7F426605-D201-4955-9875-D364C08F40E1}" type="presParOf" srcId="{974BBA0F-C201-415E-A4DC-5B527B117E47}" destId="{706A8E28-0A73-4F7A-99D8-FB38E02B09FE}" srcOrd="1" destOrd="0" presId="urn:microsoft.com/office/officeart/2005/8/layout/hierarchy1"/>
    <dgm:cxn modelId="{770FB55C-D063-46BA-8C82-683C3008FA20}" type="presParOf" srcId="{11C3C1BC-18FC-4D3A-9353-F6C385F1FED1}" destId="{2A224AC1-A182-4C26-BC76-7462585D5F5F}" srcOrd="1" destOrd="0" presId="urn:microsoft.com/office/officeart/2005/8/layout/hierarchy1"/>
    <dgm:cxn modelId="{20DC5360-AE83-4E5D-B5B7-A29CEC8BDD81}" type="presParOf" srcId="{2A224AC1-A182-4C26-BC76-7462585D5F5F}" destId="{7A653B07-E483-48F1-BE29-A3C38F3AF6E5}" srcOrd="0" destOrd="0" presId="urn:microsoft.com/office/officeart/2005/8/layout/hierarchy1"/>
    <dgm:cxn modelId="{9E87B3E4-BBF5-4055-A5D4-06DA71640A49}" type="presParOf" srcId="{2A224AC1-A182-4C26-BC76-7462585D5F5F}" destId="{4CA3A667-73EF-4E93-B547-EC0C5D426630}" srcOrd="1" destOrd="0" presId="urn:microsoft.com/office/officeart/2005/8/layout/hierarchy1"/>
    <dgm:cxn modelId="{6BC6E7D9-EE00-44F3-9E80-8CCA950979E0}" type="presParOf" srcId="{4CA3A667-73EF-4E93-B547-EC0C5D426630}" destId="{E5FFC210-136D-4843-A394-153FEC349A57}" srcOrd="0" destOrd="0" presId="urn:microsoft.com/office/officeart/2005/8/layout/hierarchy1"/>
    <dgm:cxn modelId="{CF9F1D61-090E-4D73-A791-3A61CA8E3132}" type="presParOf" srcId="{E5FFC210-136D-4843-A394-153FEC349A57}" destId="{07F10B64-311E-4B49-B51F-1C6741D5396C}" srcOrd="0" destOrd="0" presId="urn:microsoft.com/office/officeart/2005/8/layout/hierarchy1"/>
    <dgm:cxn modelId="{053F1B0A-9811-4879-B977-23D9320F877C}" type="presParOf" srcId="{E5FFC210-136D-4843-A394-153FEC349A57}" destId="{1929EDCD-3E0A-4D36-A7DC-8D85561AE9FD}" srcOrd="1" destOrd="0" presId="urn:microsoft.com/office/officeart/2005/8/layout/hierarchy1"/>
    <dgm:cxn modelId="{5EB51AD5-E716-440F-A9BB-B7AFBED54B23}" type="presParOf" srcId="{4CA3A667-73EF-4E93-B547-EC0C5D426630}" destId="{98E536FA-1EB4-4429-8660-75021F4F8BAE}" srcOrd="1" destOrd="0" presId="urn:microsoft.com/office/officeart/2005/8/layout/hierarchy1"/>
    <dgm:cxn modelId="{4AE4F0B0-0426-45D2-852A-86B988A7D132}" type="presParOf" srcId="{98E536FA-1EB4-4429-8660-75021F4F8BAE}" destId="{7B13A0F9-926D-4AEE-9AB0-EAE65EC1B760}" srcOrd="0" destOrd="0" presId="urn:microsoft.com/office/officeart/2005/8/layout/hierarchy1"/>
    <dgm:cxn modelId="{5E455242-76CF-4ED8-AD89-AD46D15B7046}" type="presParOf" srcId="{98E536FA-1EB4-4429-8660-75021F4F8BAE}" destId="{A2BCC43B-B882-4117-9C38-79DE947C9A36}" srcOrd="1" destOrd="0" presId="urn:microsoft.com/office/officeart/2005/8/layout/hierarchy1"/>
    <dgm:cxn modelId="{F237A594-B776-447A-B5EB-92D2037FDB9B}" type="presParOf" srcId="{A2BCC43B-B882-4117-9C38-79DE947C9A36}" destId="{65633892-ECD8-43FF-BCA9-8FC5A20B8354}" srcOrd="0" destOrd="0" presId="urn:microsoft.com/office/officeart/2005/8/layout/hierarchy1"/>
    <dgm:cxn modelId="{920CAEDC-0A30-409D-AD9E-42B0941B7FC3}" type="presParOf" srcId="{65633892-ECD8-43FF-BCA9-8FC5A20B8354}" destId="{2E1E8680-FF3D-4595-B43D-108CE4FD6106}" srcOrd="0" destOrd="0" presId="urn:microsoft.com/office/officeart/2005/8/layout/hierarchy1"/>
    <dgm:cxn modelId="{D7C38C76-ADAF-4D7E-9ABA-EED5F4D0BBD7}" type="presParOf" srcId="{65633892-ECD8-43FF-BCA9-8FC5A20B8354}" destId="{156EDF3F-42AF-45B0-9C21-7FE52582FCB5}" srcOrd="1" destOrd="0" presId="urn:microsoft.com/office/officeart/2005/8/layout/hierarchy1"/>
    <dgm:cxn modelId="{996C281D-6C65-4D24-82A1-6C921A5A79A2}" type="presParOf" srcId="{A2BCC43B-B882-4117-9C38-79DE947C9A36}" destId="{786D476E-E693-4D95-8E84-A7A2CDEF7ACB}" srcOrd="1" destOrd="0" presId="urn:microsoft.com/office/officeart/2005/8/layout/hierarchy1"/>
    <dgm:cxn modelId="{33BFA1FA-86AB-45F7-B1D5-03DC9D12DF9D}" type="presParOf" srcId="{786D476E-E693-4D95-8E84-A7A2CDEF7ACB}" destId="{88CB5EF1-C798-47BF-A7C5-1F64D9D4CC74}" srcOrd="0" destOrd="0" presId="urn:microsoft.com/office/officeart/2005/8/layout/hierarchy1"/>
    <dgm:cxn modelId="{D882CC19-6D89-415E-8004-2A1BD141CC78}" type="presParOf" srcId="{786D476E-E693-4D95-8E84-A7A2CDEF7ACB}" destId="{ED272861-07D7-4C5C-A797-EDD6C6FA7BE0}" srcOrd="1" destOrd="0" presId="urn:microsoft.com/office/officeart/2005/8/layout/hierarchy1"/>
    <dgm:cxn modelId="{1218EA90-B3CB-4047-BE9A-75B1744428D6}" type="presParOf" srcId="{ED272861-07D7-4C5C-A797-EDD6C6FA7BE0}" destId="{E8F4886F-FC20-4326-8D0B-96343001CBB2}" srcOrd="0" destOrd="0" presId="urn:microsoft.com/office/officeart/2005/8/layout/hierarchy1"/>
    <dgm:cxn modelId="{E011AB6B-8170-4203-BEDC-ECA9AD575DD6}" type="presParOf" srcId="{E8F4886F-FC20-4326-8D0B-96343001CBB2}" destId="{CADB4CD2-306F-46E6-BAB4-C020E91A25A0}" srcOrd="0" destOrd="0" presId="urn:microsoft.com/office/officeart/2005/8/layout/hierarchy1"/>
    <dgm:cxn modelId="{FE2721DA-CF3B-46CE-9BDD-CA9FFC1DB281}" type="presParOf" srcId="{E8F4886F-FC20-4326-8D0B-96343001CBB2}" destId="{CECA8DC4-7D75-4E07-BEF3-E07AAA6DFD9E}" srcOrd="1" destOrd="0" presId="urn:microsoft.com/office/officeart/2005/8/layout/hierarchy1"/>
    <dgm:cxn modelId="{D168E98D-538D-4288-A3FB-CD0691F2FED9}" type="presParOf" srcId="{ED272861-07D7-4C5C-A797-EDD6C6FA7BE0}" destId="{467CFF62-5F3C-4FDE-B560-C41513ECB2AE}" srcOrd="1" destOrd="0" presId="urn:microsoft.com/office/officeart/2005/8/layout/hierarchy1"/>
    <dgm:cxn modelId="{AB29E028-A097-4F9E-9F56-F68C07D999BA}" type="presParOf" srcId="{467CFF62-5F3C-4FDE-B560-C41513ECB2AE}" destId="{710E7CD5-5A16-4745-B089-B0D7EA2EF725}" srcOrd="0" destOrd="0" presId="urn:microsoft.com/office/officeart/2005/8/layout/hierarchy1"/>
    <dgm:cxn modelId="{41BA21F3-7966-4FEB-A122-61EC8E72D4F0}" type="presParOf" srcId="{467CFF62-5F3C-4FDE-B560-C41513ECB2AE}" destId="{BC0A578E-B042-4996-8543-EDA73EB23EB2}" srcOrd="1" destOrd="0" presId="urn:microsoft.com/office/officeart/2005/8/layout/hierarchy1"/>
    <dgm:cxn modelId="{3938E0E0-9559-406A-9279-A20545919757}" type="presParOf" srcId="{BC0A578E-B042-4996-8543-EDA73EB23EB2}" destId="{2E922A0A-C63A-44AC-AE0F-2EEECECA80A9}" srcOrd="0" destOrd="0" presId="urn:microsoft.com/office/officeart/2005/8/layout/hierarchy1"/>
    <dgm:cxn modelId="{B40E3493-613C-4C4D-AB78-BE8549B30221}" type="presParOf" srcId="{2E922A0A-C63A-44AC-AE0F-2EEECECA80A9}" destId="{83E1F333-EC68-4418-813E-DECBFE0BA8A9}" srcOrd="0" destOrd="0" presId="urn:microsoft.com/office/officeart/2005/8/layout/hierarchy1"/>
    <dgm:cxn modelId="{02851635-E7EA-4235-B874-6701772DBAB3}" type="presParOf" srcId="{2E922A0A-C63A-44AC-AE0F-2EEECECA80A9}" destId="{9050F52A-604C-4752-A330-5D8BC496DEF6}" srcOrd="1" destOrd="0" presId="urn:microsoft.com/office/officeart/2005/8/layout/hierarchy1"/>
    <dgm:cxn modelId="{92A151A1-AD2D-499F-976A-625A055E7549}" type="presParOf" srcId="{BC0A578E-B042-4996-8543-EDA73EB23EB2}" destId="{FC09A0D6-E7D4-46C9-8480-1B9081C48DD3}" srcOrd="1" destOrd="0" presId="urn:microsoft.com/office/officeart/2005/8/layout/hierarchy1"/>
    <dgm:cxn modelId="{428FDA27-88DC-4CC2-997A-C01CAEDBE40B}" type="presParOf" srcId="{467CFF62-5F3C-4FDE-B560-C41513ECB2AE}" destId="{9682FEE7-BFB1-47B5-AE12-57F23FC67CD5}" srcOrd="2" destOrd="0" presId="urn:microsoft.com/office/officeart/2005/8/layout/hierarchy1"/>
    <dgm:cxn modelId="{8437738B-67CC-40DC-898C-0375944397AA}" type="presParOf" srcId="{467CFF62-5F3C-4FDE-B560-C41513ECB2AE}" destId="{8569378E-5982-41CB-BB5F-24DB496632E8}" srcOrd="3" destOrd="0" presId="urn:microsoft.com/office/officeart/2005/8/layout/hierarchy1"/>
    <dgm:cxn modelId="{5CE2752B-F319-43FD-A31C-3538BD9A0758}" type="presParOf" srcId="{8569378E-5982-41CB-BB5F-24DB496632E8}" destId="{6F1E18E1-A5CF-4A7D-8875-365FDB956531}" srcOrd="0" destOrd="0" presId="urn:microsoft.com/office/officeart/2005/8/layout/hierarchy1"/>
    <dgm:cxn modelId="{9E67EEA4-6C70-4E80-BADD-CBA47B611233}" type="presParOf" srcId="{6F1E18E1-A5CF-4A7D-8875-365FDB956531}" destId="{202E8FAD-6E69-452B-9B27-987BDFF976A9}" srcOrd="0" destOrd="0" presId="urn:microsoft.com/office/officeart/2005/8/layout/hierarchy1"/>
    <dgm:cxn modelId="{693858D6-6D5B-4F8A-94F4-58D81A6FF76F}" type="presParOf" srcId="{6F1E18E1-A5CF-4A7D-8875-365FDB956531}" destId="{5160BE2A-CAC2-4D0C-95F8-FE9F6D471261}" srcOrd="1" destOrd="0" presId="urn:microsoft.com/office/officeart/2005/8/layout/hierarchy1"/>
    <dgm:cxn modelId="{B923701D-20A0-415E-BA63-DD3BD20165CA}" type="presParOf" srcId="{8569378E-5982-41CB-BB5F-24DB496632E8}" destId="{DCB243A8-AD1D-4F90-A52B-FEA36DDD0A4A}" srcOrd="1" destOrd="0" presId="urn:microsoft.com/office/officeart/2005/8/layout/hierarchy1"/>
    <dgm:cxn modelId="{A367D81B-D000-4269-9CFF-C8AEF36F55F3}" type="presParOf" srcId="{786D476E-E693-4D95-8E84-A7A2CDEF7ACB}" destId="{B0947D54-85E5-4E6C-9A6B-19A02794C24C}" srcOrd="2" destOrd="0" presId="urn:microsoft.com/office/officeart/2005/8/layout/hierarchy1"/>
    <dgm:cxn modelId="{5B4B3E20-B588-421A-BE37-67934B5C539F}" type="presParOf" srcId="{786D476E-E693-4D95-8E84-A7A2CDEF7ACB}" destId="{ADC57BBB-1A7F-461B-B5F2-B6CA61EF7E8C}" srcOrd="3" destOrd="0" presId="urn:microsoft.com/office/officeart/2005/8/layout/hierarchy1"/>
    <dgm:cxn modelId="{DA05CCC9-8860-4333-8C16-8D6A35B5F1A6}" type="presParOf" srcId="{ADC57BBB-1A7F-461B-B5F2-B6CA61EF7E8C}" destId="{F13DC7B1-E828-4B08-9A82-EAD0EA61398C}" srcOrd="0" destOrd="0" presId="urn:microsoft.com/office/officeart/2005/8/layout/hierarchy1"/>
    <dgm:cxn modelId="{769E14C5-03FC-4295-9A26-1BFAB1F1D934}" type="presParOf" srcId="{F13DC7B1-E828-4B08-9A82-EAD0EA61398C}" destId="{7D85C37E-FD3F-4BCB-94A8-4B3D81CB3220}" srcOrd="0" destOrd="0" presId="urn:microsoft.com/office/officeart/2005/8/layout/hierarchy1"/>
    <dgm:cxn modelId="{4A350BDB-90A4-490B-B7A1-C79C25111C60}" type="presParOf" srcId="{F13DC7B1-E828-4B08-9A82-EAD0EA61398C}" destId="{5375B4B7-661A-4E49-AE58-28FC10D7BE90}" srcOrd="1" destOrd="0" presId="urn:microsoft.com/office/officeart/2005/8/layout/hierarchy1"/>
    <dgm:cxn modelId="{32281BC3-B257-46F1-8222-1DB01EAF8D73}" type="presParOf" srcId="{ADC57BBB-1A7F-461B-B5F2-B6CA61EF7E8C}" destId="{7D5C6419-C8F8-4EDE-9D77-204324939B5F}" srcOrd="1" destOrd="0" presId="urn:microsoft.com/office/officeart/2005/8/layout/hierarchy1"/>
    <dgm:cxn modelId="{0E4B1BD4-E255-49CA-9124-04D1A8AC9C64}" type="presParOf" srcId="{98E536FA-1EB4-4429-8660-75021F4F8BAE}" destId="{C58C7B84-A202-4329-811D-A99FCE068EF6}" srcOrd="2" destOrd="0" presId="urn:microsoft.com/office/officeart/2005/8/layout/hierarchy1"/>
    <dgm:cxn modelId="{79DCB3E3-0164-46A1-8407-6658EDE7A277}" type="presParOf" srcId="{98E536FA-1EB4-4429-8660-75021F4F8BAE}" destId="{4EE39FF5-470E-4407-B7BE-77D3A634D315}" srcOrd="3" destOrd="0" presId="urn:microsoft.com/office/officeart/2005/8/layout/hierarchy1"/>
    <dgm:cxn modelId="{A741F6C9-5C83-48B1-90A5-32E3D58C1F94}" type="presParOf" srcId="{4EE39FF5-470E-4407-B7BE-77D3A634D315}" destId="{8DE41153-A762-4316-8D4E-3F50209C0FAC}" srcOrd="0" destOrd="0" presId="urn:microsoft.com/office/officeart/2005/8/layout/hierarchy1"/>
    <dgm:cxn modelId="{CF457B73-296F-400F-99F3-6631C59EFE06}" type="presParOf" srcId="{8DE41153-A762-4316-8D4E-3F50209C0FAC}" destId="{20329D23-A258-4F23-B77E-659F46E8B9D9}" srcOrd="0" destOrd="0" presId="urn:microsoft.com/office/officeart/2005/8/layout/hierarchy1"/>
    <dgm:cxn modelId="{31A1C1E4-7AA9-46C4-B455-1D9DC39993D4}" type="presParOf" srcId="{8DE41153-A762-4316-8D4E-3F50209C0FAC}" destId="{9A47C239-325E-4AD1-9AE6-BEC4DAC7F228}" srcOrd="1" destOrd="0" presId="urn:microsoft.com/office/officeart/2005/8/layout/hierarchy1"/>
    <dgm:cxn modelId="{73E607B3-CA8D-4410-A36F-4904998D7083}" type="presParOf" srcId="{4EE39FF5-470E-4407-B7BE-77D3A634D315}" destId="{FB55A6FB-7ADC-4EAE-AA51-C50B882AFF65}" srcOrd="1" destOrd="0" presId="urn:microsoft.com/office/officeart/2005/8/layout/hierarchy1"/>
    <dgm:cxn modelId="{749E8C34-9E45-452B-B1CB-4C2ED4EA28D2}" type="presParOf" srcId="{FB55A6FB-7ADC-4EAE-AA51-C50B882AFF65}" destId="{8311B589-5846-4E9A-8053-B3EBF2200CF5}" srcOrd="0" destOrd="0" presId="urn:microsoft.com/office/officeart/2005/8/layout/hierarchy1"/>
    <dgm:cxn modelId="{20286543-B8AF-48AE-AFBB-DE38542C67CC}" type="presParOf" srcId="{FB55A6FB-7ADC-4EAE-AA51-C50B882AFF65}" destId="{55E93DAF-31D9-4F48-B97C-930C87A8E7AA}" srcOrd="1" destOrd="0" presId="urn:microsoft.com/office/officeart/2005/8/layout/hierarchy1"/>
    <dgm:cxn modelId="{356B65EF-BDCD-4719-8025-38448A3615AE}" type="presParOf" srcId="{55E93DAF-31D9-4F48-B97C-930C87A8E7AA}" destId="{FAA3298A-F0D3-4A33-98D5-C6B55CC44741}" srcOrd="0" destOrd="0" presId="urn:microsoft.com/office/officeart/2005/8/layout/hierarchy1"/>
    <dgm:cxn modelId="{17E6F82F-19F8-412E-9CB9-6555690080E8}" type="presParOf" srcId="{FAA3298A-F0D3-4A33-98D5-C6B55CC44741}" destId="{BE253D0A-569A-49AA-B682-32DF92666A07}" srcOrd="0" destOrd="0" presId="urn:microsoft.com/office/officeart/2005/8/layout/hierarchy1"/>
    <dgm:cxn modelId="{594600F6-8120-49C9-9CD6-4520C4FD8AB3}" type="presParOf" srcId="{FAA3298A-F0D3-4A33-98D5-C6B55CC44741}" destId="{17BEF9AA-37B0-4DFD-A234-317F5D60BC78}" srcOrd="1" destOrd="0" presId="urn:microsoft.com/office/officeart/2005/8/layout/hierarchy1"/>
    <dgm:cxn modelId="{FD361456-93FE-4392-AB27-E6483AFB08A8}" type="presParOf" srcId="{55E93DAF-31D9-4F48-B97C-930C87A8E7AA}" destId="{DE8D5199-FABC-4D76-891D-86BA80B13310}" srcOrd="1" destOrd="0" presId="urn:microsoft.com/office/officeart/2005/8/layout/hierarchy1"/>
    <dgm:cxn modelId="{4CB56C27-E6E0-4E23-991F-563892C7DF0C}" type="presParOf" srcId="{FB55A6FB-7ADC-4EAE-AA51-C50B882AFF65}" destId="{0B636D15-ADA4-45F7-B8B6-F892C261D2CC}" srcOrd="2" destOrd="0" presId="urn:microsoft.com/office/officeart/2005/8/layout/hierarchy1"/>
    <dgm:cxn modelId="{72A79B6F-4A10-4C8F-B8A7-3B6AFB1F6785}" type="presParOf" srcId="{FB55A6FB-7ADC-4EAE-AA51-C50B882AFF65}" destId="{C976B99D-C64F-4124-A9E7-4321771563BE}" srcOrd="3" destOrd="0" presId="urn:microsoft.com/office/officeart/2005/8/layout/hierarchy1"/>
    <dgm:cxn modelId="{064BAED1-DFE7-4D29-9A2D-405D03BF8BD2}" type="presParOf" srcId="{C976B99D-C64F-4124-A9E7-4321771563BE}" destId="{98F39021-4F7A-4C7F-A8B9-4EF7DEA4E16D}" srcOrd="0" destOrd="0" presId="urn:microsoft.com/office/officeart/2005/8/layout/hierarchy1"/>
    <dgm:cxn modelId="{056D7920-29BD-474B-811B-8022E8E33D16}" type="presParOf" srcId="{98F39021-4F7A-4C7F-A8B9-4EF7DEA4E16D}" destId="{42043918-3097-439B-B38D-AD39217F2C78}" srcOrd="0" destOrd="0" presId="urn:microsoft.com/office/officeart/2005/8/layout/hierarchy1"/>
    <dgm:cxn modelId="{C5F24E23-ED31-42DB-8F4D-35A6E0499D78}" type="presParOf" srcId="{98F39021-4F7A-4C7F-A8B9-4EF7DEA4E16D}" destId="{9DEDC366-AC3D-4AA8-92D0-E5FABC361FB4}" srcOrd="1" destOrd="0" presId="urn:microsoft.com/office/officeart/2005/8/layout/hierarchy1"/>
    <dgm:cxn modelId="{8367D9BD-F779-4C25-8E8F-63FA1BAC74BB}" type="presParOf" srcId="{C976B99D-C64F-4124-A9E7-4321771563BE}" destId="{23AD4AC5-BDBF-4948-8047-D462CC2EF798}" srcOrd="1" destOrd="0" presId="urn:microsoft.com/office/officeart/2005/8/layout/hierarchy1"/>
    <dgm:cxn modelId="{8575535C-0D4D-4DF3-A96F-259890311781}" type="presParOf" srcId="{2A224AC1-A182-4C26-BC76-7462585D5F5F}" destId="{96249461-E3C5-4AD8-B701-C7083914FE36}" srcOrd="2" destOrd="0" presId="urn:microsoft.com/office/officeart/2005/8/layout/hierarchy1"/>
    <dgm:cxn modelId="{D3BC3EED-B5CF-4BA7-A7E1-14A63B81517C}" type="presParOf" srcId="{2A224AC1-A182-4C26-BC76-7462585D5F5F}" destId="{54422791-60A6-4F2A-9183-45D564BF6098}" srcOrd="3" destOrd="0" presId="urn:microsoft.com/office/officeart/2005/8/layout/hierarchy1"/>
    <dgm:cxn modelId="{C7232277-2649-4612-8DE4-4C59728E97EA}" type="presParOf" srcId="{54422791-60A6-4F2A-9183-45D564BF6098}" destId="{B561BED8-1A88-42EA-BB58-41726F3425BA}" srcOrd="0" destOrd="0" presId="urn:microsoft.com/office/officeart/2005/8/layout/hierarchy1"/>
    <dgm:cxn modelId="{4DFC9D1A-18EC-4479-BDDE-E81A7BE044C0}" type="presParOf" srcId="{B561BED8-1A88-42EA-BB58-41726F3425BA}" destId="{68392EA2-09BF-4034-B4DE-7DD27ED3B826}" srcOrd="0" destOrd="0" presId="urn:microsoft.com/office/officeart/2005/8/layout/hierarchy1"/>
    <dgm:cxn modelId="{846C3D9F-D583-4BC3-AD60-E0738C3D4A66}" type="presParOf" srcId="{B561BED8-1A88-42EA-BB58-41726F3425BA}" destId="{D26A307B-4C0F-4704-9C6B-4913E1764583}" srcOrd="1" destOrd="0" presId="urn:microsoft.com/office/officeart/2005/8/layout/hierarchy1"/>
    <dgm:cxn modelId="{84E02A55-BFF8-4E50-858E-F6E6CD335147}" type="presParOf" srcId="{54422791-60A6-4F2A-9183-45D564BF6098}" destId="{6075E194-4036-4FC0-8153-FFEB5369CF33}" srcOrd="1" destOrd="0" presId="urn:microsoft.com/office/officeart/2005/8/layout/hierarchy1"/>
    <dgm:cxn modelId="{2C86D697-2E78-40D4-8921-3468F801DA5C}" type="presParOf" srcId="{0F4D2D0D-C884-44D3-AA28-726459BAE4C9}" destId="{292254A1-3003-4EBD-BB82-41D2D6A45C79}" srcOrd="2" destOrd="0" presId="urn:microsoft.com/office/officeart/2005/8/layout/hierarchy1"/>
    <dgm:cxn modelId="{A93A9386-B6A5-4471-AA9E-5BE3CD553D18}" type="presParOf" srcId="{0F4D2D0D-C884-44D3-AA28-726459BAE4C9}" destId="{F5DFF43B-ECC6-4BA5-8D8F-D12DD0259E08}" srcOrd="3" destOrd="0" presId="urn:microsoft.com/office/officeart/2005/8/layout/hierarchy1"/>
    <dgm:cxn modelId="{4C58448A-F636-4D53-9645-F82D33738942}" type="presParOf" srcId="{F5DFF43B-ECC6-4BA5-8D8F-D12DD0259E08}" destId="{C0D177D2-C02A-4D3B-B940-76D7F7C0ED55}" srcOrd="0" destOrd="0" presId="urn:microsoft.com/office/officeart/2005/8/layout/hierarchy1"/>
    <dgm:cxn modelId="{EC294C5F-9BF4-49DD-B545-453993600ACC}" type="presParOf" srcId="{C0D177D2-C02A-4D3B-B940-76D7F7C0ED55}" destId="{41C312F4-0C9F-4AB6-AACD-7C4167AAA731}" srcOrd="0" destOrd="0" presId="urn:microsoft.com/office/officeart/2005/8/layout/hierarchy1"/>
    <dgm:cxn modelId="{F6DFA81B-28FF-44EC-B9A2-A5F94D7982B9}" type="presParOf" srcId="{C0D177D2-C02A-4D3B-B940-76D7F7C0ED55}" destId="{AD524201-3D3F-478D-8B8A-D14C88D63672}" srcOrd="1" destOrd="0" presId="urn:microsoft.com/office/officeart/2005/8/layout/hierarchy1"/>
    <dgm:cxn modelId="{B82CCEE6-0B3B-4F39-9C75-7884C4FA635B}" type="presParOf" srcId="{F5DFF43B-ECC6-4BA5-8D8F-D12DD0259E08}" destId="{989F4328-18C8-491A-8BEB-9AD5067FAC9F}" srcOrd="1" destOrd="0" presId="urn:microsoft.com/office/officeart/2005/8/layout/hierarchy1"/>
    <dgm:cxn modelId="{CFA37D52-8B2E-446C-B717-3561360D5E8C}" type="presParOf" srcId="{989F4328-18C8-491A-8BEB-9AD5067FAC9F}" destId="{6394811C-6219-4DD0-B4EB-9129527CEB12}" srcOrd="0" destOrd="0" presId="urn:microsoft.com/office/officeart/2005/8/layout/hierarchy1"/>
    <dgm:cxn modelId="{157CB6F5-1B0D-4856-939B-40E034FC5216}" type="presParOf" srcId="{989F4328-18C8-491A-8BEB-9AD5067FAC9F}" destId="{77616FB7-CF4C-4EAE-9FEA-4B3CA662AEDE}" srcOrd="1" destOrd="0" presId="urn:microsoft.com/office/officeart/2005/8/layout/hierarchy1"/>
    <dgm:cxn modelId="{55DACB7A-9EF8-43E1-95C2-2BA8AABFBA11}" type="presParOf" srcId="{77616FB7-CF4C-4EAE-9FEA-4B3CA662AEDE}" destId="{A69CBFCE-521B-4D98-A904-A27E9871DC53}" srcOrd="0" destOrd="0" presId="urn:microsoft.com/office/officeart/2005/8/layout/hierarchy1"/>
    <dgm:cxn modelId="{ED09C34F-2A3F-45D0-9D19-80E53EB981FE}" type="presParOf" srcId="{A69CBFCE-521B-4D98-A904-A27E9871DC53}" destId="{2BC58C54-12A8-4F11-B5AF-D880D315D885}" srcOrd="0" destOrd="0" presId="urn:microsoft.com/office/officeart/2005/8/layout/hierarchy1"/>
    <dgm:cxn modelId="{DC419D68-B073-43B4-9BCC-8CA36CE4A7AB}" type="presParOf" srcId="{A69CBFCE-521B-4D98-A904-A27E9871DC53}" destId="{C788CDEB-7A69-4DD9-B09F-2677179AB2D4}" srcOrd="1" destOrd="0" presId="urn:microsoft.com/office/officeart/2005/8/layout/hierarchy1"/>
    <dgm:cxn modelId="{C58DB5CE-6C86-42BB-A82C-D92C3EF5003A}" type="presParOf" srcId="{77616FB7-CF4C-4EAE-9FEA-4B3CA662AEDE}" destId="{9AB88946-5F1F-4C31-AEB3-EABF0E1A200D}" srcOrd="1" destOrd="0" presId="urn:microsoft.com/office/officeart/2005/8/layout/hierarchy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346736E-D3C1-4FD8-852E-61408C24047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id-ID"/>
        </a:p>
      </dgm:t>
    </dgm:pt>
    <dgm:pt modelId="{01017743-843F-4F09-9534-07D8B6E20AA4}">
      <dgm:prSet phldrT="[Text]" custT="1"/>
      <dgm:spPr/>
      <dgm:t>
        <a:bodyPr/>
        <a:lstStyle/>
        <a:p>
          <a:r>
            <a:rPr lang="id-ID" sz="1100" dirty="0" smtClean="0"/>
            <a:t>Meningkatkan pemenuhan rumah layak</a:t>
          </a:r>
        </a:p>
        <a:p>
          <a:r>
            <a:rPr lang="id-ID" sz="1100" dirty="0" smtClean="0"/>
            <a:t>Ik: Proporsi RLH</a:t>
          </a:r>
          <a:endParaRPr lang="id-ID" sz="1100" dirty="0"/>
        </a:p>
      </dgm:t>
    </dgm:pt>
    <dgm:pt modelId="{B7EDA293-3DBE-4D03-9E5A-D3BF24F17AE4}" type="parTrans" cxnId="{E2DABCEB-4D61-43E9-9A17-1EA800987133}">
      <dgm:prSet/>
      <dgm:spPr/>
      <dgm:t>
        <a:bodyPr/>
        <a:lstStyle/>
        <a:p>
          <a:endParaRPr lang="id-ID" sz="1100"/>
        </a:p>
      </dgm:t>
    </dgm:pt>
    <dgm:pt modelId="{9AD91B9C-C316-4B93-982E-2B855913E75D}" type="sibTrans" cxnId="{E2DABCEB-4D61-43E9-9A17-1EA800987133}">
      <dgm:prSet/>
      <dgm:spPr/>
      <dgm:t>
        <a:bodyPr/>
        <a:lstStyle/>
        <a:p>
          <a:endParaRPr lang="id-ID" sz="1100"/>
        </a:p>
      </dgm:t>
    </dgm:pt>
    <dgm:pt modelId="{714485C6-4ED2-4C4A-A737-39492517D49F}">
      <dgm:prSet phldrT="[Text]" custT="1"/>
      <dgm:spPr/>
      <dgm:t>
        <a:bodyPr/>
        <a:lstStyle/>
        <a:p>
          <a:r>
            <a:rPr lang="id-ID" sz="1100" dirty="0" smtClean="0"/>
            <a:t>Menurunnya proporsi rumah tidak layak</a:t>
          </a:r>
        </a:p>
        <a:p>
          <a:r>
            <a:rPr lang="id-ID" sz="1100" dirty="0" smtClean="0"/>
            <a:t>IK: Persentase penurunan RTLH</a:t>
          </a:r>
          <a:endParaRPr lang="id-ID" sz="1100" dirty="0"/>
        </a:p>
      </dgm:t>
    </dgm:pt>
    <dgm:pt modelId="{610F06B2-CCA7-4F3D-B129-8C2A5DB20285}" type="parTrans" cxnId="{835CE767-BE69-4874-863F-743F0DE73BE6}">
      <dgm:prSet/>
      <dgm:spPr/>
      <dgm:t>
        <a:bodyPr/>
        <a:lstStyle/>
        <a:p>
          <a:endParaRPr lang="id-ID" sz="1100"/>
        </a:p>
      </dgm:t>
    </dgm:pt>
    <dgm:pt modelId="{129D018B-3908-41E9-901D-3F33247BFBC1}" type="sibTrans" cxnId="{835CE767-BE69-4874-863F-743F0DE73BE6}">
      <dgm:prSet/>
      <dgm:spPr/>
      <dgm:t>
        <a:bodyPr/>
        <a:lstStyle/>
        <a:p>
          <a:endParaRPr lang="id-ID" sz="1100"/>
        </a:p>
      </dgm:t>
    </dgm:pt>
    <dgm:pt modelId="{E086C89F-CB41-4CE2-B546-0A7AD1B61C10}">
      <dgm:prSet phldrT="[Text]" custT="1"/>
      <dgm:spPr/>
      <dgm:t>
        <a:bodyPr/>
        <a:lstStyle/>
        <a:p>
          <a:r>
            <a:rPr lang="id-ID" sz="1100" dirty="0" smtClean="0"/>
            <a:t>Meningkatnya penanganan RTLH</a:t>
          </a:r>
        </a:p>
        <a:p>
          <a:r>
            <a:rPr lang="id-ID" sz="1100" dirty="0" smtClean="0"/>
            <a:t>IK: Persentase penanganan RTLH</a:t>
          </a:r>
          <a:endParaRPr lang="id-ID" sz="1100" dirty="0"/>
        </a:p>
      </dgm:t>
    </dgm:pt>
    <dgm:pt modelId="{6D313B00-8FEE-455F-8C57-9B86C571675B}" type="parTrans" cxnId="{0B98D785-D933-460D-BFDD-97D3E10F135E}">
      <dgm:prSet/>
      <dgm:spPr/>
      <dgm:t>
        <a:bodyPr/>
        <a:lstStyle/>
        <a:p>
          <a:endParaRPr lang="id-ID" sz="1100"/>
        </a:p>
      </dgm:t>
    </dgm:pt>
    <dgm:pt modelId="{74D86060-8C1B-46C2-9AA2-DD7DFCF66FCC}" type="sibTrans" cxnId="{0B98D785-D933-460D-BFDD-97D3E10F135E}">
      <dgm:prSet/>
      <dgm:spPr/>
      <dgm:t>
        <a:bodyPr/>
        <a:lstStyle/>
        <a:p>
          <a:endParaRPr lang="id-ID" sz="1100"/>
        </a:p>
      </dgm:t>
    </dgm:pt>
    <dgm:pt modelId="{6BBECD42-5293-4EF9-92C2-CD83E9D1F72B}">
      <dgm:prSet phldrT="[Text]" custT="1"/>
      <dgm:spPr/>
      <dgm:t>
        <a:bodyPr/>
        <a:lstStyle/>
        <a:p>
          <a:r>
            <a:rPr lang="id-ID" sz="1100" dirty="0" smtClean="0"/>
            <a:t>Menurunnya backlog</a:t>
          </a:r>
        </a:p>
        <a:p>
          <a:r>
            <a:rPr lang="id-ID" sz="1100" dirty="0" smtClean="0"/>
            <a:t>IK: Persentase penurunan backlog</a:t>
          </a:r>
          <a:endParaRPr lang="id-ID" sz="1100" dirty="0"/>
        </a:p>
      </dgm:t>
    </dgm:pt>
    <dgm:pt modelId="{F19E3902-F7EB-44D9-9E06-1EFB1D1DAE8C}" type="parTrans" cxnId="{902AC769-C418-48B0-99FD-24BC826D58A7}">
      <dgm:prSet/>
      <dgm:spPr/>
      <dgm:t>
        <a:bodyPr/>
        <a:lstStyle/>
        <a:p>
          <a:endParaRPr lang="id-ID" sz="1100"/>
        </a:p>
      </dgm:t>
    </dgm:pt>
    <dgm:pt modelId="{ED4D58B0-5866-4236-8D12-35954C790708}" type="sibTrans" cxnId="{902AC769-C418-48B0-99FD-24BC826D58A7}">
      <dgm:prSet/>
      <dgm:spPr/>
      <dgm:t>
        <a:bodyPr/>
        <a:lstStyle/>
        <a:p>
          <a:endParaRPr lang="id-ID" sz="1100"/>
        </a:p>
      </dgm:t>
    </dgm:pt>
    <dgm:pt modelId="{599DF273-D7FB-4D8E-9346-E71BD53426F5}">
      <dgm:prSet phldrT="[Text]" custT="1"/>
      <dgm:spPr/>
      <dgm:t>
        <a:bodyPr/>
        <a:lstStyle/>
        <a:p>
          <a:r>
            <a:rPr lang="id-ID" sz="1100" dirty="0" smtClean="0"/>
            <a:t>Meningkatnya pemenuhan sarpras perumahan dan permukiman</a:t>
          </a:r>
        </a:p>
        <a:p>
          <a:r>
            <a:rPr lang="id-ID" sz="1100" dirty="0" smtClean="0"/>
            <a:t>IK: Persentase peningkatan pemenuhan sarpras perkim</a:t>
          </a:r>
          <a:endParaRPr lang="id-ID" sz="1100" dirty="0"/>
        </a:p>
      </dgm:t>
    </dgm:pt>
    <dgm:pt modelId="{2EA3457B-CA9B-4196-BD05-AF946D683692}" type="parTrans" cxnId="{4508FDC3-93F6-4A20-8860-214D5D8244DE}">
      <dgm:prSet/>
      <dgm:spPr/>
      <dgm:t>
        <a:bodyPr/>
        <a:lstStyle/>
        <a:p>
          <a:endParaRPr lang="id-ID" sz="1100"/>
        </a:p>
      </dgm:t>
    </dgm:pt>
    <dgm:pt modelId="{F7658844-936F-495D-AED3-2C1CA77E4232}" type="sibTrans" cxnId="{4508FDC3-93F6-4A20-8860-214D5D8244DE}">
      <dgm:prSet/>
      <dgm:spPr/>
      <dgm:t>
        <a:bodyPr/>
        <a:lstStyle/>
        <a:p>
          <a:endParaRPr lang="id-ID" sz="1100"/>
        </a:p>
      </dgm:t>
    </dgm:pt>
    <dgm:pt modelId="{B1FA0DE4-7F4F-4685-9924-DDE41DF2A82F}">
      <dgm:prSet phldrT="[Text]" custT="1"/>
      <dgm:spPr/>
      <dgm:t>
        <a:bodyPr/>
        <a:lstStyle/>
        <a:p>
          <a:r>
            <a:rPr lang="id-ID" sz="1100" dirty="0" smtClean="0"/>
            <a:t>Meningkatnya akses sanitasi</a:t>
          </a:r>
        </a:p>
        <a:p>
          <a:r>
            <a:rPr lang="id-ID" sz="1100" dirty="0" smtClean="0"/>
            <a:t>IK: Persentase akses sanitasi</a:t>
          </a:r>
          <a:endParaRPr lang="id-ID" sz="1100" dirty="0"/>
        </a:p>
      </dgm:t>
    </dgm:pt>
    <dgm:pt modelId="{AFC3A796-2AFF-4227-8A35-A0CE0D440866}" type="parTrans" cxnId="{0C6390C5-DA73-4FFA-9842-72C195E6346D}">
      <dgm:prSet/>
      <dgm:spPr/>
      <dgm:t>
        <a:bodyPr/>
        <a:lstStyle/>
        <a:p>
          <a:endParaRPr lang="id-ID" sz="1100"/>
        </a:p>
      </dgm:t>
    </dgm:pt>
    <dgm:pt modelId="{9BDE1160-3A2C-47B8-9765-CD7C90520442}" type="sibTrans" cxnId="{0C6390C5-DA73-4FFA-9842-72C195E6346D}">
      <dgm:prSet/>
      <dgm:spPr/>
      <dgm:t>
        <a:bodyPr/>
        <a:lstStyle/>
        <a:p>
          <a:endParaRPr lang="id-ID" sz="1100"/>
        </a:p>
      </dgm:t>
    </dgm:pt>
    <dgm:pt modelId="{2A6A311A-580D-4739-BA0C-AE132A12602D}">
      <dgm:prSet custT="1"/>
      <dgm:spPr/>
      <dgm:t>
        <a:bodyPr/>
        <a:lstStyle/>
        <a:p>
          <a:r>
            <a:rPr lang="id-ID" sz="1100" dirty="0" smtClean="0"/>
            <a:t>Meningkatnya jumlah RTLH yg direhab</a:t>
          </a:r>
        </a:p>
        <a:p>
          <a:r>
            <a:rPr lang="id-ID" sz="1100" dirty="0" smtClean="0"/>
            <a:t>IK: Jumlah RTLH yang ditangani</a:t>
          </a:r>
          <a:endParaRPr lang="id-ID" sz="1100" dirty="0"/>
        </a:p>
      </dgm:t>
    </dgm:pt>
    <dgm:pt modelId="{97D14FDF-5E60-48A3-90AB-7B454A2FFE30}" type="parTrans" cxnId="{C38C44D2-4F4A-47C6-9DF9-12070B0DAA80}">
      <dgm:prSet/>
      <dgm:spPr/>
      <dgm:t>
        <a:bodyPr/>
        <a:lstStyle/>
        <a:p>
          <a:endParaRPr lang="id-ID" sz="1100"/>
        </a:p>
      </dgm:t>
    </dgm:pt>
    <dgm:pt modelId="{E31948EB-96D1-44EB-8EF2-779D8B5C0C60}" type="sibTrans" cxnId="{C38C44D2-4F4A-47C6-9DF9-12070B0DAA80}">
      <dgm:prSet/>
      <dgm:spPr/>
      <dgm:t>
        <a:bodyPr/>
        <a:lstStyle/>
        <a:p>
          <a:endParaRPr lang="id-ID" sz="1100"/>
        </a:p>
      </dgm:t>
    </dgm:pt>
    <dgm:pt modelId="{064BC997-4258-4374-8175-B2CCAAA4FA3C}">
      <dgm:prSet custT="1"/>
      <dgm:spPr/>
      <dgm:t>
        <a:bodyPr/>
        <a:lstStyle/>
        <a:p>
          <a:r>
            <a:rPr lang="id-ID" sz="1100" dirty="0" smtClean="0"/>
            <a:t>Meningkatnya rusun yang dibangun</a:t>
          </a:r>
        </a:p>
        <a:p>
          <a:r>
            <a:rPr lang="id-ID" sz="1100" dirty="0" smtClean="0"/>
            <a:t>IK: Jumlah rusun yang dibangun</a:t>
          </a:r>
          <a:endParaRPr lang="id-ID" sz="1100" dirty="0"/>
        </a:p>
      </dgm:t>
    </dgm:pt>
    <dgm:pt modelId="{4E7BACB8-D1F4-4CCC-BB31-9DAA54E097A2}" type="parTrans" cxnId="{8AD841A7-218F-44BD-B911-BBBFB8D17095}">
      <dgm:prSet/>
      <dgm:spPr/>
      <dgm:t>
        <a:bodyPr/>
        <a:lstStyle/>
        <a:p>
          <a:endParaRPr lang="id-ID" sz="1100"/>
        </a:p>
      </dgm:t>
    </dgm:pt>
    <dgm:pt modelId="{7F12DD9A-5452-42E2-97F2-E09D303A1AF1}" type="sibTrans" cxnId="{8AD841A7-218F-44BD-B911-BBBFB8D17095}">
      <dgm:prSet/>
      <dgm:spPr/>
      <dgm:t>
        <a:bodyPr/>
        <a:lstStyle/>
        <a:p>
          <a:endParaRPr lang="id-ID" sz="1100"/>
        </a:p>
      </dgm:t>
    </dgm:pt>
    <dgm:pt modelId="{0A8A7806-6A1A-47E1-A73A-D2C9AB734F28}">
      <dgm:prSet custT="1"/>
      <dgm:spPr/>
      <dgm:t>
        <a:bodyPr/>
        <a:lstStyle/>
        <a:p>
          <a:r>
            <a:rPr lang="id-ID" sz="1100" dirty="0" smtClean="0"/>
            <a:t>Meningkatnya akses air bersih</a:t>
          </a:r>
        </a:p>
        <a:p>
          <a:r>
            <a:rPr lang="id-ID" sz="1100" dirty="0" smtClean="0"/>
            <a:t>IK: Persentase akses air bersih</a:t>
          </a:r>
          <a:endParaRPr lang="id-ID" sz="1100" dirty="0"/>
        </a:p>
      </dgm:t>
    </dgm:pt>
    <dgm:pt modelId="{E5B9D3A7-F664-4BF5-B5C1-36522BA34185}" type="parTrans" cxnId="{AFC853F7-C437-4EEF-BCFB-E818CFF91800}">
      <dgm:prSet/>
      <dgm:spPr/>
      <dgm:t>
        <a:bodyPr/>
        <a:lstStyle/>
        <a:p>
          <a:endParaRPr lang="id-ID" sz="1100"/>
        </a:p>
      </dgm:t>
    </dgm:pt>
    <dgm:pt modelId="{8CED6DC2-FA18-439B-923F-5BEEF1D9CB89}" type="sibTrans" cxnId="{AFC853F7-C437-4EEF-BCFB-E818CFF91800}">
      <dgm:prSet/>
      <dgm:spPr/>
      <dgm:t>
        <a:bodyPr/>
        <a:lstStyle/>
        <a:p>
          <a:endParaRPr lang="id-ID" sz="1100"/>
        </a:p>
      </dgm:t>
    </dgm:pt>
    <dgm:pt modelId="{967B3D35-CBEA-4417-8D97-09B076EFE09E}">
      <dgm:prSet custT="1"/>
      <dgm:spPr/>
      <dgm:t>
        <a:bodyPr/>
        <a:lstStyle/>
        <a:p>
          <a:r>
            <a:rPr lang="id-ID" sz="1100" dirty="0" smtClean="0"/>
            <a:t>Meningkatnya sanitasi komunal yang dibangun</a:t>
          </a:r>
        </a:p>
        <a:p>
          <a:r>
            <a:rPr lang="id-ID" sz="1100" dirty="0" smtClean="0"/>
            <a:t>IK: Jumlah jamban komunal yang dibangun</a:t>
          </a:r>
          <a:endParaRPr lang="id-ID" sz="1100" dirty="0"/>
        </a:p>
      </dgm:t>
    </dgm:pt>
    <dgm:pt modelId="{0F335EBF-014A-41D3-A1CF-517FB954CD6D}" type="parTrans" cxnId="{F2D7D39B-7731-4257-85D3-9D55D1649E46}">
      <dgm:prSet/>
      <dgm:spPr/>
      <dgm:t>
        <a:bodyPr/>
        <a:lstStyle/>
        <a:p>
          <a:endParaRPr lang="id-ID" sz="1100"/>
        </a:p>
      </dgm:t>
    </dgm:pt>
    <dgm:pt modelId="{61B84678-2FD6-482F-ADB5-761367681F4F}" type="sibTrans" cxnId="{F2D7D39B-7731-4257-85D3-9D55D1649E46}">
      <dgm:prSet/>
      <dgm:spPr/>
      <dgm:t>
        <a:bodyPr/>
        <a:lstStyle/>
        <a:p>
          <a:endParaRPr lang="id-ID" sz="1100"/>
        </a:p>
      </dgm:t>
    </dgm:pt>
    <dgm:pt modelId="{42EAB01F-8F3C-4C3B-8FC7-647951C55B6D}">
      <dgm:prSet custT="1"/>
      <dgm:spPr/>
      <dgm:t>
        <a:bodyPr/>
        <a:lstStyle/>
        <a:p>
          <a:r>
            <a:rPr lang="id-ID" sz="1100" dirty="0" smtClean="0"/>
            <a:t>Meningkatnya rumah dengan jaringan air bersih perpipaan</a:t>
          </a:r>
        </a:p>
        <a:p>
          <a:r>
            <a:rPr lang="id-ID" sz="1100" dirty="0" smtClean="0"/>
            <a:t>IK: Panjang jaringan pipa air bersih yang dibangun</a:t>
          </a:r>
          <a:endParaRPr lang="id-ID" sz="1100" dirty="0"/>
        </a:p>
      </dgm:t>
    </dgm:pt>
    <dgm:pt modelId="{C7C947A4-186B-4C50-9AF0-33436FBD24C5}" type="parTrans" cxnId="{A9F6109B-DA6F-42B3-9769-CC3EF17F0BD7}">
      <dgm:prSet/>
      <dgm:spPr/>
      <dgm:t>
        <a:bodyPr/>
        <a:lstStyle/>
        <a:p>
          <a:endParaRPr lang="id-ID" sz="1100"/>
        </a:p>
      </dgm:t>
    </dgm:pt>
    <dgm:pt modelId="{987D854A-EC6D-4FBB-ABBB-135192C9DE76}" type="sibTrans" cxnId="{A9F6109B-DA6F-42B3-9769-CC3EF17F0BD7}">
      <dgm:prSet/>
      <dgm:spPr/>
      <dgm:t>
        <a:bodyPr/>
        <a:lstStyle/>
        <a:p>
          <a:endParaRPr lang="id-ID" sz="1100"/>
        </a:p>
      </dgm:t>
    </dgm:pt>
    <dgm:pt modelId="{D70B3D2B-6EF9-4C86-B450-FD252D4AFE11}" type="pres">
      <dgm:prSet presAssocID="{0346736E-D3C1-4FD8-852E-61408C24047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9332715C-27CF-44AA-91B4-6DF7F37D8D07}" type="pres">
      <dgm:prSet presAssocID="{01017743-843F-4F09-9534-07D8B6E20AA4}" presName="hierRoot1" presStyleCnt="0"/>
      <dgm:spPr/>
    </dgm:pt>
    <dgm:pt modelId="{4244789C-C4F4-43A1-B3A4-C86669FF0F37}" type="pres">
      <dgm:prSet presAssocID="{01017743-843F-4F09-9534-07D8B6E20AA4}" presName="composite" presStyleCnt="0"/>
      <dgm:spPr/>
    </dgm:pt>
    <dgm:pt modelId="{05FB4D16-4768-421D-A802-F0CCF36F57EC}" type="pres">
      <dgm:prSet presAssocID="{01017743-843F-4F09-9534-07D8B6E20AA4}" presName="background" presStyleLbl="node0" presStyleIdx="0" presStyleCnt="1"/>
      <dgm:spPr/>
    </dgm:pt>
    <dgm:pt modelId="{4772DC11-89A8-4066-80B6-631FD37D814A}" type="pres">
      <dgm:prSet presAssocID="{01017743-843F-4F09-9534-07D8B6E20AA4}" presName="text" presStyleLbl="fgAcc0" presStyleIdx="0" presStyleCnt="1" custScaleX="16451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7D5C3F3-E5D2-4D14-B7E7-02958C9CAC16}" type="pres">
      <dgm:prSet presAssocID="{01017743-843F-4F09-9534-07D8B6E20AA4}" presName="hierChild2" presStyleCnt="0"/>
      <dgm:spPr/>
    </dgm:pt>
    <dgm:pt modelId="{29B0FEB3-2478-48AA-BF65-AFC217A7755D}" type="pres">
      <dgm:prSet presAssocID="{610F06B2-CCA7-4F3D-B129-8C2A5DB20285}" presName="Name10" presStyleLbl="parChTrans1D2" presStyleIdx="0" presStyleCnt="2"/>
      <dgm:spPr/>
      <dgm:t>
        <a:bodyPr/>
        <a:lstStyle/>
        <a:p>
          <a:endParaRPr lang="id-ID"/>
        </a:p>
      </dgm:t>
    </dgm:pt>
    <dgm:pt modelId="{27B1EA5E-3EB9-4EB5-BC37-E35F7BE73500}" type="pres">
      <dgm:prSet presAssocID="{714485C6-4ED2-4C4A-A737-39492517D49F}" presName="hierRoot2" presStyleCnt="0"/>
      <dgm:spPr/>
    </dgm:pt>
    <dgm:pt modelId="{C61C5515-1F61-40C1-B2EA-1B6227087715}" type="pres">
      <dgm:prSet presAssocID="{714485C6-4ED2-4C4A-A737-39492517D49F}" presName="composite2" presStyleCnt="0"/>
      <dgm:spPr/>
    </dgm:pt>
    <dgm:pt modelId="{1420D8F9-D3E9-47EE-B045-0D3A76B4E156}" type="pres">
      <dgm:prSet presAssocID="{714485C6-4ED2-4C4A-A737-39492517D49F}" presName="background2" presStyleLbl="node2" presStyleIdx="0" presStyleCnt="2"/>
      <dgm:spPr/>
    </dgm:pt>
    <dgm:pt modelId="{17BB8D0C-2D8C-4D80-A3CC-4AFD5FDDAF29}" type="pres">
      <dgm:prSet presAssocID="{714485C6-4ED2-4C4A-A737-39492517D49F}" presName="text2" presStyleLbl="fgAcc2" presStyleIdx="0" presStyleCnt="2" custScaleX="160287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F077816-F1EB-480D-A874-A492FE7DB0F5}" type="pres">
      <dgm:prSet presAssocID="{714485C6-4ED2-4C4A-A737-39492517D49F}" presName="hierChild3" presStyleCnt="0"/>
      <dgm:spPr/>
    </dgm:pt>
    <dgm:pt modelId="{9ECC5955-02BE-4F2C-B392-7A1CAA43DCE1}" type="pres">
      <dgm:prSet presAssocID="{6D313B00-8FEE-455F-8C57-9B86C571675B}" presName="Name17" presStyleLbl="parChTrans1D3" presStyleIdx="0" presStyleCnt="4"/>
      <dgm:spPr/>
      <dgm:t>
        <a:bodyPr/>
        <a:lstStyle/>
        <a:p>
          <a:endParaRPr lang="id-ID"/>
        </a:p>
      </dgm:t>
    </dgm:pt>
    <dgm:pt modelId="{34111CFB-72D9-4ABC-B910-132C33A07405}" type="pres">
      <dgm:prSet presAssocID="{E086C89F-CB41-4CE2-B546-0A7AD1B61C10}" presName="hierRoot3" presStyleCnt="0"/>
      <dgm:spPr/>
    </dgm:pt>
    <dgm:pt modelId="{D90111E2-AB6F-4C9D-85CD-545A8497838C}" type="pres">
      <dgm:prSet presAssocID="{E086C89F-CB41-4CE2-B546-0A7AD1B61C10}" presName="composite3" presStyleCnt="0"/>
      <dgm:spPr/>
    </dgm:pt>
    <dgm:pt modelId="{3C2D4DCC-06C9-4D63-A2C4-D1EA0410F7E2}" type="pres">
      <dgm:prSet presAssocID="{E086C89F-CB41-4CE2-B546-0A7AD1B61C10}" presName="background3" presStyleLbl="node3" presStyleIdx="0" presStyleCnt="4"/>
      <dgm:spPr/>
    </dgm:pt>
    <dgm:pt modelId="{15941B6B-91D9-4265-A085-42872986979F}" type="pres">
      <dgm:prSet presAssocID="{E086C89F-CB41-4CE2-B546-0A7AD1B61C10}" presName="text3" presStyleLbl="fgAcc3" presStyleIdx="0" presStyleCnt="4" custScaleX="139322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11B9EA2-1184-442E-87A3-D7DDE212CF38}" type="pres">
      <dgm:prSet presAssocID="{E086C89F-CB41-4CE2-B546-0A7AD1B61C10}" presName="hierChild4" presStyleCnt="0"/>
      <dgm:spPr/>
    </dgm:pt>
    <dgm:pt modelId="{925FF8B1-7A8C-4F41-9C98-117E1FF426E2}" type="pres">
      <dgm:prSet presAssocID="{97D14FDF-5E60-48A3-90AB-7B454A2FFE30}" presName="Name23" presStyleLbl="parChTrans1D4" presStyleIdx="0" presStyleCnt="4"/>
      <dgm:spPr/>
      <dgm:t>
        <a:bodyPr/>
        <a:lstStyle/>
        <a:p>
          <a:endParaRPr lang="id-ID"/>
        </a:p>
      </dgm:t>
    </dgm:pt>
    <dgm:pt modelId="{D737484E-3148-4FF1-96BD-9B832E292D32}" type="pres">
      <dgm:prSet presAssocID="{2A6A311A-580D-4739-BA0C-AE132A12602D}" presName="hierRoot4" presStyleCnt="0"/>
      <dgm:spPr/>
    </dgm:pt>
    <dgm:pt modelId="{62D82257-2CDE-4C3E-8EB9-C351419FB6DA}" type="pres">
      <dgm:prSet presAssocID="{2A6A311A-580D-4739-BA0C-AE132A12602D}" presName="composite4" presStyleCnt="0"/>
      <dgm:spPr/>
    </dgm:pt>
    <dgm:pt modelId="{98CD75F7-E9BB-4D1F-A629-0654666C7A25}" type="pres">
      <dgm:prSet presAssocID="{2A6A311A-580D-4739-BA0C-AE132A12602D}" presName="background4" presStyleLbl="node4" presStyleIdx="0" presStyleCnt="4"/>
      <dgm:spPr/>
    </dgm:pt>
    <dgm:pt modelId="{719DA8C1-E6F6-41C8-96E2-665DAF1D2B23}" type="pres">
      <dgm:prSet presAssocID="{2A6A311A-580D-4739-BA0C-AE132A12602D}" presName="text4" presStyleLbl="fgAcc4" presStyleIdx="0" presStyleCnt="4" custScaleX="13271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60159A8E-2E92-4CD5-B17E-B5F721CC3C61}" type="pres">
      <dgm:prSet presAssocID="{2A6A311A-580D-4739-BA0C-AE132A12602D}" presName="hierChild5" presStyleCnt="0"/>
      <dgm:spPr/>
    </dgm:pt>
    <dgm:pt modelId="{B80DEF6A-DACD-45C6-95B4-CC77687734D8}" type="pres">
      <dgm:prSet presAssocID="{F19E3902-F7EB-44D9-9E06-1EFB1D1DAE8C}" presName="Name17" presStyleLbl="parChTrans1D3" presStyleIdx="1" presStyleCnt="4"/>
      <dgm:spPr/>
      <dgm:t>
        <a:bodyPr/>
        <a:lstStyle/>
        <a:p>
          <a:endParaRPr lang="id-ID"/>
        </a:p>
      </dgm:t>
    </dgm:pt>
    <dgm:pt modelId="{0E503D9D-212C-47EB-AE38-B1A1A6B52FB2}" type="pres">
      <dgm:prSet presAssocID="{6BBECD42-5293-4EF9-92C2-CD83E9D1F72B}" presName="hierRoot3" presStyleCnt="0"/>
      <dgm:spPr/>
    </dgm:pt>
    <dgm:pt modelId="{633B1D4F-5CFF-4DAC-9B27-AEADD10F88C4}" type="pres">
      <dgm:prSet presAssocID="{6BBECD42-5293-4EF9-92C2-CD83E9D1F72B}" presName="composite3" presStyleCnt="0"/>
      <dgm:spPr/>
    </dgm:pt>
    <dgm:pt modelId="{EF41A6E9-1FA6-41E5-9D98-BB595C3A801A}" type="pres">
      <dgm:prSet presAssocID="{6BBECD42-5293-4EF9-92C2-CD83E9D1F72B}" presName="background3" presStyleLbl="node3" presStyleIdx="1" presStyleCnt="4"/>
      <dgm:spPr/>
    </dgm:pt>
    <dgm:pt modelId="{588C55D9-27F3-4038-BD12-1BD13BE91654}" type="pres">
      <dgm:prSet presAssocID="{6BBECD42-5293-4EF9-92C2-CD83E9D1F72B}" presName="text3" presStyleLbl="fgAcc3" presStyleIdx="1" presStyleCnt="4" custScaleX="127167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081EDA3F-C994-49E9-BCA5-D5CE9A4CC67B}" type="pres">
      <dgm:prSet presAssocID="{6BBECD42-5293-4EF9-92C2-CD83E9D1F72B}" presName="hierChild4" presStyleCnt="0"/>
      <dgm:spPr/>
    </dgm:pt>
    <dgm:pt modelId="{DE9BC55C-6A72-4BC4-AB90-6EAA58C00224}" type="pres">
      <dgm:prSet presAssocID="{4E7BACB8-D1F4-4CCC-BB31-9DAA54E097A2}" presName="Name23" presStyleLbl="parChTrans1D4" presStyleIdx="1" presStyleCnt="4"/>
      <dgm:spPr/>
      <dgm:t>
        <a:bodyPr/>
        <a:lstStyle/>
        <a:p>
          <a:endParaRPr lang="id-ID"/>
        </a:p>
      </dgm:t>
    </dgm:pt>
    <dgm:pt modelId="{647A6009-6FCD-4257-A5D8-6AF36632E247}" type="pres">
      <dgm:prSet presAssocID="{064BC997-4258-4374-8175-B2CCAAA4FA3C}" presName="hierRoot4" presStyleCnt="0"/>
      <dgm:spPr/>
    </dgm:pt>
    <dgm:pt modelId="{202A0584-E2E3-4BFC-95E0-563B098622B3}" type="pres">
      <dgm:prSet presAssocID="{064BC997-4258-4374-8175-B2CCAAA4FA3C}" presName="composite4" presStyleCnt="0"/>
      <dgm:spPr/>
    </dgm:pt>
    <dgm:pt modelId="{0E42BD20-8BF2-46DD-9E96-D42B0890BB3F}" type="pres">
      <dgm:prSet presAssocID="{064BC997-4258-4374-8175-B2CCAAA4FA3C}" presName="background4" presStyleLbl="node4" presStyleIdx="1" presStyleCnt="4"/>
      <dgm:spPr/>
    </dgm:pt>
    <dgm:pt modelId="{10BD0230-7A13-48E3-AAAE-A107C1019253}" type="pres">
      <dgm:prSet presAssocID="{064BC997-4258-4374-8175-B2CCAAA4FA3C}" presName="text4" presStyleLbl="fgAcc4" presStyleIdx="1" presStyleCnt="4" custScaleX="12575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1DDE7DC9-36A3-4C8F-B217-324DFD2C481E}" type="pres">
      <dgm:prSet presAssocID="{064BC997-4258-4374-8175-B2CCAAA4FA3C}" presName="hierChild5" presStyleCnt="0"/>
      <dgm:spPr/>
    </dgm:pt>
    <dgm:pt modelId="{2B67FAFC-9F6E-475B-BE78-20677A648694}" type="pres">
      <dgm:prSet presAssocID="{2EA3457B-CA9B-4196-BD05-AF946D683692}" presName="Name10" presStyleLbl="parChTrans1D2" presStyleIdx="1" presStyleCnt="2"/>
      <dgm:spPr/>
      <dgm:t>
        <a:bodyPr/>
        <a:lstStyle/>
        <a:p>
          <a:endParaRPr lang="id-ID"/>
        </a:p>
      </dgm:t>
    </dgm:pt>
    <dgm:pt modelId="{21370B21-926E-4BCA-BD06-8ED67AE93402}" type="pres">
      <dgm:prSet presAssocID="{599DF273-D7FB-4D8E-9346-E71BD53426F5}" presName="hierRoot2" presStyleCnt="0"/>
      <dgm:spPr/>
    </dgm:pt>
    <dgm:pt modelId="{3BBDC669-EF89-4CF8-82D5-779763E8FEAD}" type="pres">
      <dgm:prSet presAssocID="{599DF273-D7FB-4D8E-9346-E71BD53426F5}" presName="composite2" presStyleCnt="0"/>
      <dgm:spPr/>
    </dgm:pt>
    <dgm:pt modelId="{23ACF7DF-1488-4A79-A397-0C5E1A5E1543}" type="pres">
      <dgm:prSet presAssocID="{599DF273-D7FB-4D8E-9346-E71BD53426F5}" presName="background2" presStyleLbl="node2" presStyleIdx="1" presStyleCnt="2"/>
      <dgm:spPr/>
    </dgm:pt>
    <dgm:pt modelId="{7F61B1A4-63AD-4FEC-9DBD-F55C5EA894A8}" type="pres">
      <dgm:prSet presAssocID="{599DF273-D7FB-4D8E-9346-E71BD53426F5}" presName="text2" presStyleLbl="fgAcc2" presStyleIdx="1" presStyleCnt="2" custScaleX="15264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163C737-E0AF-4613-BFDA-89329BFD41D8}" type="pres">
      <dgm:prSet presAssocID="{599DF273-D7FB-4D8E-9346-E71BD53426F5}" presName="hierChild3" presStyleCnt="0"/>
      <dgm:spPr/>
    </dgm:pt>
    <dgm:pt modelId="{ACAD9290-D18F-403D-978C-F904648C647D}" type="pres">
      <dgm:prSet presAssocID="{AFC3A796-2AFF-4227-8A35-A0CE0D440866}" presName="Name17" presStyleLbl="parChTrans1D3" presStyleIdx="2" presStyleCnt="4"/>
      <dgm:spPr/>
      <dgm:t>
        <a:bodyPr/>
        <a:lstStyle/>
        <a:p>
          <a:endParaRPr lang="id-ID"/>
        </a:p>
      </dgm:t>
    </dgm:pt>
    <dgm:pt modelId="{8159D436-F5A7-4FB4-9CAE-5E6F3FD6C3A0}" type="pres">
      <dgm:prSet presAssocID="{B1FA0DE4-7F4F-4685-9924-DDE41DF2A82F}" presName="hierRoot3" presStyleCnt="0"/>
      <dgm:spPr/>
    </dgm:pt>
    <dgm:pt modelId="{01C6979E-DD82-4E8A-8A8A-C4C5F4629860}" type="pres">
      <dgm:prSet presAssocID="{B1FA0DE4-7F4F-4685-9924-DDE41DF2A82F}" presName="composite3" presStyleCnt="0"/>
      <dgm:spPr/>
    </dgm:pt>
    <dgm:pt modelId="{8AB7ED55-EA5D-4589-A20F-F7667B4E8188}" type="pres">
      <dgm:prSet presAssocID="{B1FA0DE4-7F4F-4685-9924-DDE41DF2A82F}" presName="background3" presStyleLbl="node3" presStyleIdx="2" presStyleCnt="4"/>
      <dgm:spPr/>
    </dgm:pt>
    <dgm:pt modelId="{81238332-9FE6-4127-B5D6-9870BE242DC2}" type="pres">
      <dgm:prSet presAssocID="{B1FA0DE4-7F4F-4685-9924-DDE41DF2A82F}" presName="text3" presStyleLbl="fgAcc3" presStyleIdx="2" presStyleCnt="4" custScaleX="130578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6497314-9BBD-4923-BAF4-7E5CDAED601A}" type="pres">
      <dgm:prSet presAssocID="{B1FA0DE4-7F4F-4685-9924-DDE41DF2A82F}" presName="hierChild4" presStyleCnt="0"/>
      <dgm:spPr/>
    </dgm:pt>
    <dgm:pt modelId="{EC0373C3-52DE-46BA-8DD0-B8DC366F06FF}" type="pres">
      <dgm:prSet presAssocID="{0F335EBF-014A-41D3-A1CF-517FB954CD6D}" presName="Name23" presStyleLbl="parChTrans1D4" presStyleIdx="2" presStyleCnt="4"/>
      <dgm:spPr/>
      <dgm:t>
        <a:bodyPr/>
        <a:lstStyle/>
        <a:p>
          <a:endParaRPr lang="id-ID"/>
        </a:p>
      </dgm:t>
    </dgm:pt>
    <dgm:pt modelId="{36475882-10FB-4D74-B435-A2EEAB7D43EF}" type="pres">
      <dgm:prSet presAssocID="{967B3D35-CBEA-4417-8D97-09B076EFE09E}" presName="hierRoot4" presStyleCnt="0"/>
      <dgm:spPr/>
    </dgm:pt>
    <dgm:pt modelId="{3A924960-7AD0-4692-AE34-8B3FE04E9CE1}" type="pres">
      <dgm:prSet presAssocID="{967B3D35-CBEA-4417-8D97-09B076EFE09E}" presName="composite4" presStyleCnt="0"/>
      <dgm:spPr/>
    </dgm:pt>
    <dgm:pt modelId="{1F619BC4-8889-4B1D-9702-D6A1FE0E28A7}" type="pres">
      <dgm:prSet presAssocID="{967B3D35-CBEA-4417-8D97-09B076EFE09E}" presName="background4" presStyleLbl="node4" presStyleIdx="2" presStyleCnt="4"/>
      <dgm:spPr/>
    </dgm:pt>
    <dgm:pt modelId="{E000D986-7F20-4D5A-9079-E973A9A582F3}" type="pres">
      <dgm:prSet presAssocID="{967B3D35-CBEA-4417-8D97-09B076EFE09E}" presName="text4" presStyleLbl="fgAcc4" presStyleIdx="2" presStyleCnt="4" custScaleX="124920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0CA37C92-5463-4678-B2AC-9501EFBAD931}" type="pres">
      <dgm:prSet presAssocID="{967B3D35-CBEA-4417-8D97-09B076EFE09E}" presName="hierChild5" presStyleCnt="0"/>
      <dgm:spPr/>
    </dgm:pt>
    <dgm:pt modelId="{D59C435B-ACDB-4981-A839-39589EDDF3E5}" type="pres">
      <dgm:prSet presAssocID="{E5B9D3A7-F664-4BF5-B5C1-36522BA34185}" presName="Name17" presStyleLbl="parChTrans1D3" presStyleIdx="3" presStyleCnt="4"/>
      <dgm:spPr/>
      <dgm:t>
        <a:bodyPr/>
        <a:lstStyle/>
        <a:p>
          <a:endParaRPr lang="id-ID"/>
        </a:p>
      </dgm:t>
    </dgm:pt>
    <dgm:pt modelId="{A961396F-F3F6-422E-94FB-1CA212746020}" type="pres">
      <dgm:prSet presAssocID="{0A8A7806-6A1A-47E1-A73A-D2C9AB734F28}" presName="hierRoot3" presStyleCnt="0"/>
      <dgm:spPr/>
    </dgm:pt>
    <dgm:pt modelId="{4082DBF8-2315-4AB7-A0EF-E2710AF20448}" type="pres">
      <dgm:prSet presAssocID="{0A8A7806-6A1A-47E1-A73A-D2C9AB734F28}" presName="composite3" presStyleCnt="0"/>
      <dgm:spPr/>
    </dgm:pt>
    <dgm:pt modelId="{F5C8F5B9-FFAC-483A-879E-D2AFBDFC47C4}" type="pres">
      <dgm:prSet presAssocID="{0A8A7806-6A1A-47E1-A73A-D2C9AB734F28}" presName="background3" presStyleLbl="node3" presStyleIdx="3" presStyleCnt="4"/>
      <dgm:spPr/>
    </dgm:pt>
    <dgm:pt modelId="{0D7D9333-995B-42EB-A60D-C6F28DC3DCF7}" type="pres">
      <dgm:prSet presAssocID="{0A8A7806-6A1A-47E1-A73A-D2C9AB734F28}" presName="text3" presStyleLbl="fgAcc3" presStyleIdx="3" presStyleCnt="4" custScaleX="12417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A308037-E20B-434A-9DEF-AAE97F35A640}" type="pres">
      <dgm:prSet presAssocID="{0A8A7806-6A1A-47E1-A73A-D2C9AB734F28}" presName="hierChild4" presStyleCnt="0"/>
      <dgm:spPr/>
    </dgm:pt>
    <dgm:pt modelId="{6AECBA8F-14EE-42B8-BABA-9D6248D288F1}" type="pres">
      <dgm:prSet presAssocID="{C7C947A4-186B-4C50-9AF0-33436FBD24C5}" presName="Name23" presStyleLbl="parChTrans1D4" presStyleIdx="3" presStyleCnt="4"/>
      <dgm:spPr/>
      <dgm:t>
        <a:bodyPr/>
        <a:lstStyle/>
        <a:p>
          <a:endParaRPr lang="id-ID"/>
        </a:p>
      </dgm:t>
    </dgm:pt>
    <dgm:pt modelId="{7ACA9044-52DC-4B19-A9A2-59EE3A1DD455}" type="pres">
      <dgm:prSet presAssocID="{42EAB01F-8F3C-4C3B-8FC7-647951C55B6D}" presName="hierRoot4" presStyleCnt="0"/>
      <dgm:spPr/>
    </dgm:pt>
    <dgm:pt modelId="{CEFD8032-B07E-4D52-827D-9B4627866E5B}" type="pres">
      <dgm:prSet presAssocID="{42EAB01F-8F3C-4C3B-8FC7-647951C55B6D}" presName="composite4" presStyleCnt="0"/>
      <dgm:spPr/>
    </dgm:pt>
    <dgm:pt modelId="{5F1350F6-89A3-447E-9773-F12A15F931B3}" type="pres">
      <dgm:prSet presAssocID="{42EAB01F-8F3C-4C3B-8FC7-647951C55B6D}" presName="background4" presStyleLbl="node4" presStyleIdx="3" presStyleCnt="4"/>
      <dgm:spPr/>
    </dgm:pt>
    <dgm:pt modelId="{F47EDC09-9D6A-49D0-81AB-E4256D5BD6DC}" type="pres">
      <dgm:prSet presAssocID="{42EAB01F-8F3C-4C3B-8FC7-647951C55B6D}" presName="text4" presStyleLbl="fgAcc4" presStyleIdx="3" presStyleCnt="4" custScaleX="13962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3E71DF4-8298-4A22-A4D1-6AD352599B5D}" type="pres">
      <dgm:prSet presAssocID="{42EAB01F-8F3C-4C3B-8FC7-647951C55B6D}" presName="hierChild5" presStyleCnt="0"/>
      <dgm:spPr/>
    </dgm:pt>
  </dgm:ptLst>
  <dgm:cxnLst>
    <dgm:cxn modelId="{0B98D785-D933-460D-BFDD-97D3E10F135E}" srcId="{714485C6-4ED2-4C4A-A737-39492517D49F}" destId="{E086C89F-CB41-4CE2-B546-0A7AD1B61C10}" srcOrd="0" destOrd="0" parTransId="{6D313B00-8FEE-455F-8C57-9B86C571675B}" sibTransId="{74D86060-8C1B-46C2-9AA2-DD7DFCF66FCC}"/>
    <dgm:cxn modelId="{E42FA61E-6CC8-4A31-AB04-BB04F5853F12}" type="presOf" srcId="{2EA3457B-CA9B-4196-BD05-AF946D683692}" destId="{2B67FAFC-9F6E-475B-BE78-20677A648694}" srcOrd="0" destOrd="0" presId="urn:microsoft.com/office/officeart/2005/8/layout/hierarchy1"/>
    <dgm:cxn modelId="{AFC853F7-C437-4EEF-BCFB-E818CFF91800}" srcId="{599DF273-D7FB-4D8E-9346-E71BD53426F5}" destId="{0A8A7806-6A1A-47E1-A73A-D2C9AB734F28}" srcOrd="1" destOrd="0" parTransId="{E5B9D3A7-F664-4BF5-B5C1-36522BA34185}" sibTransId="{8CED6DC2-FA18-439B-923F-5BEEF1D9CB89}"/>
    <dgm:cxn modelId="{357D5581-7F46-4183-8326-833958E919EA}" type="presOf" srcId="{01017743-843F-4F09-9534-07D8B6E20AA4}" destId="{4772DC11-89A8-4066-80B6-631FD37D814A}" srcOrd="0" destOrd="0" presId="urn:microsoft.com/office/officeart/2005/8/layout/hierarchy1"/>
    <dgm:cxn modelId="{585F7CE3-37B9-4597-AD66-0F4DA8B7FDAA}" type="presOf" srcId="{0A8A7806-6A1A-47E1-A73A-D2C9AB734F28}" destId="{0D7D9333-995B-42EB-A60D-C6F28DC3DCF7}" srcOrd="0" destOrd="0" presId="urn:microsoft.com/office/officeart/2005/8/layout/hierarchy1"/>
    <dgm:cxn modelId="{16633C9B-70DE-495A-8A92-70E055338297}" type="presOf" srcId="{967B3D35-CBEA-4417-8D97-09B076EFE09E}" destId="{E000D986-7F20-4D5A-9079-E973A9A582F3}" srcOrd="0" destOrd="0" presId="urn:microsoft.com/office/officeart/2005/8/layout/hierarchy1"/>
    <dgm:cxn modelId="{CAC1135D-1F2A-457D-B0C2-CDCD34BA4DC0}" type="presOf" srcId="{0346736E-D3C1-4FD8-852E-61408C240479}" destId="{D70B3D2B-6EF9-4C86-B450-FD252D4AFE11}" srcOrd="0" destOrd="0" presId="urn:microsoft.com/office/officeart/2005/8/layout/hierarchy1"/>
    <dgm:cxn modelId="{74CE8800-C847-404D-B836-CC77B54D198A}" type="presOf" srcId="{714485C6-4ED2-4C4A-A737-39492517D49F}" destId="{17BB8D0C-2D8C-4D80-A3CC-4AFD5FDDAF29}" srcOrd="0" destOrd="0" presId="urn:microsoft.com/office/officeart/2005/8/layout/hierarchy1"/>
    <dgm:cxn modelId="{835CE767-BE69-4874-863F-743F0DE73BE6}" srcId="{01017743-843F-4F09-9534-07D8B6E20AA4}" destId="{714485C6-4ED2-4C4A-A737-39492517D49F}" srcOrd="0" destOrd="0" parTransId="{610F06B2-CCA7-4F3D-B129-8C2A5DB20285}" sibTransId="{129D018B-3908-41E9-901D-3F33247BFBC1}"/>
    <dgm:cxn modelId="{0C3B4E6E-C1E6-4D87-BE2B-E093026E2AED}" type="presOf" srcId="{6BBECD42-5293-4EF9-92C2-CD83E9D1F72B}" destId="{588C55D9-27F3-4038-BD12-1BD13BE91654}" srcOrd="0" destOrd="0" presId="urn:microsoft.com/office/officeart/2005/8/layout/hierarchy1"/>
    <dgm:cxn modelId="{F2D7D39B-7731-4257-85D3-9D55D1649E46}" srcId="{B1FA0DE4-7F4F-4685-9924-DDE41DF2A82F}" destId="{967B3D35-CBEA-4417-8D97-09B076EFE09E}" srcOrd="0" destOrd="0" parTransId="{0F335EBF-014A-41D3-A1CF-517FB954CD6D}" sibTransId="{61B84678-2FD6-482F-ADB5-761367681F4F}"/>
    <dgm:cxn modelId="{484A9731-6582-440C-9D6A-247653C3B175}" type="presOf" srcId="{C7C947A4-186B-4C50-9AF0-33436FBD24C5}" destId="{6AECBA8F-14EE-42B8-BABA-9D6248D288F1}" srcOrd="0" destOrd="0" presId="urn:microsoft.com/office/officeart/2005/8/layout/hierarchy1"/>
    <dgm:cxn modelId="{1A2CD838-7013-4E57-AABA-F0A4EEFA89AB}" type="presOf" srcId="{E5B9D3A7-F664-4BF5-B5C1-36522BA34185}" destId="{D59C435B-ACDB-4981-A839-39589EDDF3E5}" srcOrd="0" destOrd="0" presId="urn:microsoft.com/office/officeart/2005/8/layout/hierarchy1"/>
    <dgm:cxn modelId="{4508FDC3-93F6-4A20-8860-214D5D8244DE}" srcId="{01017743-843F-4F09-9534-07D8B6E20AA4}" destId="{599DF273-D7FB-4D8E-9346-E71BD53426F5}" srcOrd="1" destOrd="0" parTransId="{2EA3457B-CA9B-4196-BD05-AF946D683692}" sibTransId="{F7658844-936F-495D-AED3-2C1CA77E4232}"/>
    <dgm:cxn modelId="{B8273A6C-B5F1-4297-ADC0-C841841B0399}" type="presOf" srcId="{E086C89F-CB41-4CE2-B546-0A7AD1B61C10}" destId="{15941B6B-91D9-4265-A085-42872986979F}" srcOrd="0" destOrd="0" presId="urn:microsoft.com/office/officeart/2005/8/layout/hierarchy1"/>
    <dgm:cxn modelId="{0C6390C5-DA73-4FFA-9842-72C195E6346D}" srcId="{599DF273-D7FB-4D8E-9346-E71BD53426F5}" destId="{B1FA0DE4-7F4F-4685-9924-DDE41DF2A82F}" srcOrd="0" destOrd="0" parTransId="{AFC3A796-2AFF-4227-8A35-A0CE0D440866}" sibTransId="{9BDE1160-3A2C-47B8-9765-CD7C90520442}"/>
    <dgm:cxn modelId="{F7C5E7A4-17D5-4535-84C0-F4E29D0231A7}" type="presOf" srcId="{B1FA0DE4-7F4F-4685-9924-DDE41DF2A82F}" destId="{81238332-9FE6-4127-B5D6-9870BE242DC2}" srcOrd="0" destOrd="0" presId="urn:microsoft.com/office/officeart/2005/8/layout/hierarchy1"/>
    <dgm:cxn modelId="{8673ECD3-6EB1-4661-A06D-B0C681607102}" type="presOf" srcId="{064BC997-4258-4374-8175-B2CCAAA4FA3C}" destId="{10BD0230-7A13-48E3-AAAE-A107C1019253}" srcOrd="0" destOrd="0" presId="urn:microsoft.com/office/officeart/2005/8/layout/hierarchy1"/>
    <dgm:cxn modelId="{BF7ED79C-2CCF-4715-8661-6CCBA638D91C}" type="presOf" srcId="{599DF273-D7FB-4D8E-9346-E71BD53426F5}" destId="{7F61B1A4-63AD-4FEC-9DBD-F55C5EA894A8}" srcOrd="0" destOrd="0" presId="urn:microsoft.com/office/officeart/2005/8/layout/hierarchy1"/>
    <dgm:cxn modelId="{57350AE9-6592-4FFF-A702-1007EAD0CA12}" type="presOf" srcId="{610F06B2-CCA7-4F3D-B129-8C2A5DB20285}" destId="{29B0FEB3-2478-48AA-BF65-AFC217A7755D}" srcOrd="0" destOrd="0" presId="urn:microsoft.com/office/officeart/2005/8/layout/hierarchy1"/>
    <dgm:cxn modelId="{AFB005ED-3C32-498F-A0BE-5D7F05C42941}" type="presOf" srcId="{F19E3902-F7EB-44D9-9E06-1EFB1D1DAE8C}" destId="{B80DEF6A-DACD-45C6-95B4-CC77687734D8}" srcOrd="0" destOrd="0" presId="urn:microsoft.com/office/officeart/2005/8/layout/hierarchy1"/>
    <dgm:cxn modelId="{6F33584B-BA01-487F-93E8-82453E3D7D19}" type="presOf" srcId="{6D313B00-8FEE-455F-8C57-9B86C571675B}" destId="{9ECC5955-02BE-4F2C-B392-7A1CAA43DCE1}" srcOrd="0" destOrd="0" presId="urn:microsoft.com/office/officeart/2005/8/layout/hierarchy1"/>
    <dgm:cxn modelId="{B8ADADDC-5104-468F-BB67-5CE26A8A6AA2}" type="presOf" srcId="{4E7BACB8-D1F4-4CCC-BB31-9DAA54E097A2}" destId="{DE9BC55C-6A72-4BC4-AB90-6EAA58C00224}" srcOrd="0" destOrd="0" presId="urn:microsoft.com/office/officeart/2005/8/layout/hierarchy1"/>
    <dgm:cxn modelId="{902AC769-C418-48B0-99FD-24BC826D58A7}" srcId="{714485C6-4ED2-4C4A-A737-39492517D49F}" destId="{6BBECD42-5293-4EF9-92C2-CD83E9D1F72B}" srcOrd="1" destOrd="0" parTransId="{F19E3902-F7EB-44D9-9E06-1EFB1D1DAE8C}" sibTransId="{ED4D58B0-5866-4236-8D12-35954C790708}"/>
    <dgm:cxn modelId="{2E09FDE8-289B-4482-B047-BF2EA98F0A1B}" type="presOf" srcId="{42EAB01F-8F3C-4C3B-8FC7-647951C55B6D}" destId="{F47EDC09-9D6A-49D0-81AB-E4256D5BD6DC}" srcOrd="0" destOrd="0" presId="urn:microsoft.com/office/officeart/2005/8/layout/hierarchy1"/>
    <dgm:cxn modelId="{A9F6109B-DA6F-42B3-9769-CC3EF17F0BD7}" srcId="{0A8A7806-6A1A-47E1-A73A-D2C9AB734F28}" destId="{42EAB01F-8F3C-4C3B-8FC7-647951C55B6D}" srcOrd="0" destOrd="0" parTransId="{C7C947A4-186B-4C50-9AF0-33436FBD24C5}" sibTransId="{987D854A-EC6D-4FBB-ABBB-135192C9DE76}"/>
    <dgm:cxn modelId="{8AD841A7-218F-44BD-B911-BBBFB8D17095}" srcId="{6BBECD42-5293-4EF9-92C2-CD83E9D1F72B}" destId="{064BC997-4258-4374-8175-B2CCAAA4FA3C}" srcOrd="0" destOrd="0" parTransId="{4E7BACB8-D1F4-4CCC-BB31-9DAA54E097A2}" sibTransId="{7F12DD9A-5452-42E2-97F2-E09D303A1AF1}"/>
    <dgm:cxn modelId="{FA271557-CDBB-40A2-B30E-C8F1B958D1C2}" type="presOf" srcId="{2A6A311A-580D-4739-BA0C-AE132A12602D}" destId="{719DA8C1-E6F6-41C8-96E2-665DAF1D2B23}" srcOrd="0" destOrd="0" presId="urn:microsoft.com/office/officeart/2005/8/layout/hierarchy1"/>
    <dgm:cxn modelId="{E2DABCEB-4D61-43E9-9A17-1EA800987133}" srcId="{0346736E-D3C1-4FD8-852E-61408C240479}" destId="{01017743-843F-4F09-9534-07D8B6E20AA4}" srcOrd="0" destOrd="0" parTransId="{B7EDA293-3DBE-4D03-9E5A-D3BF24F17AE4}" sibTransId="{9AD91B9C-C316-4B93-982E-2B855913E75D}"/>
    <dgm:cxn modelId="{C38C44D2-4F4A-47C6-9DF9-12070B0DAA80}" srcId="{E086C89F-CB41-4CE2-B546-0A7AD1B61C10}" destId="{2A6A311A-580D-4739-BA0C-AE132A12602D}" srcOrd="0" destOrd="0" parTransId="{97D14FDF-5E60-48A3-90AB-7B454A2FFE30}" sibTransId="{E31948EB-96D1-44EB-8EF2-779D8B5C0C60}"/>
    <dgm:cxn modelId="{2F3B9B76-1261-4E37-BEE8-432A2F779EC7}" type="presOf" srcId="{0F335EBF-014A-41D3-A1CF-517FB954CD6D}" destId="{EC0373C3-52DE-46BA-8DD0-B8DC366F06FF}" srcOrd="0" destOrd="0" presId="urn:microsoft.com/office/officeart/2005/8/layout/hierarchy1"/>
    <dgm:cxn modelId="{F31EF0EF-4510-47A3-8063-1363F39FD03B}" type="presOf" srcId="{97D14FDF-5E60-48A3-90AB-7B454A2FFE30}" destId="{925FF8B1-7A8C-4F41-9C98-117E1FF426E2}" srcOrd="0" destOrd="0" presId="urn:microsoft.com/office/officeart/2005/8/layout/hierarchy1"/>
    <dgm:cxn modelId="{ECC405B7-4A97-4EDA-AE1A-68AF559B6177}" type="presOf" srcId="{AFC3A796-2AFF-4227-8A35-A0CE0D440866}" destId="{ACAD9290-D18F-403D-978C-F904648C647D}" srcOrd="0" destOrd="0" presId="urn:microsoft.com/office/officeart/2005/8/layout/hierarchy1"/>
    <dgm:cxn modelId="{ABB1C764-C45E-4ED9-A46E-564B99DAFDA9}" type="presParOf" srcId="{D70B3D2B-6EF9-4C86-B450-FD252D4AFE11}" destId="{9332715C-27CF-44AA-91B4-6DF7F37D8D07}" srcOrd="0" destOrd="0" presId="urn:microsoft.com/office/officeart/2005/8/layout/hierarchy1"/>
    <dgm:cxn modelId="{BB1CD9B4-1971-4DD5-A575-52BDB86977A4}" type="presParOf" srcId="{9332715C-27CF-44AA-91B4-6DF7F37D8D07}" destId="{4244789C-C4F4-43A1-B3A4-C86669FF0F37}" srcOrd="0" destOrd="0" presId="urn:microsoft.com/office/officeart/2005/8/layout/hierarchy1"/>
    <dgm:cxn modelId="{CA9D888A-8EA5-4B20-859E-89B621043F3A}" type="presParOf" srcId="{4244789C-C4F4-43A1-B3A4-C86669FF0F37}" destId="{05FB4D16-4768-421D-A802-F0CCF36F57EC}" srcOrd="0" destOrd="0" presId="urn:microsoft.com/office/officeart/2005/8/layout/hierarchy1"/>
    <dgm:cxn modelId="{FEFC01E7-A365-45FE-B75C-8EE2E6D18E5B}" type="presParOf" srcId="{4244789C-C4F4-43A1-B3A4-C86669FF0F37}" destId="{4772DC11-89A8-4066-80B6-631FD37D814A}" srcOrd="1" destOrd="0" presId="urn:microsoft.com/office/officeart/2005/8/layout/hierarchy1"/>
    <dgm:cxn modelId="{674CA0FE-AEF3-4EF9-A67B-C48B4796382F}" type="presParOf" srcId="{9332715C-27CF-44AA-91B4-6DF7F37D8D07}" destId="{F7D5C3F3-E5D2-4D14-B7E7-02958C9CAC16}" srcOrd="1" destOrd="0" presId="urn:microsoft.com/office/officeart/2005/8/layout/hierarchy1"/>
    <dgm:cxn modelId="{E419F26A-26AF-4055-B25E-119F31348F44}" type="presParOf" srcId="{F7D5C3F3-E5D2-4D14-B7E7-02958C9CAC16}" destId="{29B0FEB3-2478-48AA-BF65-AFC217A7755D}" srcOrd="0" destOrd="0" presId="urn:microsoft.com/office/officeart/2005/8/layout/hierarchy1"/>
    <dgm:cxn modelId="{74B5FA32-B183-481E-90CE-60BC3BF6AB96}" type="presParOf" srcId="{F7D5C3F3-E5D2-4D14-B7E7-02958C9CAC16}" destId="{27B1EA5E-3EB9-4EB5-BC37-E35F7BE73500}" srcOrd="1" destOrd="0" presId="urn:microsoft.com/office/officeart/2005/8/layout/hierarchy1"/>
    <dgm:cxn modelId="{E6A27198-362F-4B45-B7A0-853EE85717EB}" type="presParOf" srcId="{27B1EA5E-3EB9-4EB5-BC37-E35F7BE73500}" destId="{C61C5515-1F61-40C1-B2EA-1B6227087715}" srcOrd="0" destOrd="0" presId="urn:microsoft.com/office/officeart/2005/8/layout/hierarchy1"/>
    <dgm:cxn modelId="{856B01AD-52E4-47CA-87EB-DD26AA5C0089}" type="presParOf" srcId="{C61C5515-1F61-40C1-B2EA-1B6227087715}" destId="{1420D8F9-D3E9-47EE-B045-0D3A76B4E156}" srcOrd="0" destOrd="0" presId="urn:microsoft.com/office/officeart/2005/8/layout/hierarchy1"/>
    <dgm:cxn modelId="{203C5CE1-479B-41F3-8CDF-E5BC4AB6C428}" type="presParOf" srcId="{C61C5515-1F61-40C1-B2EA-1B6227087715}" destId="{17BB8D0C-2D8C-4D80-A3CC-4AFD5FDDAF29}" srcOrd="1" destOrd="0" presId="urn:microsoft.com/office/officeart/2005/8/layout/hierarchy1"/>
    <dgm:cxn modelId="{B58146EE-1F07-41C3-8D54-4D09538B7C8D}" type="presParOf" srcId="{27B1EA5E-3EB9-4EB5-BC37-E35F7BE73500}" destId="{8F077816-F1EB-480D-A874-A492FE7DB0F5}" srcOrd="1" destOrd="0" presId="urn:microsoft.com/office/officeart/2005/8/layout/hierarchy1"/>
    <dgm:cxn modelId="{5B610F6F-9CE3-42F9-92CE-AD349C2CDBDF}" type="presParOf" srcId="{8F077816-F1EB-480D-A874-A492FE7DB0F5}" destId="{9ECC5955-02BE-4F2C-B392-7A1CAA43DCE1}" srcOrd="0" destOrd="0" presId="urn:microsoft.com/office/officeart/2005/8/layout/hierarchy1"/>
    <dgm:cxn modelId="{CA4CC50B-6F0F-462D-8C81-226C696265C3}" type="presParOf" srcId="{8F077816-F1EB-480D-A874-A492FE7DB0F5}" destId="{34111CFB-72D9-4ABC-B910-132C33A07405}" srcOrd="1" destOrd="0" presId="urn:microsoft.com/office/officeart/2005/8/layout/hierarchy1"/>
    <dgm:cxn modelId="{72A7F0EC-825E-4939-8DF8-F118DBDDDBA1}" type="presParOf" srcId="{34111CFB-72D9-4ABC-B910-132C33A07405}" destId="{D90111E2-AB6F-4C9D-85CD-545A8497838C}" srcOrd="0" destOrd="0" presId="urn:microsoft.com/office/officeart/2005/8/layout/hierarchy1"/>
    <dgm:cxn modelId="{6F12B10A-F606-4F21-94A2-1A6632FED551}" type="presParOf" srcId="{D90111E2-AB6F-4C9D-85CD-545A8497838C}" destId="{3C2D4DCC-06C9-4D63-A2C4-D1EA0410F7E2}" srcOrd="0" destOrd="0" presId="urn:microsoft.com/office/officeart/2005/8/layout/hierarchy1"/>
    <dgm:cxn modelId="{627831AE-5E4D-4A69-8ED5-243CF0BE2FBD}" type="presParOf" srcId="{D90111E2-AB6F-4C9D-85CD-545A8497838C}" destId="{15941B6B-91D9-4265-A085-42872986979F}" srcOrd="1" destOrd="0" presId="urn:microsoft.com/office/officeart/2005/8/layout/hierarchy1"/>
    <dgm:cxn modelId="{B3934C20-AB74-4BD5-B1FF-51DD91C92D1A}" type="presParOf" srcId="{34111CFB-72D9-4ABC-B910-132C33A07405}" destId="{B11B9EA2-1184-442E-87A3-D7DDE212CF38}" srcOrd="1" destOrd="0" presId="urn:microsoft.com/office/officeart/2005/8/layout/hierarchy1"/>
    <dgm:cxn modelId="{F31EFCA1-CFE8-4CD8-9CA0-6CD3E1035754}" type="presParOf" srcId="{B11B9EA2-1184-442E-87A3-D7DDE212CF38}" destId="{925FF8B1-7A8C-4F41-9C98-117E1FF426E2}" srcOrd="0" destOrd="0" presId="urn:microsoft.com/office/officeart/2005/8/layout/hierarchy1"/>
    <dgm:cxn modelId="{1EEFA26F-B769-40C5-8012-9AF7F296E035}" type="presParOf" srcId="{B11B9EA2-1184-442E-87A3-D7DDE212CF38}" destId="{D737484E-3148-4FF1-96BD-9B832E292D32}" srcOrd="1" destOrd="0" presId="urn:microsoft.com/office/officeart/2005/8/layout/hierarchy1"/>
    <dgm:cxn modelId="{7662D199-F478-40CF-884D-D922EC50F086}" type="presParOf" srcId="{D737484E-3148-4FF1-96BD-9B832E292D32}" destId="{62D82257-2CDE-4C3E-8EB9-C351419FB6DA}" srcOrd="0" destOrd="0" presId="urn:microsoft.com/office/officeart/2005/8/layout/hierarchy1"/>
    <dgm:cxn modelId="{E8633906-9327-46ED-90B5-BE6D980EA70F}" type="presParOf" srcId="{62D82257-2CDE-4C3E-8EB9-C351419FB6DA}" destId="{98CD75F7-E9BB-4D1F-A629-0654666C7A25}" srcOrd="0" destOrd="0" presId="urn:microsoft.com/office/officeart/2005/8/layout/hierarchy1"/>
    <dgm:cxn modelId="{EBF24AB6-4516-4CF2-B19E-A489B182AB61}" type="presParOf" srcId="{62D82257-2CDE-4C3E-8EB9-C351419FB6DA}" destId="{719DA8C1-E6F6-41C8-96E2-665DAF1D2B23}" srcOrd="1" destOrd="0" presId="urn:microsoft.com/office/officeart/2005/8/layout/hierarchy1"/>
    <dgm:cxn modelId="{B585748A-A7EA-4867-9520-C1525BDC2B30}" type="presParOf" srcId="{D737484E-3148-4FF1-96BD-9B832E292D32}" destId="{60159A8E-2E92-4CD5-B17E-B5F721CC3C61}" srcOrd="1" destOrd="0" presId="urn:microsoft.com/office/officeart/2005/8/layout/hierarchy1"/>
    <dgm:cxn modelId="{E38F159B-7EF7-4CEF-A3C9-F6774FF31188}" type="presParOf" srcId="{8F077816-F1EB-480D-A874-A492FE7DB0F5}" destId="{B80DEF6A-DACD-45C6-95B4-CC77687734D8}" srcOrd="2" destOrd="0" presId="urn:microsoft.com/office/officeart/2005/8/layout/hierarchy1"/>
    <dgm:cxn modelId="{E3BEA1AC-D235-4FFF-B8A1-4FF05EFE505E}" type="presParOf" srcId="{8F077816-F1EB-480D-A874-A492FE7DB0F5}" destId="{0E503D9D-212C-47EB-AE38-B1A1A6B52FB2}" srcOrd="3" destOrd="0" presId="urn:microsoft.com/office/officeart/2005/8/layout/hierarchy1"/>
    <dgm:cxn modelId="{C3AEE8B2-09F6-43D3-ACDB-12AEC72E0443}" type="presParOf" srcId="{0E503D9D-212C-47EB-AE38-B1A1A6B52FB2}" destId="{633B1D4F-5CFF-4DAC-9B27-AEADD10F88C4}" srcOrd="0" destOrd="0" presId="urn:microsoft.com/office/officeart/2005/8/layout/hierarchy1"/>
    <dgm:cxn modelId="{52CB10FE-B27F-4968-840C-84CB0711169B}" type="presParOf" srcId="{633B1D4F-5CFF-4DAC-9B27-AEADD10F88C4}" destId="{EF41A6E9-1FA6-41E5-9D98-BB595C3A801A}" srcOrd="0" destOrd="0" presId="urn:microsoft.com/office/officeart/2005/8/layout/hierarchy1"/>
    <dgm:cxn modelId="{A7DD0DEC-0E09-40D0-87CC-C78B93968192}" type="presParOf" srcId="{633B1D4F-5CFF-4DAC-9B27-AEADD10F88C4}" destId="{588C55D9-27F3-4038-BD12-1BD13BE91654}" srcOrd="1" destOrd="0" presId="urn:microsoft.com/office/officeart/2005/8/layout/hierarchy1"/>
    <dgm:cxn modelId="{DC4DAA63-D73A-4463-8E40-A1FEC3A5A13A}" type="presParOf" srcId="{0E503D9D-212C-47EB-AE38-B1A1A6B52FB2}" destId="{081EDA3F-C994-49E9-BCA5-D5CE9A4CC67B}" srcOrd="1" destOrd="0" presId="urn:microsoft.com/office/officeart/2005/8/layout/hierarchy1"/>
    <dgm:cxn modelId="{3B5ECCA5-D532-4DA8-937B-8A2580B0BA8C}" type="presParOf" srcId="{081EDA3F-C994-49E9-BCA5-D5CE9A4CC67B}" destId="{DE9BC55C-6A72-4BC4-AB90-6EAA58C00224}" srcOrd="0" destOrd="0" presId="urn:microsoft.com/office/officeart/2005/8/layout/hierarchy1"/>
    <dgm:cxn modelId="{4E77423D-89B9-4C20-AE01-F244D4FFE5AA}" type="presParOf" srcId="{081EDA3F-C994-49E9-BCA5-D5CE9A4CC67B}" destId="{647A6009-6FCD-4257-A5D8-6AF36632E247}" srcOrd="1" destOrd="0" presId="urn:microsoft.com/office/officeart/2005/8/layout/hierarchy1"/>
    <dgm:cxn modelId="{828E5F50-1A05-41F7-82E1-0722AF334FDD}" type="presParOf" srcId="{647A6009-6FCD-4257-A5D8-6AF36632E247}" destId="{202A0584-E2E3-4BFC-95E0-563B098622B3}" srcOrd="0" destOrd="0" presId="urn:microsoft.com/office/officeart/2005/8/layout/hierarchy1"/>
    <dgm:cxn modelId="{28A03EF4-9652-4A3C-8F63-A955020DF92C}" type="presParOf" srcId="{202A0584-E2E3-4BFC-95E0-563B098622B3}" destId="{0E42BD20-8BF2-46DD-9E96-D42B0890BB3F}" srcOrd="0" destOrd="0" presId="urn:microsoft.com/office/officeart/2005/8/layout/hierarchy1"/>
    <dgm:cxn modelId="{A2517FA9-D286-45F5-825B-F36FD4F22180}" type="presParOf" srcId="{202A0584-E2E3-4BFC-95E0-563B098622B3}" destId="{10BD0230-7A13-48E3-AAAE-A107C1019253}" srcOrd="1" destOrd="0" presId="urn:microsoft.com/office/officeart/2005/8/layout/hierarchy1"/>
    <dgm:cxn modelId="{2E60E803-E9A9-4AF3-ABDA-48F28E156FA1}" type="presParOf" srcId="{647A6009-6FCD-4257-A5D8-6AF36632E247}" destId="{1DDE7DC9-36A3-4C8F-B217-324DFD2C481E}" srcOrd="1" destOrd="0" presId="urn:microsoft.com/office/officeart/2005/8/layout/hierarchy1"/>
    <dgm:cxn modelId="{914BF4CC-9926-45BE-8A04-0202EBCCEC6F}" type="presParOf" srcId="{F7D5C3F3-E5D2-4D14-B7E7-02958C9CAC16}" destId="{2B67FAFC-9F6E-475B-BE78-20677A648694}" srcOrd="2" destOrd="0" presId="urn:microsoft.com/office/officeart/2005/8/layout/hierarchy1"/>
    <dgm:cxn modelId="{A5585F61-5165-462A-AE45-90013FFFE8DB}" type="presParOf" srcId="{F7D5C3F3-E5D2-4D14-B7E7-02958C9CAC16}" destId="{21370B21-926E-4BCA-BD06-8ED67AE93402}" srcOrd="3" destOrd="0" presId="urn:microsoft.com/office/officeart/2005/8/layout/hierarchy1"/>
    <dgm:cxn modelId="{F8D1FE77-0DCB-457A-A9CD-14BDC3BF3498}" type="presParOf" srcId="{21370B21-926E-4BCA-BD06-8ED67AE93402}" destId="{3BBDC669-EF89-4CF8-82D5-779763E8FEAD}" srcOrd="0" destOrd="0" presId="urn:microsoft.com/office/officeart/2005/8/layout/hierarchy1"/>
    <dgm:cxn modelId="{4D893A72-485A-4433-906D-015A585FDABB}" type="presParOf" srcId="{3BBDC669-EF89-4CF8-82D5-779763E8FEAD}" destId="{23ACF7DF-1488-4A79-A397-0C5E1A5E1543}" srcOrd="0" destOrd="0" presId="urn:microsoft.com/office/officeart/2005/8/layout/hierarchy1"/>
    <dgm:cxn modelId="{E982C740-3B05-447D-BE47-B2B604BE2412}" type="presParOf" srcId="{3BBDC669-EF89-4CF8-82D5-779763E8FEAD}" destId="{7F61B1A4-63AD-4FEC-9DBD-F55C5EA894A8}" srcOrd="1" destOrd="0" presId="urn:microsoft.com/office/officeart/2005/8/layout/hierarchy1"/>
    <dgm:cxn modelId="{72E45990-A900-49D8-81D9-6A9F9F55C8ED}" type="presParOf" srcId="{21370B21-926E-4BCA-BD06-8ED67AE93402}" destId="{8163C737-E0AF-4613-BFDA-89329BFD41D8}" srcOrd="1" destOrd="0" presId="urn:microsoft.com/office/officeart/2005/8/layout/hierarchy1"/>
    <dgm:cxn modelId="{9DAFEC05-DFD7-47AA-826E-6908FF81F770}" type="presParOf" srcId="{8163C737-E0AF-4613-BFDA-89329BFD41D8}" destId="{ACAD9290-D18F-403D-978C-F904648C647D}" srcOrd="0" destOrd="0" presId="urn:microsoft.com/office/officeart/2005/8/layout/hierarchy1"/>
    <dgm:cxn modelId="{A40422F4-9793-4267-8280-A8A5EC664FA4}" type="presParOf" srcId="{8163C737-E0AF-4613-BFDA-89329BFD41D8}" destId="{8159D436-F5A7-4FB4-9CAE-5E6F3FD6C3A0}" srcOrd="1" destOrd="0" presId="urn:microsoft.com/office/officeart/2005/8/layout/hierarchy1"/>
    <dgm:cxn modelId="{8320A4A8-0A4C-47DA-8918-998EE3A1C69A}" type="presParOf" srcId="{8159D436-F5A7-4FB4-9CAE-5E6F3FD6C3A0}" destId="{01C6979E-DD82-4E8A-8A8A-C4C5F4629860}" srcOrd="0" destOrd="0" presId="urn:microsoft.com/office/officeart/2005/8/layout/hierarchy1"/>
    <dgm:cxn modelId="{DBAA96B9-D3C7-4753-A8DD-C6F3BCD665DC}" type="presParOf" srcId="{01C6979E-DD82-4E8A-8A8A-C4C5F4629860}" destId="{8AB7ED55-EA5D-4589-A20F-F7667B4E8188}" srcOrd="0" destOrd="0" presId="urn:microsoft.com/office/officeart/2005/8/layout/hierarchy1"/>
    <dgm:cxn modelId="{74A29309-FE17-4670-B93A-069050036539}" type="presParOf" srcId="{01C6979E-DD82-4E8A-8A8A-C4C5F4629860}" destId="{81238332-9FE6-4127-B5D6-9870BE242DC2}" srcOrd="1" destOrd="0" presId="urn:microsoft.com/office/officeart/2005/8/layout/hierarchy1"/>
    <dgm:cxn modelId="{1787FCC1-693B-4091-AB57-8B6B6E2EB2D1}" type="presParOf" srcId="{8159D436-F5A7-4FB4-9CAE-5E6F3FD6C3A0}" destId="{86497314-9BBD-4923-BAF4-7E5CDAED601A}" srcOrd="1" destOrd="0" presId="urn:microsoft.com/office/officeart/2005/8/layout/hierarchy1"/>
    <dgm:cxn modelId="{FE751814-5B88-4C74-BB84-0D54C88C5C2E}" type="presParOf" srcId="{86497314-9BBD-4923-BAF4-7E5CDAED601A}" destId="{EC0373C3-52DE-46BA-8DD0-B8DC366F06FF}" srcOrd="0" destOrd="0" presId="urn:microsoft.com/office/officeart/2005/8/layout/hierarchy1"/>
    <dgm:cxn modelId="{ADDEC116-979C-4E4F-A707-C202E0E58712}" type="presParOf" srcId="{86497314-9BBD-4923-BAF4-7E5CDAED601A}" destId="{36475882-10FB-4D74-B435-A2EEAB7D43EF}" srcOrd="1" destOrd="0" presId="urn:microsoft.com/office/officeart/2005/8/layout/hierarchy1"/>
    <dgm:cxn modelId="{0A4BD82E-5870-44E7-8E3A-0ABD580B4EC0}" type="presParOf" srcId="{36475882-10FB-4D74-B435-A2EEAB7D43EF}" destId="{3A924960-7AD0-4692-AE34-8B3FE04E9CE1}" srcOrd="0" destOrd="0" presId="urn:microsoft.com/office/officeart/2005/8/layout/hierarchy1"/>
    <dgm:cxn modelId="{DAA63628-1A18-4DEE-8B48-1BFA87E99F4C}" type="presParOf" srcId="{3A924960-7AD0-4692-AE34-8B3FE04E9CE1}" destId="{1F619BC4-8889-4B1D-9702-D6A1FE0E28A7}" srcOrd="0" destOrd="0" presId="urn:microsoft.com/office/officeart/2005/8/layout/hierarchy1"/>
    <dgm:cxn modelId="{FDFF17DE-8ADD-4E1F-B639-78BA14C30297}" type="presParOf" srcId="{3A924960-7AD0-4692-AE34-8B3FE04E9CE1}" destId="{E000D986-7F20-4D5A-9079-E973A9A582F3}" srcOrd="1" destOrd="0" presId="urn:microsoft.com/office/officeart/2005/8/layout/hierarchy1"/>
    <dgm:cxn modelId="{EAC946BD-008A-4818-B230-7404EE1AE16E}" type="presParOf" srcId="{36475882-10FB-4D74-B435-A2EEAB7D43EF}" destId="{0CA37C92-5463-4678-B2AC-9501EFBAD931}" srcOrd="1" destOrd="0" presId="urn:microsoft.com/office/officeart/2005/8/layout/hierarchy1"/>
    <dgm:cxn modelId="{F5D25D6C-BDD7-452A-99C6-0EBDA2730CA2}" type="presParOf" srcId="{8163C737-E0AF-4613-BFDA-89329BFD41D8}" destId="{D59C435B-ACDB-4981-A839-39589EDDF3E5}" srcOrd="2" destOrd="0" presId="urn:microsoft.com/office/officeart/2005/8/layout/hierarchy1"/>
    <dgm:cxn modelId="{16A587EE-C866-40DA-9815-69F9ECCA514F}" type="presParOf" srcId="{8163C737-E0AF-4613-BFDA-89329BFD41D8}" destId="{A961396F-F3F6-422E-94FB-1CA212746020}" srcOrd="3" destOrd="0" presId="urn:microsoft.com/office/officeart/2005/8/layout/hierarchy1"/>
    <dgm:cxn modelId="{2E23D93F-69D0-4B43-9B3B-00738E2E8326}" type="presParOf" srcId="{A961396F-F3F6-422E-94FB-1CA212746020}" destId="{4082DBF8-2315-4AB7-A0EF-E2710AF20448}" srcOrd="0" destOrd="0" presId="urn:microsoft.com/office/officeart/2005/8/layout/hierarchy1"/>
    <dgm:cxn modelId="{9A6F55E2-C43D-4062-8BD3-42FA8F6B42CF}" type="presParOf" srcId="{4082DBF8-2315-4AB7-A0EF-E2710AF20448}" destId="{F5C8F5B9-FFAC-483A-879E-D2AFBDFC47C4}" srcOrd="0" destOrd="0" presId="urn:microsoft.com/office/officeart/2005/8/layout/hierarchy1"/>
    <dgm:cxn modelId="{61A20E82-9E49-46F4-9D00-CEBA0AF30D2E}" type="presParOf" srcId="{4082DBF8-2315-4AB7-A0EF-E2710AF20448}" destId="{0D7D9333-995B-42EB-A60D-C6F28DC3DCF7}" srcOrd="1" destOrd="0" presId="urn:microsoft.com/office/officeart/2005/8/layout/hierarchy1"/>
    <dgm:cxn modelId="{5EC76273-F60A-4DD5-B4CB-1D6DF1292C7D}" type="presParOf" srcId="{A961396F-F3F6-422E-94FB-1CA212746020}" destId="{BA308037-E20B-434A-9DEF-AAE97F35A640}" srcOrd="1" destOrd="0" presId="urn:microsoft.com/office/officeart/2005/8/layout/hierarchy1"/>
    <dgm:cxn modelId="{128D0D81-529C-46C4-9C36-3AD21E75766E}" type="presParOf" srcId="{BA308037-E20B-434A-9DEF-AAE97F35A640}" destId="{6AECBA8F-14EE-42B8-BABA-9D6248D288F1}" srcOrd="0" destOrd="0" presId="urn:microsoft.com/office/officeart/2005/8/layout/hierarchy1"/>
    <dgm:cxn modelId="{F14B1F5C-22FF-4F2C-B89C-4FDCF5B08B79}" type="presParOf" srcId="{BA308037-E20B-434A-9DEF-AAE97F35A640}" destId="{7ACA9044-52DC-4B19-A9A2-59EE3A1DD455}" srcOrd="1" destOrd="0" presId="urn:microsoft.com/office/officeart/2005/8/layout/hierarchy1"/>
    <dgm:cxn modelId="{99AD5E2F-9CE7-4279-82E3-0AD2A277F216}" type="presParOf" srcId="{7ACA9044-52DC-4B19-A9A2-59EE3A1DD455}" destId="{CEFD8032-B07E-4D52-827D-9B4627866E5B}" srcOrd="0" destOrd="0" presId="urn:microsoft.com/office/officeart/2005/8/layout/hierarchy1"/>
    <dgm:cxn modelId="{001BC780-7563-48A5-B9F5-A11C4A20B727}" type="presParOf" srcId="{CEFD8032-B07E-4D52-827D-9B4627866E5B}" destId="{5F1350F6-89A3-447E-9773-F12A15F931B3}" srcOrd="0" destOrd="0" presId="urn:microsoft.com/office/officeart/2005/8/layout/hierarchy1"/>
    <dgm:cxn modelId="{2334546F-8F75-44B5-8E53-2630B6664D95}" type="presParOf" srcId="{CEFD8032-B07E-4D52-827D-9B4627866E5B}" destId="{F47EDC09-9D6A-49D0-81AB-E4256D5BD6DC}" srcOrd="1" destOrd="0" presId="urn:microsoft.com/office/officeart/2005/8/layout/hierarchy1"/>
    <dgm:cxn modelId="{D5425886-B5E6-4DD9-BA4B-83B1F059ACB5}" type="presParOf" srcId="{7ACA9044-52DC-4B19-A9A2-59EE3A1DD455}" destId="{83E71DF4-8298-4A22-A4D1-6AD352599B5D}" srcOrd="1" destOrd="0" presId="urn:microsoft.com/office/officeart/2005/8/layout/hierarchy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7D8A05-3490-4A61-9989-F7A8750A5EAB}" type="doc">
      <dgm:prSet loTypeId="urn:microsoft.com/office/officeart/2008/layout/VerticalCurvedList" loCatId="list" qsTypeId="urn:microsoft.com/office/officeart/2005/8/quickstyle/simple4" qsCatId="simple" csTypeId="urn:microsoft.com/office/officeart/2005/8/colors/colorful1#4" csCatId="colorful" phldr="1"/>
      <dgm:spPr/>
      <dgm:t>
        <a:bodyPr/>
        <a:lstStyle/>
        <a:p>
          <a:endParaRPr lang="en-US"/>
        </a:p>
      </dgm:t>
    </dgm:pt>
    <dgm:pt modelId="{3DE1FB3B-2946-4966-87BF-72EF57AB65E2}">
      <dgm:prSet phldrT="[Text]" custT="1"/>
      <dgm:spPr>
        <a:solidFill>
          <a:srgbClr val="C00000"/>
        </a:solidFill>
      </dgm:spPr>
      <dgm:t>
        <a:bodyPr/>
        <a:lstStyle/>
        <a:p>
          <a:r>
            <a:rPr lang="id-ID" sz="2200" b="1" dirty="0" smtClean="0">
              <a:latin typeface="Cambria" pitchFamily="18" charset="0"/>
              <a:ea typeface="+mn-ea"/>
              <a:cs typeface="+mn-cs"/>
            </a:rPr>
            <a:t>PERENCANAAN TIDAK SINERGI </a:t>
          </a:r>
          <a:r>
            <a:rPr lang="id-ID" sz="2200" b="1" dirty="0" smtClean="0">
              <a:latin typeface="Cambria" pitchFamily="18" charset="0"/>
              <a:ea typeface="+mn-ea"/>
              <a:cs typeface="+mn-cs"/>
              <a:sym typeface="Wingdings" pitchFamily="2" charset="2"/>
            </a:rPr>
            <a:t> </a:t>
          </a:r>
          <a:r>
            <a:rPr lang="en-US" sz="2200" b="1" dirty="0" smtClean="0">
              <a:latin typeface="Cambria" pitchFamily="18" charset="0"/>
              <a:ea typeface="+mn-ea"/>
              <a:cs typeface="+mn-cs"/>
            </a:rPr>
            <a:t>E</a:t>
          </a:r>
          <a:r>
            <a:rPr lang="id-ID" sz="2200" b="1" dirty="0" smtClean="0">
              <a:latin typeface="Cambria" pitchFamily="18" charset="0"/>
              <a:ea typeface="+mn-ea"/>
              <a:cs typeface="+mn-cs"/>
            </a:rPr>
            <a:t>GO SEKTORAL, EGO DAERAH, EGO PUSAT</a:t>
          </a:r>
          <a:endParaRPr lang="en-US" sz="2200" dirty="0">
            <a:solidFill>
              <a:schemeClr val="bg1"/>
            </a:solidFill>
            <a:latin typeface="Cambria" pitchFamily="18" charset="0"/>
          </a:endParaRPr>
        </a:p>
      </dgm:t>
    </dgm:pt>
    <dgm:pt modelId="{F8598DF5-C335-4E91-A776-D1AD5B27AB36}" type="parTrans" cxnId="{525985FD-21C0-46EF-BA32-48E948D7FD93}">
      <dgm:prSet/>
      <dgm:spPr/>
      <dgm:t>
        <a:bodyPr/>
        <a:lstStyle/>
        <a:p>
          <a:endParaRPr lang="en-US" sz="2200">
            <a:latin typeface="Cambria" pitchFamily="18" charset="0"/>
          </a:endParaRPr>
        </a:p>
      </dgm:t>
    </dgm:pt>
    <dgm:pt modelId="{D549579F-9405-4B26-B303-A255FD5F0B36}" type="sibTrans" cxnId="{525985FD-21C0-46EF-BA32-48E948D7FD93}">
      <dgm:prSet/>
      <dgm:spPr/>
      <dgm:t>
        <a:bodyPr/>
        <a:lstStyle/>
        <a:p>
          <a:endParaRPr lang="en-US" sz="2200">
            <a:latin typeface="Cambria" pitchFamily="18" charset="0"/>
          </a:endParaRPr>
        </a:p>
      </dgm:t>
    </dgm:pt>
    <dgm:pt modelId="{5EA33D16-6BED-4164-90AF-716B96C23F5A}">
      <dgm:prSet custT="1"/>
      <dgm:spPr>
        <a:solidFill>
          <a:srgbClr val="006600"/>
        </a:solidFill>
      </dgm:spPr>
      <dgm:t>
        <a:bodyPr/>
        <a:lstStyle/>
        <a:p>
          <a:pPr rtl="0"/>
          <a:r>
            <a:rPr lang="en-US" sz="2200" b="1" dirty="0" smtClean="0">
              <a:solidFill>
                <a:schemeClr val="bg1"/>
              </a:solidFill>
              <a:latin typeface="Cambria" pitchFamily="18" charset="0"/>
              <a:ea typeface="+mn-ea"/>
              <a:cs typeface="+mn-cs"/>
            </a:rPr>
            <a:t>P</a:t>
          </a:r>
          <a:r>
            <a:rPr lang="id-ID" sz="2200" b="1" dirty="0" smtClean="0">
              <a:solidFill>
                <a:schemeClr val="bg1"/>
              </a:solidFill>
              <a:latin typeface="Cambria" pitchFamily="18" charset="0"/>
              <a:ea typeface="+mn-ea"/>
              <a:cs typeface="+mn-cs"/>
            </a:rPr>
            <a:t>ERIODE PERENCANAAN YANG TIDAK SAMA PUSAT DAN DAERAH</a:t>
          </a:r>
          <a:endParaRPr lang="en-US" sz="2200" dirty="0">
            <a:solidFill>
              <a:schemeClr val="bg1"/>
            </a:solidFill>
            <a:latin typeface="Cambria" pitchFamily="18" charset="0"/>
          </a:endParaRPr>
        </a:p>
      </dgm:t>
    </dgm:pt>
    <dgm:pt modelId="{0FEF298D-44FE-4F71-A7A3-715DF3AD3BB2}" type="parTrans" cxnId="{51297FF3-0555-44F8-B195-07033F67FB3B}">
      <dgm:prSet/>
      <dgm:spPr/>
      <dgm:t>
        <a:bodyPr/>
        <a:lstStyle/>
        <a:p>
          <a:endParaRPr lang="en-US" sz="2200">
            <a:latin typeface="Cambria" pitchFamily="18" charset="0"/>
          </a:endParaRPr>
        </a:p>
      </dgm:t>
    </dgm:pt>
    <dgm:pt modelId="{B861A5FB-D667-4C52-BFDE-273FC217F53B}" type="sibTrans" cxnId="{51297FF3-0555-44F8-B195-07033F67FB3B}">
      <dgm:prSet/>
      <dgm:spPr/>
      <dgm:t>
        <a:bodyPr/>
        <a:lstStyle/>
        <a:p>
          <a:endParaRPr lang="en-US" sz="2200">
            <a:latin typeface="Cambria" pitchFamily="18" charset="0"/>
          </a:endParaRPr>
        </a:p>
      </dgm:t>
    </dgm:pt>
    <dgm:pt modelId="{0746277F-0B0E-450D-ADDE-C70FD6D65286}">
      <dgm:prSet custT="1"/>
      <dgm:spPr>
        <a:solidFill>
          <a:srgbClr val="660066"/>
        </a:solidFill>
      </dgm:spPr>
      <dgm:t>
        <a:bodyPr/>
        <a:lstStyle/>
        <a:p>
          <a:pPr rtl="0"/>
          <a:r>
            <a:rPr lang="en-US" sz="2200" b="1" dirty="0" smtClean="0">
              <a:latin typeface="Cambria" pitchFamily="18" charset="0"/>
              <a:ea typeface="+mn-ea"/>
              <a:cs typeface="+mn-cs"/>
            </a:rPr>
            <a:t>TIDAK ORIENTASI </a:t>
          </a:r>
          <a:r>
            <a:rPr lang="id-ID" sz="2200" b="1" dirty="0" smtClean="0">
              <a:latin typeface="Cambria" pitchFamily="18" charset="0"/>
              <a:ea typeface="+mn-ea"/>
              <a:cs typeface="+mn-cs"/>
            </a:rPr>
            <a:t>PADA HASIL/OUTCOME</a:t>
          </a:r>
          <a:endParaRPr lang="en-US" sz="2200" dirty="0">
            <a:solidFill>
              <a:schemeClr val="bg1"/>
            </a:solidFill>
            <a:latin typeface="Cambria" pitchFamily="18" charset="0"/>
          </a:endParaRPr>
        </a:p>
      </dgm:t>
    </dgm:pt>
    <dgm:pt modelId="{E8D7B30C-7DA6-4725-8378-94B78BC86DF9}" type="parTrans" cxnId="{A41E6C16-7EAA-43C4-ABF2-268C3F44A4E3}">
      <dgm:prSet/>
      <dgm:spPr/>
      <dgm:t>
        <a:bodyPr/>
        <a:lstStyle/>
        <a:p>
          <a:endParaRPr lang="en-US" sz="2200">
            <a:latin typeface="Cambria" pitchFamily="18" charset="0"/>
          </a:endParaRPr>
        </a:p>
      </dgm:t>
    </dgm:pt>
    <dgm:pt modelId="{6D2C829A-2672-497F-AC55-C5BC13692B01}" type="sibTrans" cxnId="{A41E6C16-7EAA-43C4-ABF2-268C3F44A4E3}">
      <dgm:prSet/>
      <dgm:spPr/>
      <dgm:t>
        <a:bodyPr/>
        <a:lstStyle/>
        <a:p>
          <a:endParaRPr lang="en-US" sz="2200">
            <a:latin typeface="Cambria" pitchFamily="18" charset="0"/>
          </a:endParaRPr>
        </a:p>
      </dgm:t>
    </dgm:pt>
    <dgm:pt modelId="{A96E5CE3-AFA2-4EE8-BE82-415ACC771FBF}">
      <dgm:prSet custT="1"/>
      <dgm:spPr>
        <a:solidFill>
          <a:srgbClr val="000099"/>
        </a:solidFill>
      </dgm:spPr>
      <dgm:t>
        <a:bodyPr/>
        <a:lstStyle/>
        <a:p>
          <a:pPr rtl="0"/>
          <a:r>
            <a:rPr lang="en-US" sz="2200" b="1" dirty="0" smtClean="0">
              <a:latin typeface="Cambria" pitchFamily="18" charset="0"/>
              <a:ea typeface="+mn-ea"/>
              <a:cs typeface="+mn-cs"/>
            </a:rPr>
            <a:t>TIDAK KONSISTEN ANTARA DOKUMEN-DOKUMEN PERENCANAAN</a:t>
          </a:r>
          <a:endParaRPr lang="en-US" sz="2200" dirty="0">
            <a:solidFill>
              <a:schemeClr val="bg1"/>
            </a:solidFill>
            <a:latin typeface="Cambria" pitchFamily="18" charset="0"/>
          </a:endParaRPr>
        </a:p>
      </dgm:t>
    </dgm:pt>
    <dgm:pt modelId="{FAB351A6-AE24-43ED-8ECA-51638EFAC44B}" type="parTrans" cxnId="{1489E6FC-F243-4E4D-96FC-2211AF57B95E}">
      <dgm:prSet/>
      <dgm:spPr/>
      <dgm:t>
        <a:bodyPr/>
        <a:lstStyle/>
        <a:p>
          <a:endParaRPr lang="en-US" sz="2200">
            <a:latin typeface="Cambria" pitchFamily="18" charset="0"/>
          </a:endParaRPr>
        </a:p>
      </dgm:t>
    </dgm:pt>
    <dgm:pt modelId="{9A7C713E-1829-412C-935C-9440D73F5D9E}" type="sibTrans" cxnId="{1489E6FC-F243-4E4D-96FC-2211AF57B95E}">
      <dgm:prSet/>
      <dgm:spPr/>
      <dgm:t>
        <a:bodyPr/>
        <a:lstStyle/>
        <a:p>
          <a:endParaRPr lang="en-US" sz="2200">
            <a:latin typeface="Cambria" pitchFamily="18" charset="0"/>
          </a:endParaRPr>
        </a:p>
      </dgm:t>
    </dgm:pt>
    <dgm:pt modelId="{D0582990-C8A9-4DDF-9D83-D31ADCA37C9F}">
      <dgm:prSet custT="1"/>
      <dgm:spPr>
        <a:solidFill>
          <a:srgbClr val="FF3300"/>
        </a:solidFill>
      </dgm:spPr>
      <dgm:t>
        <a:bodyPr/>
        <a:lstStyle/>
        <a:p>
          <a:pPr rtl="0"/>
          <a:r>
            <a:rPr lang="en-US" sz="2200" b="1" dirty="0" smtClean="0">
              <a:solidFill>
                <a:schemeClr val="bg1"/>
              </a:solidFill>
              <a:latin typeface="Cambria" pitchFamily="18" charset="0"/>
              <a:ea typeface="+mn-ea"/>
              <a:cs typeface="+mn-cs"/>
            </a:rPr>
            <a:t>CASCADING </a:t>
          </a:r>
          <a:r>
            <a:rPr lang="id-ID" sz="2200" b="1" dirty="0" smtClean="0">
              <a:solidFill>
                <a:schemeClr val="bg1"/>
              </a:solidFill>
              <a:latin typeface="Cambria" pitchFamily="18" charset="0"/>
              <a:ea typeface="+mn-ea"/>
              <a:cs typeface="+mn-cs"/>
            </a:rPr>
            <a:t>TIDAK TEPAT, </a:t>
          </a:r>
          <a:r>
            <a:rPr lang="en-US" sz="2200" b="1" dirty="0" smtClean="0">
              <a:solidFill>
                <a:schemeClr val="bg1"/>
              </a:solidFill>
              <a:latin typeface="Cambria" pitchFamily="18" charset="0"/>
              <a:ea typeface="+mn-ea"/>
              <a:cs typeface="+mn-cs"/>
            </a:rPr>
            <a:t>KINERJA PIHAK LAIN</a:t>
          </a:r>
          <a:r>
            <a:rPr lang="id-ID" sz="2200" b="1" dirty="0" smtClean="0">
              <a:solidFill>
                <a:schemeClr val="bg1"/>
              </a:solidFill>
              <a:latin typeface="Cambria" pitchFamily="18" charset="0"/>
              <a:ea typeface="+mn-ea"/>
              <a:cs typeface="+mn-cs"/>
            </a:rPr>
            <a:t> DAN TIDAK SESUAI LEVEL</a:t>
          </a:r>
          <a:endParaRPr lang="en-US" sz="2200" dirty="0">
            <a:solidFill>
              <a:srgbClr val="000000"/>
            </a:solidFill>
            <a:latin typeface="Cambria" pitchFamily="18" charset="0"/>
          </a:endParaRPr>
        </a:p>
      </dgm:t>
    </dgm:pt>
    <dgm:pt modelId="{B90E9AEB-F677-43E6-8F1F-8821A4ED9152}" type="parTrans" cxnId="{2BC50BED-C26D-4B00-9661-878FCB3EE4AC}">
      <dgm:prSet/>
      <dgm:spPr/>
      <dgm:t>
        <a:bodyPr/>
        <a:lstStyle/>
        <a:p>
          <a:endParaRPr lang="id-ID" sz="2200">
            <a:latin typeface="Cambria" pitchFamily="18" charset="0"/>
          </a:endParaRPr>
        </a:p>
      </dgm:t>
    </dgm:pt>
    <dgm:pt modelId="{3EF32EC1-1E65-4450-A70D-BA7060E6D36A}" type="sibTrans" cxnId="{2BC50BED-C26D-4B00-9661-878FCB3EE4AC}">
      <dgm:prSet/>
      <dgm:spPr/>
      <dgm:t>
        <a:bodyPr/>
        <a:lstStyle/>
        <a:p>
          <a:endParaRPr lang="id-ID" sz="2200">
            <a:latin typeface="Cambria" pitchFamily="18" charset="0"/>
          </a:endParaRPr>
        </a:p>
      </dgm:t>
    </dgm:pt>
    <dgm:pt modelId="{CDAA0F42-1B84-43BA-B984-22D0804552B2}">
      <dgm:prSet custT="1"/>
      <dgm:spPr>
        <a:solidFill>
          <a:srgbClr val="C00000"/>
        </a:solidFill>
      </dgm:spPr>
      <dgm:t>
        <a:bodyPr/>
        <a:lstStyle/>
        <a:p>
          <a:pPr rtl="0"/>
          <a:r>
            <a:rPr lang="en-US" sz="2200" b="1" dirty="0" smtClean="0">
              <a:latin typeface="Cambria" pitchFamily="18" charset="0"/>
              <a:ea typeface="+mn-ea"/>
              <a:cs typeface="+mn-cs"/>
            </a:rPr>
            <a:t>INDIKATOR KINERJA </a:t>
          </a:r>
          <a:r>
            <a:rPr lang="id-ID" sz="2200" b="1" dirty="0" smtClean="0">
              <a:latin typeface="Cambria" pitchFamily="18" charset="0"/>
              <a:ea typeface="+mn-ea"/>
              <a:cs typeface="+mn-cs"/>
            </a:rPr>
            <a:t>TIDAK TERUKUR, </a:t>
          </a:r>
          <a:r>
            <a:rPr lang="en-US" sz="2200" b="1" dirty="0" smtClean="0">
              <a:latin typeface="Cambria" pitchFamily="18" charset="0"/>
              <a:ea typeface="+mn-ea"/>
              <a:cs typeface="+mn-cs"/>
            </a:rPr>
            <a:t>TIDAK RELEVAN</a:t>
          </a:r>
          <a:r>
            <a:rPr lang="id-ID" sz="2200" b="1" dirty="0" smtClean="0">
              <a:latin typeface="Cambria" pitchFamily="18" charset="0"/>
              <a:ea typeface="+mn-ea"/>
              <a:cs typeface="+mn-cs"/>
            </a:rPr>
            <a:t>, TIDAK TEPAT, TIDAK CUKUP</a:t>
          </a:r>
          <a:endParaRPr lang="en-US" sz="2200" dirty="0">
            <a:solidFill>
              <a:srgbClr val="000000"/>
            </a:solidFill>
            <a:latin typeface="Cambria" pitchFamily="18" charset="0"/>
          </a:endParaRPr>
        </a:p>
      </dgm:t>
    </dgm:pt>
    <dgm:pt modelId="{955F150A-348D-4C23-960E-FEC5A608C055}" type="parTrans" cxnId="{0EE83D99-EA78-4522-8144-CFE4B93F88FA}">
      <dgm:prSet/>
      <dgm:spPr/>
      <dgm:t>
        <a:bodyPr/>
        <a:lstStyle/>
        <a:p>
          <a:endParaRPr lang="id-ID" sz="2200">
            <a:latin typeface="Cambria" pitchFamily="18" charset="0"/>
          </a:endParaRPr>
        </a:p>
      </dgm:t>
    </dgm:pt>
    <dgm:pt modelId="{8725312C-4792-4288-BDE5-6E35F8284944}" type="sibTrans" cxnId="{0EE83D99-EA78-4522-8144-CFE4B93F88FA}">
      <dgm:prSet/>
      <dgm:spPr/>
      <dgm:t>
        <a:bodyPr/>
        <a:lstStyle/>
        <a:p>
          <a:endParaRPr lang="id-ID" sz="2200">
            <a:latin typeface="Cambria" pitchFamily="18" charset="0"/>
          </a:endParaRPr>
        </a:p>
      </dgm:t>
    </dgm:pt>
    <dgm:pt modelId="{095A50FE-FE54-436A-900D-465AD1CC430C}">
      <dgm:prSet custT="1"/>
      <dgm:spPr>
        <a:solidFill>
          <a:srgbClr val="006600"/>
        </a:solidFill>
      </dgm:spPr>
      <dgm:t>
        <a:bodyPr/>
        <a:lstStyle/>
        <a:p>
          <a:pPr rtl="0"/>
          <a:r>
            <a:rPr lang="id-ID" sz="2200" b="1" dirty="0" smtClean="0">
              <a:solidFill>
                <a:schemeClr val="bg1"/>
              </a:solidFill>
              <a:latin typeface="Cambria" pitchFamily="18" charset="0"/>
              <a:ea typeface="+mn-ea"/>
              <a:cs typeface="+mn-cs"/>
            </a:rPr>
            <a:t>PENENTUAN TARGET TERLALU TINGGI/RENDAH, TIDAK BERBASIS DATA</a:t>
          </a:r>
          <a:endParaRPr lang="en-US" sz="2200" dirty="0">
            <a:solidFill>
              <a:schemeClr val="bg1"/>
            </a:solidFill>
            <a:latin typeface="Cambria" pitchFamily="18" charset="0"/>
          </a:endParaRPr>
        </a:p>
      </dgm:t>
    </dgm:pt>
    <dgm:pt modelId="{B157E26C-71C8-4D7C-9BCD-E726FD2711AB}" type="parTrans" cxnId="{564BE745-001C-48E5-8DC6-989787B8CD58}">
      <dgm:prSet/>
      <dgm:spPr/>
      <dgm:t>
        <a:bodyPr/>
        <a:lstStyle/>
        <a:p>
          <a:endParaRPr lang="id-ID" sz="2200">
            <a:latin typeface="Cambria" pitchFamily="18" charset="0"/>
          </a:endParaRPr>
        </a:p>
      </dgm:t>
    </dgm:pt>
    <dgm:pt modelId="{54A4CA31-F21A-48EA-8C41-6B9CA1F6EE50}" type="sibTrans" cxnId="{564BE745-001C-48E5-8DC6-989787B8CD58}">
      <dgm:prSet/>
      <dgm:spPr/>
      <dgm:t>
        <a:bodyPr/>
        <a:lstStyle/>
        <a:p>
          <a:endParaRPr lang="id-ID" sz="2200">
            <a:latin typeface="Cambria" pitchFamily="18" charset="0"/>
          </a:endParaRPr>
        </a:p>
      </dgm:t>
    </dgm:pt>
    <dgm:pt modelId="{59D16510-000B-4AED-AC52-838E9852C107}">
      <dgm:prSet/>
      <dgm:spPr/>
      <dgm:t>
        <a:bodyPr/>
        <a:lstStyle/>
        <a:p>
          <a:endParaRPr lang="id-ID" dirty="0"/>
        </a:p>
      </dgm:t>
    </dgm:pt>
    <dgm:pt modelId="{59EEB66A-DFBB-4E0E-BCBF-3050861FD57B}" type="parTrans" cxnId="{3D0A2AFE-B3B6-4F30-AE6A-9FEE772BFAF6}">
      <dgm:prSet/>
      <dgm:spPr/>
      <dgm:t>
        <a:bodyPr/>
        <a:lstStyle/>
        <a:p>
          <a:endParaRPr lang="id-ID" sz="2200">
            <a:latin typeface="Cambria" pitchFamily="18" charset="0"/>
          </a:endParaRPr>
        </a:p>
      </dgm:t>
    </dgm:pt>
    <dgm:pt modelId="{80BED74A-A1DE-4F8C-A7A7-35162B723257}" type="sibTrans" cxnId="{3D0A2AFE-B3B6-4F30-AE6A-9FEE772BFAF6}">
      <dgm:prSet/>
      <dgm:spPr/>
      <dgm:t>
        <a:bodyPr/>
        <a:lstStyle/>
        <a:p>
          <a:endParaRPr lang="id-ID" sz="2200">
            <a:latin typeface="Cambria" pitchFamily="18" charset="0"/>
          </a:endParaRPr>
        </a:p>
      </dgm:t>
    </dgm:pt>
    <dgm:pt modelId="{1F376561-27A2-4940-A285-2D86766B6385}" type="pres">
      <dgm:prSet presAssocID="{B87D8A05-3490-4A61-9989-F7A8750A5EA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63AFD3FD-F121-414F-BC38-D425FBE9606C}" type="pres">
      <dgm:prSet presAssocID="{B87D8A05-3490-4A61-9989-F7A8750A5EAB}" presName="Name1" presStyleCnt="0"/>
      <dgm:spPr/>
    </dgm:pt>
    <dgm:pt modelId="{66484CA0-1AC8-40CF-9BB0-EE4EA623F4D4}" type="pres">
      <dgm:prSet presAssocID="{B87D8A05-3490-4A61-9989-F7A8750A5EAB}" presName="cycle" presStyleCnt="0"/>
      <dgm:spPr/>
    </dgm:pt>
    <dgm:pt modelId="{26C27B20-5F7A-4D99-AA94-96AF2F5E2D37}" type="pres">
      <dgm:prSet presAssocID="{B87D8A05-3490-4A61-9989-F7A8750A5EAB}" presName="srcNode" presStyleLbl="node1" presStyleIdx="0" presStyleCnt="7"/>
      <dgm:spPr/>
    </dgm:pt>
    <dgm:pt modelId="{0EB312D3-1D89-4AD3-8292-4059C6B1F14D}" type="pres">
      <dgm:prSet presAssocID="{B87D8A05-3490-4A61-9989-F7A8750A5EAB}" presName="conn" presStyleLbl="parChTrans1D2" presStyleIdx="0" presStyleCnt="1"/>
      <dgm:spPr/>
      <dgm:t>
        <a:bodyPr/>
        <a:lstStyle/>
        <a:p>
          <a:endParaRPr lang="en-US"/>
        </a:p>
      </dgm:t>
    </dgm:pt>
    <dgm:pt modelId="{9F7B375B-462E-404D-A884-538C0D532B8B}" type="pres">
      <dgm:prSet presAssocID="{B87D8A05-3490-4A61-9989-F7A8750A5EAB}" presName="extraNode" presStyleLbl="node1" presStyleIdx="0" presStyleCnt="7"/>
      <dgm:spPr/>
    </dgm:pt>
    <dgm:pt modelId="{1271B3DD-2AEC-4E3C-9D58-BE9945255B2E}" type="pres">
      <dgm:prSet presAssocID="{B87D8A05-3490-4A61-9989-F7A8750A5EAB}" presName="dstNode" presStyleLbl="node1" presStyleIdx="0" presStyleCnt="7"/>
      <dgm:spPr/>
    </dgm:pt>
    <dgm:pt modelId="{79F1DE2B-8965-472A-B922-8D2128DA2A1B}" type="pres">
      <dgm:prSet presAssocID="{3DE1FB3B-2946-4966-87BF-72EF57AB65E2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A9A244-6E51-4B8A-94AC-55323FF4334C}" type="pres">
      <dgm:prSet presAssocID="{3DE1FB3B-2946-4966-87BF-72EF57AB65E2}" presName="accent_1" presStyleCnt="0"/>
      <dgm:spPr/>
    </dgm:pt>
    <dgm:pt modelId="{778FEA04-A0B7-44B2-88FB-4D5C2AF6D0F7}" type="pres">
      <dgm:prSet presAssocID="{3DE1FB3B-2946-4966-87BF-72EF57AB65E2}" presName="accentRepeatNode" presStyleLbl="solidFgAcc1" presStyleIdx="0" presStyleCnt="7"/>
      <dgm:spPr/>
    </dgm:pt>
    <dgm:pt modelId="{EF1E21ED-BC6D-4EE4-B98C-2B4853CA6CE4}" type="pres">
      <dgm:prSet presAssocID="{5EA33D16-6BED-4164-90AF-716B96C23F5A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9B9B54-117B-426D-A370-FA141B0F59FA}" type="pres">
      <dgm:prSet presAssocID="{5EA33D16-6BED-4164-90AF-716B96C23F5A}" presName="accent_2" presStyleCnt="0"/>
      <dgm:spPr/>
    </dgm:pt>
    <dgm:pt modelId="{E3AA88A8-E811-449C-A728-840C7D5C63B0}" type="pres">
      <dgm:prSet presAssocID="{5EA33D16-6BED-4164-90AF-716B96C23F5A}" presName="accentRepeatNode" presStyleLbl="solidFgAcc1" presStyleIdx="1" presStyleCnt="7"/>
      <dgm:spPr/>
    </dgm:pt>
    <dgm:pt modelId="{A6488CFF-D850-4648-A340-53EAE277ECBA}" type="pres">
      <dgm:prSet presAssocID="{0746277F-0B0E-450D-ADDE-C70FD6D65286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1F0ECF-A75D-422C-921F-E475172F7E5C}" type="pres">
      <dgm:prSet presAssocID="{0746277F-0B0E-450D-ADDE-C70FD6D65286}" presName="accent_3" presStyleCnt="0"/>
      <dgm:spPr/>
    </dgm:pt>
    <dgm:pt modelId="{2688D918-0352-4237-9970-FA6AE60F527D}" type="pres">
      <dgm:prSet presAssocID="{0746277F-0B0E-450D-ADDE-C70FD6D65286}" presName="accentRepeatNode" presStyleLbl="solidFgAcc1" presStyleIdx="2" presStyleCnt="7"/>
      <dgm:spPr/>
    </dgm:pt>
    <dgm:pt modelId="{2903919F-0BA3-464C-ADAE-658D123DF5D9}" type="pres">
      <dgm:prSet presAssocID="{A96E5CE3-AFA2-4EE8-BE82-415ACC771FBF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86C19C-2439-4A70-8947-29D2C9E18136}" type="pres">
      <dgm:prSet presAssocID="{A96E5CE3-AFA2-4EE8-BE82-415ACC771FBF}" presName="accent_4" presStyleCnt="0"/>
      <dgm:spPr/>
    </dgm:pt>
    <dgm:pt modelId="{D4EB6028-2964-43BB-9667-66C8823AADFB}" type="pres">
      <dgm:prSet presAssocID="{A96E5CE3-AFA2-4EE8-BE82-415ACC771FBF}" presName="accentRepeatNode" presStyleLbl="solidFgAcc1" presStyleIdx="3" presStyleCnt="7"/>
      <dgm:spPr/>
    </dgm:pt>
    <dgm:pt modelId="{53BD7F32-3AF9-4239-9471-A56357312C12}" type="pres">
      <dgm:prSet presAssocID="{D0582990-C8A9-4DDF-9D83-D31ADCA37C9F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66DF677-CA2D-4914-88C2-02D0304830B2}" type="pres">
      <dgm:prSet presAssocID="{D0582990-C8A9-4DDF-9D83-D31ADCA37C9F}" presName="accent_5" presStyleCnt="0"/>
      <dgm:spPr/>
    </dgm:pt>
    <dgm:pt modelId="{134D9642-7B11-4B1D-A1E3-30758FC0CFCA}" type="pres">
      <dgm:prSet presAssocID="{D0582990-C8A9-4DDF-9D83-D31ADCA37C9F}" presName="accentRepeatNode" presStyleLbl="solidFgAcc1" presStyleIdx="4" presStyleCnt="7"/>
      <dgm:spPr/>
    </dgm:pt>
    <dgm:pt modelId="{A817A15B-4B7D-4589-B387-C794396CC920}" type="pres">
      <dgm:prSet presAssocID="{CDAA0F42-1B84-43BA-B984-22D0804552B2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959DFB8-F03B-47D0-AABA-EA11723DC14F}" type="pres">
      <dgm:prSet presAssocID="{CDAA0F42-1B84-43BA-B984-22D0804552B2}" presName="accent_6" presStyleCnt="0"/>
      <dgm:spPr/>
    </dgm:pt>
    <dgm:pt modelId="{945A6CE7-6609-4D35-BD98-F6859BBFB220}" type="pres">
      <dgm:prSet presAssocID="{CDAA0F42-1B84-43BA-B984-22D0804552B2}" presName="accentRepeatNode" presStyleLbl="solidFgAcc1" presStyleIdx="5" presStyleCnt="7"/>
      <dgm:spPr/>
    </dgm:pt>
    <dgm:pt modelId="{8C4CE2C7-F162-43C0-BBFA-0F65BC18B531}" type="pres">
      <dgm:prSet presAssocID="{095A50FE-FE54-436A-900D-465AD1CC430C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D3312CE-4EFE-4826-AFD5-36599D61A586}" type="pres">
      <dgm:prSet presAssocID="{095A50FE-FE54-436A-900D-465AD1CC430C}" presName="accent_7" presStyleCnt="0"/>
      <dgm:spPr/>
    </dgm:pt>
    <dgm:pt modelId="{FB1A0412-4642-440E-AB66-1CB517E62F20}" type="pres">
      <dgm:prSet presAssocID="{095A50FE-FE54-436A-900D-465AD1CC430C}" presName="accentRepeatNode" presStyleLbl="solidFgAcc1" presStyleIdx="6" presStyleCnt="7" custLinFactNeighborX="-1861" custLinFactNeighborY="1440"/>
      <dgm:spPr/>
    </dgm:pt>
  </dgm:ptLst>
  <dgm:cxnLst>
    <dgm:cxn modelId="{CC4ADF91-AF5C-477F-A38D-33885958E3E6}" type="presOf" srcId="{5EA33D16-6BED-4164-90AF-716B96C23F5A}" destId="{EF1E21ED-BC6D-4EE4-B98C-2B4853CA6CE4}" srcOrd="0" destOrd="0" presId="urn:microsoft.com/office/officeart/2008/layout/VerticalCurvedList"/>
    <dgm:cxn modelId="{DE8D0F4C-FB56-4891-A824-69C6E065E32A}" type="presOf" srcId="{0746277F-0B0E-450D-ADDE-C70FD6D65286}" destId="{A6488CFF-D850-4648-A340-53EAE277ECBA}" srcOrd="0" destOrd="0" presId="urn:microsoft.com/office/officeart/2008/layout/VerticalCurvedList"/>
    <dgm:cxn modelId="{A41E6C16-7EAA-43C4-ABF2-268C3F44A4E3}" srcId="{B87D8A05-3490-4A61-9989-F7A8750A5EAB}" destId="{0746277F-0B0E-450D-ADDE-C70FD6D65286}" srcOrd="2" destOrd="0" parTransId="{E8D7B30C-7DA6-4725-8378-94B78BC86DF9}" sibTransId="{6D2C829A-2672-497F-AC55-C5BC13692B01}"/>
    <dgm:cxn modelId="{5861E6FC-6B7E-415E-BBD2-908DF02FA575}" type="presOf" srcId="{A96E5CE3-AFA2-4EE8-BE82-415ACC771FBF}" destId="{2903919F-0BA3-464C-ADAE-658D123DF5D9}" srcOrd="0" destOrd="0" presId="urn:microsoft.com/office/officeart/2008/layout/VerticalCurvedList"/>
    <dgm:cxn modelId="{1489E6FC-F243-4E4D-96FC-2211AF57B95E}" srcId="{B87D8A05-3490-4A61-9989-F7A8750A5EAB}" destId="{A96E5CE3-AFA2-4EE8-BE82-415ACC771FBF}" srcOrd="3" destOrd="0" parTransId="{FAB351A6-AE24-43ED-8ECA-51638EFAC44B}" sibTransId="{9A7C713E-1829-412C-935C-9440D73F5D9E}"/>
    <dgm:cxn modelId="{D8E39E99-6D02-4F47-985C-B1D122227218}" type="presOf" srcId="{CDAA0F42-1B84-43BA-B984-22D0804552B2}" destId="{A817A15B-4B7D-4589-B387-C794396CC920}" srcOrd="0" destOrd="0" presId="urn:microsoft.com/office/officeart/2008/layout/VerticalCurvedList"/>
    <dgm:cxn modelId="{576D3F57-A10C-4DCA-B413-E3C465C6FB80}" type="presOf" srcId="{D0582990-C8A9-4DDF-9D83-D31ADCA37C9F}" destId="{53BD7F32-3AF9-4239-9471-A56357312C12}" srcOrd="0" destOrd="0" presId="urn:microsoft.com/office/officeart/2008/layout/VerticalCurvedList"/>
    <dgm:cxn modelId="{ABA7E168-2352-4EEE-ABA0-3710966715AA}" type="presOf" srcId="{3DE1FB3B-2946-4966-87BF-72EF57AB65E2}" destId="{79F1DE2B-8965-472A-B922-8D2128DA2A1B}" srcOrd="0" destOrd="0" presId="urn:microsoft.com/office/officeart/2008/layout/VerticalCurvedList"/>
    <dgm:cxn modelId="{51297FF3-0555-44F8-B195-07033F67FB3B}" srcId="{B87D8A05-3490-4A61-9989-F7A8750A5EAB}" destId="{5EA33D16-6BED-4164-90AF-716B96C23F5A}" srcOrd="1" destOrd="0" parTransId="{0FEF298D-44FE-4F71-A7A3-715DF3AD3BB2}" sibTransId="{B861A5FB-D667-4C52-BFDE-273FC217F53B}"/>
    <dgm:cxn modelId="{564BE745-001C-48E5-8DC6-989787B8CD58}" srcId="{B87D8A05-3490-4A61-9989-F7A8750A5EAB}" destId="{095A50FE-FE54-436A-900D-465AD1CC430C}" srcOrd="6" destOrd="0" parTransId="{B157E26C-71C8-4D7C-9BCD-E726FD2711AB}" sibTransId="{54A4CA31-F21A-48EA-8C41-6B9CA1F6EE50}"/>
    <dgm:cxn modelId="{3D0A2AFE-B3B6-4F30-AE6A-9FEE772BFAF6}" srcId="{B87D8A05-3490-4A61-9989-F7A8750A5EAB}" destId="{59D16510-000B-4AED-AC52-838E9852C107}" srcOrd="7" destOrd="0" parTransId="{59EEB66A-DFBB-4E0E-BCBF-3050861FD57B}" sibTransId="{80BED74A-A1DE-4F8C-A7A7-35162B723257}"/>
    <dgm:cxn modelId="{75E69EB9-1A99-423E-A503-44B57E26422A}" type="presOf" srcId="{B87D8A05-3490-4A61-9989-F7A8750A5EAB}" destId="{1F376561-27A2-4940-A285-2D86766B6385}" srcOrd="0" destOrd="0" presId="urn:microsoft.com/office/officeart/2008/layout/VerticalCurvedList"/>
    <dgm:cxn modelId="{525985FD-21C0-46EF-BA32-48E948D7FD93}" srcId="{B87D8A05-3490-4A61-9989-F7A8750A5EAB}" destId="{3DE1FB3B-2946-4966-87BF-72EF57AB65E2}" srcOrd="0" destOrd="0" parTransId="{F8598DF5-C335-4E91-A776-D1AD5B27AB36}" sibTransId="{D549579F-9405-4B26-B303-A255FD5F0B36}"/>
    <dgm:cxn modelId="{2BC50BED-C26D-4B00-9661-878FCB3EE4AC}" srcId="{B87D8A05-3490-4A61-9989-F7A8750A5EAB}" destId="{D0582990-C8A9-4DDF-9D83-D31ADCA37C9F}" srcOrd="4" destOrd="0" parTransId="{B90E9AEB-F677-43E6-8F1F-8821A4ED9152}" sibTransId="{3EF32EC1-1E65-4450-A70D-BA7060E6D36A}"/>
    <dgm:cxn modelId="{8A76DBC1-4CD2-45F3-8A79-74F8480C1C40}" type="presOf" srcId="{095A50FE-FE54-436A-900D-465AD1CC430C}" destId="{8C4CE2C7-F162-43C0-BBFA-0F65BC18B531}" srcOrd="0" destOrd="0" presId="urn:microsoft.com/office/officeart/2008/layout/VerticalCurvedList"/>
    <dgm:cxn modelId="{0EE83D99-EA78-4522-8144-CFE4B93F88FA}" srcId="{B87D8A05-3490-4A61-9989-F7A8750A5EAB}" destId="{CDAA0F42-1B84-43BA-B984-22D0804552B2}" srcOrd="5" destOrd="0" parTransId="{955F150A-348D-4C23-960E-FEC5A608C055}" sibTransId="{8725312C-4792-4288-BDE5-6E35F8284944}"/>
    <dgm:cxn modelId="{62AE9B16-A134-4A37-B4B9-ED5AF38A42DD}" type="presOf" srcId="{D549579F-9405-4B26-B303-A255FD5F0B36}" destId="{0EB312D3-1D89-4AD3-8292-4059C6B1F14D}" srcOrd="0" destOrd="0" presId="urn:microsoft.com/office/officeart/2008/layout/VerticalCurvedList"/>
    <dgm:cxn modelId="{7BB97177-763C-4F0B-906C-0F9C2A310A11}" type="presParOf" srcId="{1F376561-27A2-4940-A285-2D86766B6385}" destId="{63AFD3FD-F121-414F-BC38-D425FBE9606C}" srcOrd="0" destOrd="0" presId="urn:microsoft.com/office/officeart/2008/layout/VerticalCurvedList"/>
    <dgm:cxn modelId="{64C2907A-AFF3-4093-9438-65FE18AB54E5}" type="presParOf" srcId="{63AFD3FD-F121-414F-BC38-D425FBE9606C}" destId="{66484CA0-1AC8-40CF-9BB0-EE4EA623F4D4}" srcOrd="0" destOrd="0" presId="urn:microsoft.com/office/officeart/2008/layout/VerticalCurvedList"/>
    <dgm:cxn modelId="{A38C8F63-EC30-4839-9032-157E5892DA7D}" type="presParOf" srcId="{66484CA0-1AC8-40CF-9BB0-EE4EA623F4D4}" destId="{26C27B20-5F7A-4D99-AA94-96AF2F5E2D37}" srcOrd="0" destOrd="0" presId="urn:microsoft.com/office/officeart/2008/layout/VerticalCurvedList"/>
    <dgm:cxn modelId="{298FD810-ABD3-4123-94BF-A13B8D535181}" type="presParOf" srcId="{66484CA0-1AC8-40CF-9BB0-EE4EA623F4D4}" destId="{0EB312D3-1D89-4AD3-8292-4059C6B1F14D}" srcOrd="1" destOrd="0" presId="urn:microsoft.com/office/officeart/2008/layout/VerticalCurvedList"/>
    <dgm:cxn modelId="{61C4FBD9-C9D4-4ADA-9125-E4FA05F99CE7}" type="presParOf" srcId="{66484CA0-1AC8-40CF-9BB0-EE4EA623F4D4}" destId="{9F7B375B-462E-404D-A884-538C0D532B8B}" srcOrd="2" destOrd="0" presId="urn:microsoft.com/office/officeart/2008/layout/VerticalCurvedList"/>
    <dgm:cxn modelId="{6E2C944F-D86C-4B82-9613-E98790B2442A}" type="presParOf" srcId="{66484CA0-1AC8-40CF-9BB0-EE4EA623F4D4}" destId="{1271B3DD-2AEC-4E3C-9D58-BE9945255B2E}" srcOrd="3" destOrd="0" presId="urn:microsoft.com/office/officeart/2008/layout/VerticalCurvedList"/>
    <dgm:cxn modelId="{2D6399C8-2A12-4AC1-BD88-B6DE524E621D}" type="presParOf" srcId="{63AFD3FD-F121-414F-BC38-D425FBE9606C}" destId="{79F1DE2B-8965-472A-B922-8D2128DA2A1B}" srcOrd="1" destOrd="0" presId="urn:microsoft.com/office/officeart/2008/layout/VerticalCurvedList"/>
    <dgm:cxn modelId="{B72B2D9E-DC02-4E3C-AEE3-7A489E22D7A4}" type="presParOf" srcId="{63AFD3FD-F121-414F-BC38-D425FBE9606C}" destId="{97A9A244-6E51-4B8A-94AC-55323FF4334C}" srcOrd="2" destOrd="0" presId="urn:microsoft.com/office/officeart/2008/layout/VerticalCurvedList"/>
    <dgm:cxn modelId="{F6E9A96B-3C7D-489A-A177-5FEA697E06F0}" type="presParOf" srcId="{97A9A244-6E51-4B8A-94AC-55323FF4334C}" destId="{778FEA04-A0B7-44B2-88FB-4D5C2AF6D0F7}" srcOrd="0" destOrd="0" presId="urn:microsoft.com/office/officeart/2008/layout/VerticalCurvedList"/>
    <dgm:cxn modelId="{215EE5D3-9737-49C3-952B-842DF5FC7400}" type="presParOf" srcId="{63AFD3FD-F121-414F-BC38-D425FBE9606C}" destId="{EF1E21ED-BC6D-4EE4-B98C-2B4853CA6CE4}" srcOrd="3" destOrd="0" presId="urn:microsoft.com/office/officeart/2008/layout/VerticalCurvedList"/>
    <dgm:cxn modelId="{995D76C5-8959-4AB8-93DF-AAC70F3C3D1A}" type="presParOf" srcId="{63AFD3FD-F121-414F-BC38-D425FBE9606C}" destId="{B59B9B54-117B-426D-A370-FA141B0F59FA}" srcOrd="4" destOrd="0" presId="urn:microsoft.com/office/officeart/2008/layout/VerticalCurvedList"/>
    <dgm:cxn modelId="{2E4BBE18-1609-46AD-9D27-BD78C74178AE}" type="presParOf" srcId="{B59B9B54-117B-426D-A370-FA141B0F59FA}" destId="{E3AA88A8-E811-449C-A728-840C7D5C63B0}" srcOrd="0" destOrd="0" presId="urn:microsoft.com/office/officeart/2008/layout/VerticalCurvedList"/>
    <dgm:cxn modelId="{AAE4D4AC-5A94-45C3-981B-F7FA84BE3F1A}" type="presParOf" srcId="{63AFD3FD-F121-414F-BC38-D425FBE9606C}" destId="{A6488CFF-D850-4648-A340-53EAE277ECBA}" srcOrd="5" destOrd="0" presId="urn:microsoft.com/office/officeart/2008/layout/VerticalCurvedList"/>
    <dgm:cxn modelId="{835C7637-D091-4BB3-8ED6-7383B852B252}" type="presParOf" srcId="{63AFD3FD-F121-414F-BC38-D425FBE9606C}" destId="{311F0ECF-A75D-422C-921F-E475172F7E5C}" srcOrd="6" destOrd="0" presId="urn:microsoft.com/office/officeart/2008/layout/VerticalCurvedList"/>
    <dgm:cxn modelId="{3949E2C6-C350-4140-A94B-67AE4568A2D0}" type="presParOf" srcId="{311F0ECF-A75D-422C-921F-E475172F7E5C}" destId="{2688D918-0352-4237-9970-FA6AE60F527D}" srcOrd="0" destOrd="0" presId="urn:microsoft.com/office/officeart/2008/layout/VerticalCurvedList"/>
    <dgm:cxn modelId="{607263A2-534D-4645-A83A-FBAEADFA6526}" type="presParOf" srcId="{63AFD3FD-F121-414F-BC38-D425FBE9606C}" destId="{2903919F-0BA3-464C-ADAE-658D123DF5D9}" srcOrd="7" destOrd="0" presId="urn:microsoft.com/office/officeart/2008/layout/VerticalCurvedList"/>
    <dgm:cxn modelId="{E1D4DA5E-4446-4FF2-838F-DDA73DA86EBA}" type="presParOf" srcId="{63AFD3FD-F121-414F-BC38-D425FBE9606C}" destId="{0086C19C-2439-4A70-8947-29D2C9E18136}" srcOrd="8" destOrd="0" presId="urn:microsoft.com/office/officeart/2008/layout/VerticalCurvedList"/>
    <dgm:cxn modelId="{038BB9E2-5113-4973-8E02-F53CE52C0DEC}" type="presParOf" srcId="{0086C19C-2439-4A70-8947-29D2C9E18136}" destId="{D4EB6028-2964-43BB-9667-66C8823AADFB}" srcOrd="0" destOrd="0" presId="urn:microsoft.com/office/officeart/2008/layout/VerticalCurvedList"/>
    <dgm:cxn modelId="{329AB75F-664D-41CD-8576-5C63F916989B}" type="presParOf" srcId="{63AFD3FD-F121-414F-BC38-D425FBE9606C}" destId="{53BD7F32-3AF9-4239-9471-A56357312C12}" srcOrd="9" destOrd="0" presId="urn:microsoft.com/office/officeart/2008/layout/VerticalCurvedList"/>
    <dgm:cxn modelId="{098BA386-A45E-48BE-9EFD-F5915A12E417}" type="presParOf" srcId="{63AFD3FD-F121-414F-BC38-D425FBE9606C}" destId="{E66DF677-CA2D-4914-88C2-02D0304830B2}" srcOrd="10" destOrd="0" presId="urn:microsoft.com/office/officeart/2008/layout/VerticalCurvedList"/>
    <dgm:cxn modelId="{EF9AA3D3-AF01-40C3-91A6-C638057AD38B}" type="presParOf" srcId="{E66DF677-CA2D-4914-88C2-02D0304830B2}" destId="{134D9642-7B11-4B1D-A1E3-30758FC0CFCA}" srcOrd="0" destOrd="0" presId="urn:microsoft.com/office/officeart/2008/layout/VerticalCurvedList"/>
    <dgm:cxn modelId="{EB7478B0-ABC3-4595-A39D-882FDBE00472}" type="presParOf" srcId="{63AFD3FD-F121-414F-BC38-D425FBE9606C}" destId="{A817A15B-4B7D-4589-B387-C794396CC920}" srcOrd="11" destOrd="0" presId="urn:microsoft.com/office/officeart/2008/layout/VerticalCurvedList"/>
    <dgm:cxn modelId="{74EDE9AC-F6FF-4F76-B7B8-F8F09F602444}" type="presParOf" srcId="{63AFD3FD-F121-414F-BC38-D425FBE9606C}" destId="{2959DFB8-F03B-47D0-AABA-EA11723DC14F}" srcOrd="12" destOrd="0" presId="urn:microsoft.com/office/officeart/2008/layout/VerticalCurvedList"/>
    <dgm:cxn modelId="{787DFB84-A2BF-4A6B-854E-85850C9E33D1}" type="presParOf" srcId="{2959DFB8-F03B-47D0-AABA-EA11723DC14F}" destId="{945A6CE7-6609-4D35-BD98-F6859BBFB220}" srcOrd="0" destOrd="0" presId="urn:microsoft.com/office/officeart/2008/layout/VerticalCurvedList"/>
    <dgm:cxn modelId="{FACF5ACB-3EBC-4E30-8C3E-9ABAB0C63BC3}" type="presParOf" srcId="{63AFD3FD-F121-414F-BC38-D425FBE9606C}" destId="{8C4CE2C7-F162-43C0-BBFA-0F65BC18B531}" srcOrd="13" destOrd="0" presId="urn:microsoft.com/office/officeart/2008/layout/VerticalCurvedList"/>
    <dgm:cxn modelId="{78781DCA-01AB-43FF-B104-E890A73D3132}" type="presParOf" srcId="{63AFD3FD-F121-414F-BC38-D425FBE9606C}" destId="{1D3312CE-4EFE-4826-AFD5-36599D61A586}" srcOrd="14" destOrd="0" presId="urn:microsoft.com/office/officeart/2008/layout/VerticalCurvedList"/>
    <dgm:cxn modelId="{1EAF3BD9-714F-4D1A-8ACC-6CBA7E7133E1}" type="presParOf" srcId="{1D3312CE-4EFE-4826-AFD5-36599D61A586}" destId="{FB1A0412-4642-440E-AB66-1CB517E62F20}" srcOrd="0" destOrd="0" presId="urn:microsoft.com/office/officeart/2008/layout/VerticalCurvedList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5A610EB-4B44-4AF6-9ED4-8F8F4C409E0E}" type="doc">
      <dgm:prSet loTypeId="urn:microsoft.com/office/officeart/2005/8/layout/hProcess9" loCatId="process" qsTypeId="urn:microsoft.com/office/officeart/2005/8/quickstyle/3d2" qsCatId="3D" csTypeId="urn:microsoft.com/office/officeart/2005/8/colors/colorful1" csCatId="colorful" phldr="1"/>
      <dgm:spPr/>
    </dgm:pt>
    <dgm:pt modelId="{0730DFE0-5E18-49F7-B486-538FF45CBBB3}">
      <dgm:prSet phldrT="[Text]" custT="1"/>
      <dgm:spPr>
        <a:solidFill>
          <a:srgbClr val="FF3300"/>
        </a:solidFill>
      </dgm:spPr>
      <dgm:t>
        <a:bodyPr/>
        <a:lstStyle/>
        <a:p>
          <a:r>
            <a:rPr lang="id-ID" sz="3900" dirty="0" smtClean="0">
              <a:latin typeface="Gill Sans MT Condensed" pitchFamily="34" charset="0"/>
            </a:rPr>
            <a:t>KEUANGAN</a:t>
          </a:r>
        </a:p>
        <a:p>
          <a:r>
            <a:rPr lang="id-ID" sz="3600" dirty="0" smtClean="0">
              <a:latin typeface="Gill Sans MT Condensed" pitchFamily="34" charset="0"/>
            </a:rPr>
            <a:t>(Realisasi Anggaran)</a:t>
          </a:r>
          <a:endParaRPr lang="id-ID" sz="3600" dirty="0">
            <a:latin typeface="Gill Sans MT Condensed" pitchFamily="34" charset="0"/>
          </a:endParaRPr>
        </a:p>
      </dgm:t>
    </dgm:pt>
    <dgm:pt modelId="{B425DA31-163E-475B-92BD-8A3803D12778}" type="parTrans" cxnId="{A9B988FE-38F3-4511-97BC-C1A67AC1A795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4905B9CE-E1A5-4DC5-821F-F0995EDD8BA3}" type="sibTrans" cxnId="{A9B988FE-38F3-4511-97BC-C1A67AC1A795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FEBBD7C1-CB03-47B6-A717-09997EFCAD1B}">
      <dgm:prSet phldrT="[Text]"/>
      <dgm:spPr>
        <a:solidFill>
          <a:srgbClr val="006600"/>
        </a:solidFill>
      </dgm:spPr>
      <dgm:t>
        <a:bodyPr/>
        <a:lstStyle/>
        <a:p>
          <a:r>
            <a:rPr lang="id-ID" dirty="0" smtClean="0">
              <a:latin typeface="Gill Sans MT Condensed" pitchFamily="34" charset="0"/>
            </a:rPr>
            <a:t>KERJA</a:t>
          </a:r>
          <a:endParaRPr lang="id-ID" dirty="0">
            <a:latin typeface="Gill Sans MT Condensed" pitchFamily="34" charset="0"/>
          </a:endParaRPr>
        </a:p>
      </dgm:t>
    </dgm:pt>
    <dgm:pt modelId="{1492E12E-5C4C-46E4-8EF6-CF49313A54C4}" type="parTrans" cxnId="{00105599-1C05-4D3F-8897-E6C0C564B4EB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85FAC7DA-6CBF-4F20-986C-5F663EEEE314}" type="sibTrans" cxnId="{00105599-1C05-4D3F-8897-E6C0C564B4EB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AA81BF24-3630-4C02-8FB7-19010246EA73}">
      <dgm:prSet phldrT="[Text]" custT="1"/>
      <dgm:spPr>
        <a:solidFill>
          <a:srgbClr val="660066"/>
        </a:solidFill>
      </dgm:spPr>
      <dgm:t>
        <a:bodyPr/>
        <a:lstStyle/>
        <a:p>
          <a:r>
            <a:rPr lang="id-ID" sz="4000" dirty="0" smtClean="0">
              <a:latin typeface="Gill Sans MT Condensed" pitchFamily="34" charset="0"/>
            </a:rPr>
            <a:t>KINERJA</a:t>
          </a:r>
        </a:p>
        <a:p>
          <a:r>
            <a:rPr lang="id-ID" sz="4000" dirty="0" smtClean="0">
              <a:latin typeface="Gill Sans MT Condensed" pitchFamily="34" charset="0"/>
            </a:rPr>
            <a:t>(</a:t>
          </a:r>
          <a:r>
            <a:rPr lang="id-ID" sz="3600" dirty="0" smtClean="0">
              <a:latin typeface="Gill Sans MT Condensed" pitchFamily="34" charset="0"/>
            </a:rPr>
            <a:t>Efektif &amp; Efisien)</a:t>
          </a:r>
          <a:endParaRPr lang="id-ID" sz="3600" dirty="0">
            <a:latin typeface="Gill Sans MT Condensed" pitchFamily="34" charset="0"/>
          </a:endParaRPr>
        </a:p>
      </dgm:t>
    </dgm:pt>
    <dgm:pt modelId="{7753D64D-7C38-49E1-92AF-45DA50293ED2}" type="parTrans" cxnId="{62A5D629-025C-45F5-8710-F303CB7D9786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135653CF-853F-4228-A881-D59E5D194E02}" type="sibTrans" cxnId="{62A5D629-025C-45F5-8710-F303CB7D9786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DA9F06F3-8D29-476D-AF6D-A35548CEABED}" type="pres">
      <dgm:prSet presAssocID="{25A610EB-4B44-4AF6-9ED4-8F8F4C409E0E}" presName="CompostProcess" presStyleCnt="0">
        <dgm:presLayoutVars>
          <dgm:dir/>
          <dgm:resizeHandles val="exact"/>
        </dgm:presLayoutVars>
      </dgm:prSet>
      <dgm:spPr/>
    </dgm:pt>
    <dgm:pt modelId="{761853BC-CA4B-4D71-863C-2ACB69756E47}" type="pres">
      <dgm:prSet presAssocID="{25A610EB-4B44-4AF6-9ED4-8F8F4C409E0E}" presName="arrow" presStyleLbl="bgShp" presStyleIdx="0" presStyleCnt="1"/>
      <dgm:spPr>
        <a:solidFill>
          <a:srgbClr val="FFFF00"/>
        </a:solidFill>
      </dgm:spPr>
    </dgm:pt>
    <dgm:pt modelId="{1888F0B5-3C36-49EC-920A-2A210E35F0F0}" type="pres">
      <dgm:prSet presAssocID="{25A610EB-4B44-4AF6-9ED4-8F8F4C409E0E}" presName="linearProcess" presStyleCnt="0"/>
      <dgm:spPr/>
    </dgm:pt>
    <dgm:pt modelId="{9D5AA96D-6A33-4696-A7C8-3717E7991248}" type="pres">
      <dgm:prSet presAssocID="{0730DFE0-5E18-49F7-B486-538FF45CBBB3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15AFC7A-7DDF-4350-A247-B180B0CEF3FF}" type="pres">
      <dgm:prSet presAssocID="{4905B9CE-E1A5-4DC5-821F-F0995EDD8BA3}" presName="sibTrans" presStyleCnt="0"/>
      <dgm:spPr/>
    </dgm:pt>
    <dgm:pt modelId="{FE71BB63-16F1-4EE3-89FD-15486067BD18}" type="pres">
      <dgm:prSet presAssocID="{FEBBD7C1-CB03-47B6-A717-09997EFCAD1B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50492F7-24FB-4150-9519-AC3F699A0FFA}" type="pres">
      <dgm:prSet presAssocID="{85FAC7DA-6CBF-4F20-986C-5F663EEEE314}" presName="sibTrans" presStyleCnt="0"/>
      <dgm:spPr/>
    </dgm:pt>
    <dgm:pt modelId="{0663B9AE-F400-4D2E-8E38-DAAA6634892D}" type="pres">
      <dgm:prSet presAssocID="{AA81BF24-3630-4C02-8FB7-19010246EA73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00105599-1C05-4D3F-8897-E6C0C564B4EB}" srcId="{25A610EB-4B44-4AF6-9ED4-8F8F4C409E0E}" destId="{FEBBD7C1-CB03-47B6-A717-09997EFCAD1B}" srcOrd="1" destOrd="0" parTransId="{1492E12E-5C4C-46E4-8EF6-CF49313A54C4}" sibTransId="{85FAC7DA-6CBF-4F20-986C-5F663EEEE314}"/>
    <dgm:cxn modelId="{9A2BD3E4-B857-4E08-AD79-41835A50414E}" type="presOf" srcId="{0730DFE0-5E18-49F7-B486-538FF45CBBB3}" destId="{9D5AA96D-6A33-4696-A7C8-3717E7991248}" srcOrd="0" destOrd="0" presId="urn:microsoft.com/office/officeart/2005/8/layout/hProcess9"/>
    <dgm:cxn modelId="{CC8B3D09-BA15-4C6A-8EE7-EE454EEDD70D}" type="presOf" srcId="{AA81BF24-3630-4C02-8FB7-19010246EA73}" destId="{0663B9AE-F400-4D2E-8E38-DAAA6634892D}" srcOrd="0" destOrd="0" presId="urn:microsoft.com/office/officeart/2005/8/layout/hProcess9"/>
    <dgm:cxn modelId="{8B73AD0B-A3A2-485F-89EC-BE5673F47F31}" type="presOf" srcId="{25A610EB-4B44-4AF6-9ED4-8F8F4C409E0E}" destId="{DA9F06F3-8D29-476D-AF6D-A35548CEABED}" srcOrd="0" destOrd="0" presId="urn:microsoft.com/office/officeart/2005/8/layout/hProcess9"/>
    <dgm:cxn modelId="{62A5D629-025C-45F5-8710-F303CB7D9786}" srcId="{25A610EB-4B44-4AF6-9ED4-8F8F4C409E0E}" destId="{AA81BF24-3630-4C02-8FB7-19010246EA73}" srcOrd="2" destOrd="0" parTransId="{7753D64D-7C38-49E1-92AF-45DA50293ED2}" sibTransId="{135653CF-853F-4228-A881-D59E5D194E02}"/>
    <dgm:cxn modelId="{A9B988FE-38F3-4511-97BC-C1A67AC1A795}" srcId="{25A610EB-4B44-4AF6-9ED4-8F8F4C409E0E}" destId="{0730DFE0-5E18-49F7-B486-538FF45CBBB3}" srcOrd="0" destOrd="0" parTransId="{B425DA31-163E-475B-92BD-8A3803D12778}" sibTransId="{4905B9CE-E1A5-4DC5-821F-F0995EDD8BA3}"/>
    <dgm:cxn modelId="{375E092F-A1C5-4805-8CCF-4E179868282C}" type="presOf" srcId="{FEBBD7C1-CB03-47B6-A717-09997EFCAD1B}" destId="{FE71BB63-16F1-4EE3-89FD-15486067BD18}" srcOrd="0" destOrd="0" presId="urn:microsoft.com/office/officeart/2005/8/layout/hProcess9"/>
    <dgm:cxn modelId="{9F433D64-FF96-486C-AF32-ED62AE996AAF}" type="presParOf" srcId="{DA9F06F3-8D29-476D-AF6D-A35548CEABED}" destId="{761853BC-CA4B-4D71-863C-2ACB69756E47}" srcOrd="0" destOrd="0" presId="urn:microsoft.com/office/officeart/2005/8/layout/hProcess9"/>
    <dgm:cxn modelId="{47D51457-9722-419E-85EB-CAD2AA2C212E}" type="presParOf" srcId="{DA9F06F3-8D29-476D-AF6D-A35548CEABED}" destId="{1888F0B5-3C36-49EC-920A-2A210E35F0F0}" srcOrd="1" destOrd="0" presId="urn:microsoft.com/office/officeart/2005/8/layout/hProcess9"/>
    <dgm:cxn modelId="{6F38AC3F-5F23-48E4-B28E-7771B034E036}" type="presParOf" srcId="{1888F0B5-3C36-49EC-920A-2A210E35F0F0}" destId="{9D5AA96D-6A33-4696-A7C8-3717E7991248}" srcOrd="0" destOrd="0" presId="urn:microsoft.com/office/officeart/2005/8/layout/hProcess9"/>
    <dgm:cxn modelId="{2D6E3861-F1CD-4CE7-B8A9-042FFE9A2A22}" type="presParOf" srcId="{1888F0B5-3C36-49EC-920A-2A210E35F0F0}" destId="{B15AFC7A-7DDF-4350-A247-B180B0CEF3FF}" srcOrd="1" destOrd="0" presId="urn:microsoft.com/office/officeart/2005/8/layout/hProcess9"/>
    <dgm:cxn modelId="{B77114BD-CC09-48BC-ABE3-4F7AF8206332}" type="presParOf" srcId="{1888F0B5-3C36-49EC-920A-2A210E35F0F0}" destId="{FE71BB63-16F1-4EE3-89FD-15486067BD18}" srcOrd="2" destOrd="0" presId="urn:microsoft.com/office/officeart/2005/8/layout/hProcess9"/>
    <dgm:cxn modelId="{17B08447-3883-442A-809C-3E10C0DD194A}" type="presParOf" srcId="{1888F0B5-3C36-49EC-920A-2A210E35F0F0}" destId="{250492F7-24FB-4150-9519-AC3F699A0FFA}" srcOrd="3" destOrd="0" presId="urn:microsoft.com/office/officeart/2005/8/layout/hProcess9"/>
    <dgm:cxn modelId="{7664DF79-8A70-42F0-A0D6-05510580FCE0}" type="presParOf" srcId="{1888F0B5-3C36-49EC-920A-2A210E35F0F0}" destId="{0663B9AE-F400-4D2E-8E38-DAAA6634892D}" srcOrd="4" destOrd="0" presId="urn:microsoft.com/office/officeart/2005/8/layout/hProcess9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68ED8B1-DD7C-4149-83FE-01AD13CB1BDF}" type="doc">
      <dgm:prSet loTypeId="urn:microsoft.com/office/officeart/2005/8/layout/chevron2" loCatId="process" qsTypeId="urn:microsoft.com/office/officeart/2005/8/quickstyle/3d2" qsCatId="3D" csTypeId="urn:microsoft.com/office/officeart/2005/8/colors/colorful1#5" csCatId="colorful" phldr="1"/>
      <dgm:spPr/>
      <dgm:t>
        <a:bodyPr/>
        <a:lstStyle/>
        <a:p>
          <a:endParaRPr lang="id-ID"/>
        </a:p>
      </dgm:t>
    </dgm:pt>
    <dgm:pt modelId="{94BB2F7F-86B6-4D58-816B-7BDA0F307B5B}">
      <dgm:prSet phldrT="[Text]"/>
      <dgm:spPr/>
      <dgm:t>
        <a:bodyPr/>
        <a:lstStyle/>
        <a:p>
          <a:r>
            <a:rPr lang="id-ID" b="1" dirty="0" smtClean="0">
              <a:latin typeface="Cambria" pitchFamily="18" charset="0"/>
            </a:rPr>
            <a:t>Impact</a:t>
          </a:r>
          <a:endParaRPr lang="id-ID" b="1" dirty="0">
            <a:latin typeface="Cambria" pitchFamily="18" charset="0"/>
          </a:endParaRPr>
        </a:p>
      </dgm:t>
    </dgm:pt>
    <dgm:pt modelId="{5696D630-7B54-425F-8AD3-9D7FD1C2A047}" type="parTrans" cxnId="{89608594-EB0E-461C-B0E5-31E10B23254C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ACB5D5D1-D504-42AF-A5C1-A75F01EB4E23}" type="sibTrans" cxnId="{89608594-EB0E-461C-B0E5-31E10B23254C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1B4F18AE-8461-4351-81AC-45C9963393C5}">
      <dgm:prSet phldrT="[Text]"/>
      <dgm:spPr/>
      <dgm:t>
        <a:bodyPr/>
        <a:lstStyle/>
        <a:p>
          <a:r>
            <a:rPr lang="id-ID" dirty="0" smtClean="0">
              <a:latin typeface="Cambria" pitchFamily="18" charset="0"/>
            </a:rPr>
            <a:t>Pengaruh yang ditimbulkan dari manfaat hasil dari sebuah kegiatan</a:t>
          </a:r>
          <a:endParaRPr lang="id-ID" dirty="0">
            <a:latin typeface="Cambria" pitchFamily="18" charset="0"/>
          </a:endParaRPr>
        </a:p>
      </dgm:t>
    </dgm:pt>
    <dgm:pt modelId="{2EC55D90-291E-4D08-889F-A441E0049D04}" type="parTrans" cxnId="{964904B8-8594-4CF3-861E-B8962BB32595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5F588467-2D88-43BA-B28C-3B84C23D6910}" type="sibTrans" cxnId="{964904B8-8594-4CF3-861E-B8962BB32595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6235F6DC-1882-4F80-A0E1-D3D09D685D31}">
      <dgm:prSet phldrT="[Text]"/>
      <dgm:spPr/>
      <dgm:t>
        <a:bodyPr/>
        <a:lstStyle/>
        <a:p>
          <a:r>
            <a:rPr lang="id-ID" dirty="0" smtClean="0">
              <a:latin typeface="Cambria" pitchFamily="18" charset="0"/>
            </a:rPr>
            <a:t>Menggambarkan aspek makro tujuan sektoral, regional, nasional</a:t>
          </a:r>
          <a:endParaRPr lang="id-ID" dirty="0">
            <a:latin typeface="Cambria" pitchFamily="18" charset="0"/>
          </a:endParaRPr>
        </a:p>
      </dgm:t>
    </dgm:pt>
    <dgm:pt modelId="{0AA93854-87C1-4F6E-92FF-F1F4054FBD4E}" type="parTrans" cxnId="{4E012192-EBF1-4066-9EF4-3AD0D8036AB0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D9833DEC-7C01-4ABA-ADA9-C186866C4A3A}" type="sibTrans" cxnId="{4E012192-EBF1-4066-9EF4-3AD0D8036AB0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8CF9D09B-40D5-441A-8377-9129ED15C2D9}">
      <dgm:prSet phldrT="[Text]"/>
      <dgm:spPr/>
      <dgm:t>
        <a:bodyPr/>
        <a:lstStyle/>
        <a:p>
          <a:r>
            <a:rPr lang="id-ID" b="1" dirty="0" smtClean="0">
              <a:latin typeface="Cambria" pitchFamily="18" charset="0"/>
            </a:rPr>
            <a:t>Benefit</a:t>
          </a:r>
          <a:endParaRPr lang="id-ID" b="1" dirty="0">
            <a:latin typeface="Cambria" pitchFamily="18" charset="0"/>
          </a:endParaRPr>
        </a:p>
      </dgm:t>
    </dgm:pt>
    <dgm:pt modelId="{594750AC-5757-4755-9117-F4F9B2767D2F}" type="parTrans" cxnId="{4F8969BB-CDCB-43F3-B55D-41019716FCE5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672412C1-D781-4A94-B148-36F4C40F28E8}" type="sibTrans" cxnId="{4F8969BB-CDCB-43F3-B55D-41019716FCE5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782BD33E-5328-4AF6-B3AA-3393D16446EF}">
      <dgm:prSet phldrT="[Text]"/>
      <dgm:spPr/>
      <dgm:t>
        <a:bodyPr/>
        <a:lstStyle/>
        <a:p>
          <a:r>
            <a:rPr lang="id-ID" dirty="0" smtClean="0">
              <a:latin typeface="Cambria" pitchFamily="18" charset="0"/>
            </a:rPr>
            <a:t>Manfaat yang didapatkan dari hasil sebuah kegiatan</a:t>
          </a:r>
          <a:endParaRPr lang="id-ID" dirty="0">
            <a:latin typeface="Cambria" pitchFamily="18" charset="0"/>
          </a:endParaRPr>
        </a:p>
      </dgm:t>
    </dgm:pt>
    <dgm:pt modelId="{A429B751-C3FC-467C-8663-35B07EF06652}" type="parTrans" cxnId="{4B26DBF6-4630-4A23-B4AE-C1C7E29B55C3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9B79BEFE-97BE-489E-B41E-C16B97FE6F4B}" type="sibTrans" cxnId="{4B26DBF6-4630-4A23-B4AE-C1C7E29B55C3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93AEAEDE-2826-41C1-9748-3FB8884255BE}">
      <dgm:prSet phldrT="[Text]"/>
      <dgm:spPr/>
      <dgm:t>
        <a:bodyPr/>
        <a:lstStyle/>
        <a:p>
          <a:r>
            <a:rPr lang="id-ID" dirty="0" smtClean="0">
              <a:latin typeface="Cambria" pitchFamily="18" charset="0"/>
            </a:rPr>
            <a:t>Outcome</a:t>
          </a:r>
          <a:endParaRPr lang="id-ID" dirty="0">
            <a:latin typeface="Cambria" pitchFamily="18" charset="0"/>
          </a:endParaRPr>
        </a:p>
      </dgm:t>
    </dgm:pt>
    <dgm:pt modelId="{A77FDD21-34CF-40D8-91B0-C61CC450665A}" type="parTrans" cxnId="{F89FFD68-AE54-4391-A5AB-2CD94B522F00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9120C188-0A74-4B37-AA79-D861A72D83BA}" type="sibTrans" cxnId="{F89FFD68-AE54-4391-A5AB-2CD94B522F00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8A7A0660-E05A-4A20-8D89-05E5016967B3}">
      <dgm:prSet phldrT="[Text]"/>
      <dgm:spPr/>
      <dgm:t>
        <a:bodyPr/>
        <a:lstStyle/>
        <a:p>
          <a:r>
            <a:rPr lang="id-ID" dirty="0" smtClean="0">
              <a:latin typeface="Cambria" pitchFamily="18" charset="0"/>
            </a:rPr>
            <a:t>Segala sesuatu yang mencerminkan berfungsinya sebuah keluaran</a:t>
          </a:r>
          <a:endParaRPr lang="id-ID" dirty="0">
            <a:latin typeface="Cambria" pitchFamily="18" charset="0"/>
          </a:endParaRPr>
        </a:p>
      </dgm:t>
    </dgm:pt>
    <dgm:pt modelId="{F23B23C8-09A9-4D81-B7AC-279D04D2129E}" type="parTrans" cxnId="{4242FBE2-AA2C-46E2-9959-8E384BFF640B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7FDE0D52-581C-4694-8474-53657BA6D8C7}" type="sibTrans" cxnId="{4242FBE2-AA2C-46E2-9959-8E384BFF640B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174BFCEE-4BB4-493B-903E-F2B96D410802}">
      <dgm:prSet/>
      <dgm:spPr/>
      <dgm:t>
        <a:bodyPr/>
        <a:lstStyle/>
        <a:p>
          <a:r>
            <a:rPr lang="id-ID" b="1" dirty="0" smtClean="0">
              <a:latin typeface="Cambria" pitchFamily="18" charset="0"/>
            </a:rPr>
            <a:t>Output</a:t>
          </a:r>
          <a:endParaRPr lang="id-ID" b="1" dirty="0">
            <a:latin typeface="Cambria" pitchFamily="18" charset="0"/>
          </a:endParaRPr>
        </a:p>
      </dgm:t>
    </dgm:pt>
    <dgm:pt modelId="{2D23DCC8-C8E4-463F-9464-7CB9F5740683}" type="parTrans" cxnId="{1800668E-BEAE-43AA-B5EE-449B3912A74E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945FD676-C590-4F53-BE26-75747888E507}" type="sibTrans" cxnId="{1800668E-BEAE-43AA-B5EE-449B3912A74E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9961D7A4-B62C-4BB9-A16C-C4E2C148AEF6}">
      <dgm:prSet/>
      <dgm:spPr/>
      <dgm:t>
        <a:bodyPr/>
        <a:lstStyle/>
        <a:p>
          <a:r>
            <a:rPr lang="id-ID" dirty="0" smtClean="0">
              <a:latin typeface="Cambria" pitchFamily="18" charset="0"/>
            </a:rPr>
            <a:t>Sesuatu yang langsung diperoleh/dicapai  dari pelaksanaan kegiatan</a:t>
          </a:r>
          <a:endParaRPr lang="id-ID" dirty="0">
            <a:latin typeface="Cambria" pitchFamily="18" charset="0"/>
          </a:endParaRPr>
        </a:p>
      </dgm:t>
    </dgm:pt>
    <dgm:pt modelId="{772BC018-8EA0-4BF2-BB12-C1B42CB6EFDF}" type="parTrans" cxnId="{133A890E-43D3-4A6D-85AA-6E58A105263D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8AE8F28D-8D51-487D-AF6A-29CEA67FFBF4}" type="sibTrans" cxnId="{133A890E-43D3-4A6D-85AA-6E58A105263D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C40F289B-D439-48A4-86F4-03C53C4EBF35}">
      <dgm:prSet/>
      <dgm:spPr/>
      <dgm:t>
        <a:bodyPr/>
        <a:lstStyle/>
        <a:p>
          <a:r>
            <a:rPr lang="id-ID" b="1" dirty="0" smtClean="0">
              <a:latin typeface="Cambria" pitchFamily="18" charset="0"/>
            </a:rPr>
            <a:t>Input</a:t>
          </a:r>
          <a:endParaRPr lang="id-ID" b="1" dirty="0">
            <a:latin typeface="Cambria" pitchFamily="18" charset="0"/>
          </a:endParaRPr>
        </a:p>
      </dgm:t>
    </dgm:pt>
    <dgm:pt modelId="{192352D2-E978-4036-AD49-DF04B2B7C6E3}" type="parTrans" cxnId="{FA93672D-DEE3-493B-9091-CC27F2E8E8DB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E7CE86DB-1F35-4A94-99EF-3F02314C9C5E}" type="sibTrans" cxnId="{FA93672D-DEE3-493B-9091-CC27F2E8E8DB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4F51FBF0-BF7C-48CD-AFEB-CCAE5AB1F598}">
      <dgm:prSet/>
      <dgm:spPr/>
      <dgm:t>
        <a:bodyPr/>
        <a:lstStyle/>
        <a:p>
          <a:r>
            <a:rPr lang="id-ID" dirty="0" smtClean="0">
              <a:latin typeface="Cambria" pitchFamily="18" charset="0"/>
            </a:rPr>
            <a:t>Kegiatan atau sumberdaya/dana yang dibutuhkan agar keluaran dapat sesuai dari yang diharapkan (5M) </a:t>
          </a:r>
          <a:endParaRPr lang="id-ID" dirty="0">
            <a:latin typeface="Cambria" pitchFamily="18" charset="0"/>
          </a:endParaRPr>
        </a:p>
      </dgm:t>
    </dgm:pt>
    <dgm:pt modelId="{CB66AD4D-D565-488D-83F0-FEC65A93D73E}" type="parTrans" cxnId="{4F30E4CF-4582-4EF8-BDED-45CE351B7EE2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2D13C1B8-E98C-4E62-A070-61FB03B5B2D3}" type="sibTrans" cxnId="{4F30E4CF-4582-4EF8-BDED-45CE351B7EE2}">
      <dgm:prSet/>
      <dgm:spPr/>
      <dgm:t>
        <a:bodyPr/>
        <a:lstStyle/>
        <a:p>
          <a:endParaRPr lang="id-ID">
            <a:latin typeface="Cambria" pitchFamily="18" charset="0"/>
          </a:endParaRPr>
        </a:p>
      </dgm:t>
    </dgm:pt>
    <dgm:pt modelId="{7808F197-7AA8-4926-B001-2DDA6D6D3948}" type="pres">
      <dgm:prSet presAssocID="{568ED8B1-DD7C-4149-83FE-01AD13CB1BD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3C09CDFF-2451-4F8B-88E8-7F072F00608F}" type="pres">
      <dgm:prSet presAssocID="{94BB2F7F-86B6-4D58-816B-7BDA0F307B5B}" presName="composite" presStyleCnt="0"/>
      <dgm:spPr/>
    </dgm:pt>
    <dgm:pt modelId="{9A75A170-D375-41D3-903C-53EC72F767C3}" type="pres">
      <dgm:prSet presAssocID="{94BB2F7F-86B6-4D58-816B-7BDA0F307B5B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007555B-54D2-41CE-8F0F-CC296C855971}" type="pres">
      <dgm:prSet presAssocID="{94BB2F7F-86B6-4D58-816B-7BDA0F307B5B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9FA0AA9-C977-4FE4-9B89-A5CDDFF41DAE}" type="pres">
      <dgm:prSet presAssocID="{ACB5D5D1-D504-42AF-A5C1-A75F01EB4E23}" presName="sp" presStyleCnt="0"/>
      <dgm:spPr/>
    </dgm:pt>
    <dgm:pt modelId="{4D3CF2C2-99C6-403C-8C13-4172A02C5D9A}" type="pres">
      <dgm:prSet presAssocID="{8CF9D09B-40D5-441A-8377-9129ED15C2D9}" presName="composite" presStyleCnt="0"/>
      <dgm:spPr/>
    </dgm:pt>
    <dgm:pt modelId="{D869AD13-9B13-4DD2-8484-05DA73070216}" type="pres">
      <dgm:prSet presAssocID="{8CF9D09B-40D5-441A-8377-9129ED15C2D9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A6F995D-C9EE-4E66-A673-04F8DDA729EF}" type="pres">
      <dgm:prSet presAssocID="{8CF9D09B-40D5-441A-8377-9129ED15C2D9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0FE4339-70CD-4873-B613-9088CE71ED3C}" type="pres">
      <dgm:prSet presAssocID="{672412C1-D781-4A94-B148-36F4C40F28E8}" presName="sp" presStyleCnt="0"/>
      <dgm:spPr/>
    </dgm:pt>
    <dgm:pt modelId="{9A381080-C79C-41F9-A964-5287DD122BC6}" type="pres">
      <dgm:prSet presAssocID="{93AEAEDE-2826-41C1-9748-3FB8884255BE}" presName="composite" presStyleCnt="0"/>
      <dgm:spPr/>
    </dgm:pt>
    <dgm:pt modelId="{A7CBD2C1-34D0-43F1-BE4D-A88A3583F1CD}" type="pres">
      <dgm:prSet presAssocID="{93AEAEDE-2826-41C1-9748-3FB8884255BE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B14A3E0-84F9-4B6B-9030-F9B3D804C15C}" type="pres">
      <dgm:prSet presAssocID="{93AEAEDE-2826-41C1-9748-3FB8884255BE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4C20EF6-4B56-4E5C-8DDC-C845B0E2224C}" type="pres">
      <dgm:prSet presAssocID="{9120C188-0A74-4B37-AA79-D861A72D83BA}" presName="sp" presStyleCnt="0"/>
      <dgm:spPr/>
    </dgm:pt>
    <dgm:pt modelId="{E615905C-5413-4CCC-8DB3-2E6A1539DC5E}" type="pres">
      <dgm:prSet presAssocID="{174BFCEE-4BB4-493B-903E-F2B96D410802}" presName="composite" presStyleCnt="0"/>
      <dgm:spPr/>
    </dgm:pt>
    <dgm:pt modelId="{6EFB53CF-5047-4D23-AEC7-C6BF1C5E5127}" type="pres">
      <dgm:prSet presAssocID="{174BFCEE-4BB4-493B-903E-F2B96D410802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92361F1-D15D-4C43-8DD6-8A0C5A824081}" type="pres">
      <dgm:prSet presAssocID="{174BFCEE-4BB4-493B-903E-F2B96D410802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684E6F6-491F-4569-9086-B00E08B469DA}" type="pres">
      <dgm:prSet presAssocID="{945FD676-C590-4F53-BE26-75747888E507}" presName="sp" presStyleCnt="0"/>
      <dgm:spPr/>
    </dgm:pt>
    <dgm:pt modelId="{DDB73053-38D4-457D-90C9-1FD2607D7452}" type="pres">
      <dgm:prSet presAssocID="{C40F289B-D439-48A4-86F4-03C53C4EBF35}" presName="composite" presStyleCnt="0"/>
      <dgm:spPr/>
    </dgm:pt>
    <dgm:pt modelId="{F3390F4D-6A04-4087-AFD3-F075635B52C5}" type="pres">
      <dgm:prSet presAssocID="{C40F289B-D439-48A4-86F4-03C53C4EBF35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0ED78C3-9DF2-49D9-A479-CCCF9239EE86}" type="pres">
      <dgm:prSet presAssocID="{C40F289B-D439-48A4-86F4-03C53C4EBF35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F415A6A7-225B-4128-845A-762833662E21}" type="presOf" srcId="{4F51FBF0-BF7C-48CD-AFEB-CCAE5AB1F598}" destId="{70ED78C3-9DF2-49D9-A479-CCCF9239EE86}" srcOrd="0" destOrd="0" presId="urn:microsoft.com/office/officeart/2005/8/layout/chevron2"/>
    <dgm:cxn modelId="{964904B8-8594-4CF3-861E-B8962BB32595}" srcId="{94BB2F7F-86B6-4D58-816B-7BDA0F307B5B}" destId="{1B4F18AE-8461-4351-81AC-45C9963393C5}" srcOrd="0" destOrd="0" parTransId="{2EC55D90-291E-4D08-889F-A441E0049D04}" sibTransId="{5F588467-2D88-43BA-B28C-3B84C23D6910}"/>
    <dgm:cxn modelId="{39505E1F-A830-4A58-A280-AD4C5B80F669}" type="presOf" srcId="{6235F6DC-1882-4F80-A0E1-D3D09D685D31}" destId="{0007555B-54D2-41CE-8F0F-CC296C855971}" srcOrd="0" destOrd="1" presId="urn:microsoft.com/office/officeart/2005/8/layout/chevron2"/>
    <dgm:cxn modelId="{24C74E6D-B669-4578-A7F2-8481F39DD869}" type="presOf" srcId="{93AEAEDE-2826-41C1-9748-3FB8884255BE}" destId="{A7CBD2C1-34D0-43F1-BE4D-A88A3583F1CD}" srcOrd="0" destOrd="0" presId="urn:microsoft.com/office/officeart/2005/8/layout/chevron2"/>
    <dgm:cxn modelId="{4F8969BB-CDCB-43F3-B55D-41019716FCE5}" srcId="{568ED8B1-DD7C-4149-83FE-01AD13CB1BDF}" destId="{8CF9D09B-40D5-441A-8377-9129ED15C2D9}" srcOrd="1" destOrd="0" parTransId="{594750AC-5757-4755-9117-F4F9B2767D2F}" sibTransId="{672412C1-D781-4A94-B148-36F4C40F28E8}"/>
    <dgm:cxn modelId="{D2EE08EF-BD90-4FB0-9A3D-D7C858335E65}" type="presOf" srcId="{174BFCEE-4BB4-493B-903E-F2B96D410802}" destId="{6EFB53CF-5047-4D23-AEC7-C6BF1C5E5127}" srcOrd="0" destOrd="0" presId="urn:microsoft.com/office/officeart/2005/8/layout/chevron2"/>
    <dgm:cxn modelId="{FA93672D-DEE3-493B-9091-CC27F2E8E8DB}" srcId="{568ED8B1-DD7C-4149-83FE-01AD13CB1BDF}" destId="{C40F289B-D439-48A4-86F4-03C53C4EBF35}" srcOrd="4" destOrd="0" parTransId="{192352D2-E978-4036-AD49-DF04B2B7C6E3}" sibTransId="{E7CE86DB-1F35-4A94-99EF-3F02314C9C5E}"/>
    <dgm:cxn modelId="{4B26DBF6-4630-4A23-B4AE-C1C7E29B55C3}" srcId="{8CF9D09B-40D5-441A-8377-9129ED15C2D9}" destId="{782BD33E-5328-4AF6-B3AA-3393D16446EF}" srcOrd="0" destOrd="0" parTransId="{A429B751-C3FC-467C-8663-35B07EF06652}" sibTransId="{9B79BEFE-97BE-489E-B41E-C16B97FE6F4B}"/>
    <dgm:cxn modelId="{548FD66D-55AD-4B87-B9CE-D1000997A570}" type="presOf" srcId="{782BD33E-5328-4AF6-B3AA-3393D16446EF}" destId="{CA6F995D-C9EE-4E66-A673-04F8DDA729EF}" srcOrd="0" destOrd="0" presId="urn:microsoft.com/office/officeart/2005/8/layout/chevron2"/>
    <dgm:cxn modelId="{A9D44636-EB42-4E4D-A01F-839428B1DF91}" type="presOf" srcId="{8A7A0660-E05A-4A20-8D89-05E5016967B3}" destId="{BB14A3E0-84F9-4B6B-9030-F9B3D804C15C}" srcOrd="0" destOrd="0" presId="urn:microsoft.com/office/officeart/2005/8/layout/chevron2"/>
    <dgm:cxn modelId="{F899CDE2-513E-4406-9BF6-66E6FA00023E}" type="presOf" srcId="{1B4F18AE-8461-4351-81AC-45C9963393C5}" destId="{0007555B-54D2-41CE-8F0F-CC296C855971}" srcOrd="0" destOrd="0" presId="urn:microsoft.com/office/officeart/2005/8/layout/chevron2"/>
    <dgm:cxn modelId="{4242FBE2-AA2C-46E2-9959-8E384BFF640B}" srcId="{93AEAEDE-2826-41C1-9748-3FB8884255BE}" destId="{8A7A0660-E05A-4A20-8D89-05E5016967B3}" srcOrd="0" destOrd="0" parTransId="{F23B23C8-09A9-4D81-B7AC-279D04D2129E}" sibTransId="{7FDE0D52-581C-4694-8474-53657BA6D8C7}"/>
    <dgm:cxn modelId="{CF986961-A8CA-4FD7-B78E-ED504150240D}" type="presOf" srcId="{C40F289B-D439-48A4-86F4-03C53C4EBF35}" destId="{F3390F4D-6A04-4087-AFD3-F075635B52C5}" srcOrd="0" destOrd="0" presId="urn:microsoft.com/office/officeart/2005/8/layout/chevron2"/>
    <dgm:cxn modelId="{4E012192-EBF1-4066-9EF4-3AD0D8036AB0}" srcId="{94BB2F7F-86B6-4D58-816B-7BDA0F307B5B}" destId="{6235F6DC-1882-4F80-A0E1-D3D09D685D31}" srcOrd="1" destOrd="0" parTransId="{0AA93854-87C1-4F6E-92FF-F1F4054FBD4E}" sibTransId="{D9833DEC-7C01-4ABA-ADA9-C186866C4A3A}"/>
    <dgm:cxn modelId="{4F30E4CF-4582-4EF8-BDED-45CE351B7EE2}" srcId="{C40F289B-D439-48A4-86F4-03C53C4EBF35}" destId="{4F51FBF0-BF7C-48CD-AFEB-CCAE5AB1F598}" srcOrd="0" destOrd="0" parTransId="{CB66AD4D-D565-488D-83F0-FEC65A93D73E}" sibTransId="{2D13C1B8-E98C-4E62-A070-61FB03B5B2D3}"/>
    <dgm:cxn modelId="{133A890E-43D3-4A6D-85AA-6E58A105263D}" srcId="{174BFCEE-4BB4-493B-903E-F2B96D410802}" destId="{9961D7A4-B62C-4BB9-A16C-C4E2C148AEF6}" srcOrd="0" destOrd="0" parTransId="{772BC018-8EA0-4BF2-BB12-C1B42CB6EFDF}" sibTransId="{8AE8F28D-8D51-487D-AF6A-29CEA67FFBF4}"/>
    <dgm:cxn modelId="{89608594-EB0E-461C-B0E5-31E10B23254C}" srcId="{568ED8B1-DD7C-4149-83FE-01AD13CB1BDF}" destId="{94BB2F7F-86B6-4D58-816B-7BDA0F307B5B}" srcOrd="0" destOrd="0" parTransId="{5696D630-7B54-425F-8AD3-9D7FD1C2A047}" sibTransId="{ACB5D5D1-D504-42AF-A5C1-A75F01EB4E23}"/>
    <dgm:cxn modelId="{D47D2FE5-85FF-4CEB-ACD5-B24A3446F6E4}" type="presOf" srcId="{94BB2F7F-86B6-4D58-816B-7BDA0F307B5B}" destId="{9A75A170-D375-41D3-903C-53EC72F767C3}" srcOrd="0" destOrd="0" presId="urn:microsoft.com/office/officeart/2005/8/layout/chevron2"/>
    <dgm:cxn modelId="{AEE701D2-492E-4E15-8AD0-BB0FD42DAEA0}" type="presOf" srcId="{568ED8B1-DD7C-4149-83FE-01AD13CB1BDF}" destId="{7808F197-7AA8-4926-B001-2DDA6D6D3948}" srcOrd="0" destOrd="0" presId="urn:microsoft.com/office/officeart/2005/8/layout/chevron2"/>
    <dgm:cxn modelId="{1800668E-BEAE-43AA-B5EE-449B3912A74E}" srcId="{568ED8B1-DD7C-4149-83FE-01AD13CB1BDF}" destId="{174BFCEE-4BB4-493B-903E-F2B96D410802}" srcOrd="3" destOrd="0" parTransId="{2D23DCC8-C8E4-463F-9464-7CB9F5740683}" sibTransId="{945FD676-C590-4F53-BE26-75747888E507}"/>
    <dgm:cxn modelId="{F89FFD68-AE54-4391-A5AB-2CD94B522F00}" srcId="{568ED8B1-DD7C-4149-83FE-01AD13CB1BDF}" destId="{93AEAEDE-2826-41C1-9748-3FB8884255BE}" srcOrd="2" destOrd="0" parTransId="{A77FDD21-34CF-40D8-91B0-C61CC450665A}" sibTransId="{9120C188-0A74-4B37-AA79-D861A72D83BA}"/>
    <dgm:cxn modelId="{BBEC481D-B109-41C7-8C4F-FC379E9FC5B5}" type="presOf" srcId="{9961D7A4-B62C-4BB9-A16C-C4E2C148AEF6}" destId="{292361F1-D15D-4C43-8DD6-8A0C5A824081}" srcOrd="0" destOrd="0" presId="urn:microsoft.com/office/officeart/2005/8/layout/chevron2"/>
    <dgm:cxn modelId="{243B82D9-871B-4479-8B89-B6F718683542}" type="presOf" srcId="{8CF9D09B-40D5-441A-8377-9129ED15C2D9}" destId="{D869AD13-9B13-4DD2-8484-05DA73070216}" srcOrd="0" destOrd="0" presId="urn:microsoft.com/office/officeart/2005/8/layout/chevron2"/>
    <dgm:cxn modelId="{1CFBD4D9-7E46-4102-B023-246725B5CA14}" type="presParOf" srcId="{7808F197-7AA8-4926-B001-2DDA6D6D3948}" destId="{3C09CDFF-2451-4F8B-88E8-7F072F00608F}" srcOrd="0" destOrd="0" presId="urn:microsoft.com/office/officeart/2005/8/layout/chevron2"/>
    <dgm:cxn modelId="{865BCB2A-8DF4-43E9-A37B-1E633D728F02}" type="presParOf" srcId="{3C09CDFF-2451-4F8B-88E8-7F072F00608F}" destId="{9A75A170-D375-41D3-903C-53EC72F767C3}" srcOrd="0" destOrd="0" presId="urn:microsoft.com/office/officeart/2005/8/layout/chevron2"/>
    <dgm:cxn modelId="{B3758498-23DF-4E72-A1B5-A71F21300508}" type="presParOf" srcId="{3C09CDFF-2451-4F8B-88E8-7F072F00608F}" destId="{0007555B-54D2-41CE-8F0F-CC296C855971}" srcOrd="1" destOrd="0" presId="urn:microsoft.com/office/officeart/2005/8/layout/chevron2"/>
    <dgm:cxn modelId="{C3BCF79F-7193-43BC-8EC8-DF2712606C63}" type="presParOf" srcId="{7808F197-7AA8-4926-B001-2DDA6D6D3948}" destId="{99FA0AA9-C977-4FE4-9B89-A5CDDFF41DAE}" srcOrd="1" destOrd="0" presId="urn:microsoft.com/office/officeart/2005/8/layout/chevron2"/>
    <dgm:cxn modelId="{80349DBD-80C7-4CD3-8C7D-301DE3AC3AB8}" type="presParOf" srcId="{7808F197-7AA8-4926-B001-2DDA6D6D3948}" destId="{4D3CF2C2-99C6-403C-8C13-4172A02C5D9A}" srcOrd="2" destOrd="0" presId="urn:microsoft.com/office/officeart/2005/8/layout/chevron2"/>
    <dgm:cxn modelId="{F60AE5D7-729B-4474-B037-29C9393BBCE5}" type="presParOf" srcId="{4D3CF2C2-99C6-403C-8C13-4172A02C5D9A}" destId="{D869AD13-9B13-4DD2-8484-05DA73070216}" srcOrd="0" destOrd="0" presId="urn:microsoft.com/office/officeart/2005/8/layout/chevron2"/>
    <dgm:cxn modelId="{42CEA81B-8CE4-4498-945B-5B742F0A8D00}" type="presParOf" srcId="{4D3CF2C2-99C6-403C-8C13-4172A02C5D9A}" destId="{CA6F995D-C9EE-4E66-A673-04F8DDA729EF}" srcOrd="1" destOrd="0" presId="urn:microsoft.com/office/officeart/2005/8/layout/chevron2"/>
    <dgm:cxn modelId="{AA09D7CE-2899-496A-BA1D-C78DF4F220F0}" type="presParOf" srcId="{7808F197-7AA8-4926-B001-2DDA6D6D3948}" destId="{80FE4339-70CD-4873-B613-9088CE71ED3C}" srcOrd="3" destOrd="0" presId="urn:microsoft.com/office/officeart/2005/8/layout/chevron2"/>
    <dgm:cxn modelId="{EB2035FA-028E-4C98-97EB-3AD9968D075B}" type="presParOf" srcId="{7808F197-7AA8-4926-B001-2DDA6D6D3948}" destId="{9A381080-C79C-41F9-A964-5287DD122BC6}" srcOrd="4" destOrd="0" presId="urn:microsoft.com/office/officeart/2005/8/layout/chevron2"/>
    <dgm:cxn modelId="{AC3A37D9-E4F2-4310-BAD1-74FBF52F64E6}" type="presParOf" srcId="{9A381080-C79C-41F9-A964-5287DD122BC6}" destId="{A7CBD2C1-34D0-43F1-BE4D-A88A3583F1CD}" srcOrd="0" destOrd="0" presId="urn:microsoft.com/office/officeart/2005/8/layout/chevron2"/>
    <dgm:cxn modelId="{BD6B8960-7758-42A0-8EEB-D5DE870142E5}" type="presParOf" srcId="{9A381080-C79C-41F9-A964-5287DD122BC6}" destId="{BB14A3E0-84F9-4B6B-9030-F9B3D804C15C}" srcOrd="1" destOrd="0" presId="urn:microsoft.com/office/officeart/2005/8/layout/chevron2"/>
    <dgm:cxn modelId="{B2CA5FBE-1EF9-4411-A55D-B2C68F184D2E}" type="presParOf" srcId="{7808F197-7AA8-4926-B001-2DDA6D6D3948}" destId="{94C20EF6-4B56-4E5C-8DDC-C845B0E2224C}" srcOrd="5" destOrd="0" presId="urn:microsoft.com/office/officeart/2005/8/layout/chevron2"/>
    <dgm:cxn modelId="{9CC1D0BF-3F95-4F18-8073-F364C9189B45}" type="presParOf" srcId="{7808F197-7AA8-4926-B001-2DDA6D6D3948}" destId="{E615905C-5413-4CCC-8DB3-2E6A1539DC5E}" srcOrd="6" destOrd="0" presId="urn:microsoft.com/office/officeart/2005/8/layout/chevron2"/>
    <dgm:cxn modelId="{B69EB91E-DE17-4AF8-941A-483B4AE9180E}" type="presParOf" srcId="{E615905C-5413-4CCC-8DB3-2E6A1539DC5E}" destId="{6EFB53CF-5047-4D23-AEC7-C6BF1C5E5127}" srcOrd="0" destOrd="0" presId="urn:microsoft.com/office/officeart/2005/8/layout/chevron2"/>
    <dgm:cxn modelId="{9DC38334-D18B-49F5-BE23-6DA4647ECAD8}" type="presParOf" srcId="{E615905C-5413-4CCC-8DB3-2E6A1539DC5E}" destId="{292361F1-D15D-4C43-8DD6-8A0C5A824081}" srcOrd="1" destOrd="0" presId="urn:microsoft.com/office/officeart/2005/8/layout/chevron2"/>
    <dgm:cxn modelId="{A08A294C-C9AE-493C-A953-EB235225C03D}" type="presParOf" srcId="{7808F197-7AA8-4926-B001-2DDA6D6D3948}" destId="{1684E6F6-491F-4569-9086-B00E08B469DA}" srcOrd="7" destOrd="0" presId="urn:microsoft.com/office/officeart/2005/8/layout/chevron2"/>
    <dgm:cxn modelId="{3D6B7805-A711-44FB-8B0D-33B60D1EB41D}" type="presParOf" srcId="{7808F197-7AA8-4926-B001-2DDA6D6D3948}" destId="{DDB73053-38D4-457D-90C9-1FD2607D7452}" srcOrd="8" destOrd="0" presId="urn:microsoft.com/office/officeart/2005/8/layout/chevron2"/>
    <dgm:cxn modelId="{D12F08D4-E86E-487B-BD77-74E85D0E58AA}" type="presParOf" srcId="{DDB73053-38D4-457D-90C9-1FD2607D7452}" destId="{F3390F4D-6A04-4087-AFD3-F075635B52C5}" srcOrd="0" destOrd="0" presId="urn:microsoft.com/office/officeart/2005/8/layout/chevron2"/>
    <dgm:cxn modelId="{E1C06464-B063-4058-8A4F-D332A9FE34EF}" type="presParOf" srcId="{DDB73053-38D4-457D-90C9-1FD2607D7452}" destId="{70ED78C3-9DF2-49D9-A479-CCCF9239EE86}" srcOrd="1" destOrd="0" presId="urn:microsoft.com/office/officeart/2005/8/layout/chevron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55C71A0-2CE2-412B-B0EF-F04E4A0E20AD}" type="doc">
      <dgm:prSet loTypeId="urn:microsoft.com/office/officeart/2005/8/layout/lProcess2" loCatId="relationship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id-ID"/>
        </a:p>
      </dgm:t>
    </dgm:pt>
    <dgm:pt modelId="{B2B41ED2-E7BF-4ED2-8892-7B231F2010FD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id-ID" dirty="0" smtClean="0">
              <a:latin typeface="Gill Sans MT Condensed" pitchFamily="34" charset="0"/>
            </a:rPr>
            <a:t>KERJA</a:t>
          </a:r>
          <a:endParaRPr lang="id-ID" dirty="0">
            <a:latin typeface="Gill Sans MT Condensed" pitchFamily="34" charset="0"/>
          </a:endParaRPr>
        </a:p>
      </dgm:t>
    </dgm:pt>
    <dgm:pt modelId="{9BC03815-CF3E-4460-88CB-2FB0E0EE04B9}" type="parTrans" cxnId="{F6F684D9-6640-4053-8700-8A216E11CAB6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C656EEE9-C114-42E7-84FC-833904C03B81}" type="sibTrans" cxnId="{F6F684D9-6640-4053-8700-8A216E11CAB6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F27F2957-E849-47A3-9AC7-E08151221639}">
      <dgm:prSet phldrT="[Text]" custT="1"/>
      <dgm:spPr>
        <a:solidFill>
          <a:srgbClr val="00B050"/>
        </a:solidFill>
      </dgm:spPr>
      <dgm:t>
        <a:bodyPr/>
        <a:lstStyle/>
        <a:p>
          <a:r>
            <a:rPr lang="id-ID" sz="2000" dirty="0" smtClean="0">
              <a:latin typeface="Gill Sans MT Condensed" pitchFamily="34" charset="0"/>
            </a:rPr>
            <a:t>Strategi untuk mencapai kinerja</a:t>
          </a:r>
          <a:endParaRPr lang="id-ID" sz="2000" dirty="0">
            <a:latin typeface="Gill Sans MT Condensed" pitchFamily="34" charset="0"/>
          </a:endParaRPr>
        </a:p>
      </dgm:t>
    </dgm:pt>
    <dgm:pt modelId="{27BF9D6A-1E95-4550-903B-98D00673F356}" type="parTrans" cxnId="{2C94FC27-BC51-45EA-97E2-35D05082AA7F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F0709EA3-2031-4F97-85C6-5D2D1F27FCFD}" type="sibTrans" cxnId="{2C94FC27-BC51-45EA-97E2-35D05082AA7F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29E30CBF-F93B-48A6-B79F-72C23210E133}">
      <dgm:prSet phldrT="[Text]" custT="1"/>
      <dgm:spPr>
        <a:solidFill>
          <a:srgbClr val="006600"/>
        </a:solidFill>
      </dgm:spPr>
      <dgm:t>
        <a:bodyPr/>
        <a:lstStyle/>
        <a:p>
          <a:r>
            <a:rPr lang="id-ID" sz="2000" dirty="0" smtClean="0">
              <a:latin typeface="Gill Sans MT Condensed" pitchFamily="34" charset="0"/>
            </a:rPr>
            <a:t>Program</a:t>
          </a:r>
        </a:p>
        <a:p>
          <a:r>
            <a:rPr lang="id-ID" sz="2000" dirty="0" smtClean="0">
              <a:latin typeface="Gill Sans MT Condensed" pitchFamily="34" charset="0"/>
            </a:rPr>
            <a:t>Kegiatan</a:t>
          </a:r>
          <a:endParaRPr lang="id-ID" sz="2000" dirty="0">
            <a:latin typeface="Gill Sans MT Condensed" pitchFamily="34" charset="0"/>
          </a:endParaRPr>
        </a:p>
      </dgm:t>
    </dgm:pt>
    <dgm:pt modelId="{2DB1801C-E6EF-4623-AE8C-7144C0A7905E}" type="parTrans" cxnId="{5F093503-73B9-4C4D-A491-864FB9D9D5DC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053B8137-F008-4C4B-A4A3-864377AC990D}" type="sibTrans" cxnId="{5F093503-73B9-4C4D-A491-864FB9D9D5DC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A641B9B2-F6DB-410C-B2A3-E3309C03A33B}">
      <dgm:prSet phldrT="[Text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id-ID" dirty="0" smtClean="0">
              <a:latin typeface="Gill Sans MT Condensed" pitchFamily="34" charset="0"/>
            </a:rPr>
            <a:t>KINERJA</a:t>
          </a:r>
          <a:endParaRPr lang="id-ID" dirty="0">
            <a:latin typeface="Gill Sans MT Condensed" pitchFamily="34" charset="0"/>
          </a:endParaRPr>
        </a:p>
      </dgm:t>
    </dgm:pt>
    <dgm:pt modelId="{B77A82F3-FC8A-41B2-995F-0DE1E65BA4FD}" type="parTrans" cxnId="{0B3D86EB-1430-492B-890B-2E024EC7DA3A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F86A9B7B-CE17-44A2-9C1A-A1616284C562}" type="sibTrans" cxnId="{0B3D86EB-1430-492B-890B-2E024EC7DA3A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0A1944CE-08B2-410B-BC5E-A41D7AD1832A}">
      <dgm:prSet phldrT="[Text]" custT="1"/>
      <dgm:spPr>
        <a:solidFill>
          <a:srgbClr val="0070C0"/>
        </a:solidFill>
      </dgm:spPr>
      <dgm:t>
        <a:bodyPr/>
        <a:lstStyle/>
        <a:p>
          <a:r>
            <a:rPr lang="id-ID" sz="2000" dirty="0" smtClean="0">
              <a:latin typeface="Gill Sans MT Condensed" pitchFamily="34" charset="0"/>
            </a:rPr>
            <a:t>Kondisi yang ingin diwujudkan (meningkat/menurun)</a:t>
          </a:r>
          <a:endParaRPr lang="id-ID" sz="2000" dirty="0">
            <a:latin typeface="Gill Sans MT Condensed" pitchFamily="34" charset="0"/>
          </a:endParaRPr>
        </a:p>
      </dgm:t>
    </dgm:pt>
    <dgm:pt modelId="{D156BF14-2A7E-4EC9-8147-AF88EE2BCF7F}" type="parTrans" cxnId="{45446DFA-F471-4FC2-BDD4-161EE562D297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880BA1FD-6FD6-4BE9-8C78-E3453B388DE7}" type="sibTrans" cxnId="{45446DFA-F471-4FC2-BDD4-161EE562D297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4E898029-733C-4393-BD69-415EFE3CA02E}">
      <dgm:prSet phldrT="[Text]" custT="1"/>
      <dgm:spPr>
        <a:solidFill>
          <a:srgbClr val="002060"/>
        </a:solidFill>
      </dgm:spPr>
      <dgm:t>
        <a:bodyPr/>
        <a:lstStyle/>
        <a:p>
          <a:r>
            <a:rPr lang="id-ID" sz="2000" dirty="0" smtClean="0">
              <a:latin typeface="Gill Sans MT Condensed" pitchFamily="34" charset="0"/>
            </a:rPr>
            <a:t>Tujuan/sasaran/hasil/outcome</a:t>
          </a:r>
        </a:p>
        <a:p>
          <a:r>
            <a:rPr lang="id-ID" sz="2000" dirty="0" smtClean="0">
              <a:latin typeface="Gill Sans MT Condensed" pitchFamily="34" charset="0"/>
            </a:rPr>
            <a:t>Menurunnya kemiskinan</a:t>
          </a:r>
        </a:p>
        <a:p>
          <a:r>
            <a:rPr lang="id-ID" sz="2000" dirty="0" smtClean="0">
              <a:latin typeface="Gill Sans MT Condensed" pitchFamily="34" charset="0"/>
            </a:rPr>
            <a:t>Meningkatnya IPM</a:t>
          </a:r>
          <a:endParaRPr lang="id-ID" sz="2000" dirty="0">
            <a:latin typeface="Gill Sans MT Condensed" pitchFamily="34" charset="0"/>
          </a:endParaRPr>
        </a:p>
      </dgm:t>
    </dgm:pt>
    <dgm:pt modelId="{E5F7760B-EABD-4E05-AB25-65375BBD3527}" type="parTrans" cxnId="{B3CF39C2-2259-486F-8F27-098C8312C9D2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B0856841-BC55-4907-9917-8D230B68CD76}" type="sibTrans" cxnId="{B3CF39C2-2259-486F-8F27-098C8312C9D2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6ABD5267-40B1-465E-A220-52E8B0350E8C}">
      <dgm:prSet phldrT="[Text]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id-ID" dirty="0" smtClean="0">
              <a:latin typeface="Gill Sans MT Condensed" pitchFamily="34" charset="0"/>
            </a:rPr>
            <a:t>INDIKATOR KINERJA</a:t>
          </a:r>
          <a:endParaRPr lang="id-ID" dirty="0">
            <a:latin typeface="Gill Sans MT Condensed" pitchFamily="34" charset="0"/>
          </a:endParaRPr>
        </a:p>
      </dgm:t>
    </dgm:pt>
    <dgm:pt modelId="{AE47943D-D7A5-418D-BCD0-1C208241EDA7}" type="parTrans" cxnId="{CD4ED1F6-E47B-49A2-A26B-BEBB17B0D2B7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CF00E096-40A0-4B66-94AE-8B025A94F1E9}" type="sibTrans" cxnId="{CD4ED1F6-E47B-49A2-A26B-BEBB17B0D2B7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210A218B-2672-48EE-86C2-97A4ACBC4C43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id-ID" sz="2000" dirty="0" smtClean="0">
              <a:latin typeface="Gill Sans MT Condensed" pitchFamily="34" charset="0"/>
            </a:rPr>
            <a:t>Alat ukur atau variabel yang digunakan untuk menilai keberhasilan secara kuantitatif/kualitatif</a:t>
          </a:r>
          <a:endParaRPr lang="id-ID" sz="2000" dirty="0">
            <a:latin typeface="Gill Sans MT Condensed" pitchFamily="34" charset="0"/>
          </a:endParaRPr>
        </a:p>
      </dgm:t>
    </dgm:pt>
    <dgm:pt modelId="{ED97F40F-9649-44D3-93C9-BE7C370D2E3A}" type="parTrans" cxnId="{4DECA5B0-FAB7-4312-92E2-96C182D31949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CA1B9571-E32B-47BC-AE56-8E138A1C1450}" type="sibTrans" cxnId="{4DECA5B0-FAB7-4312-92E2-96C182D31949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3699FF60-7319-4732-83EB-159E28D459BB}">
      <dgm:prSet phldrT="[Text]" custT="1"/>
      <dgm:spPr>
        <a:solidFill>
          <a:srgbClr val="660066"/>
        </a:solidFill>
      </dgm:spPr>
      <dgm:t>
        <a:bodyPr/>
        <a:lstStyle/>
        <a:p>
          <a:r>
            <a:rPr lang="id-ID" sz="2000" dirty="0" smtClean="0">
              <a:latin typeface="Gill Sans MT Condensed" pitchFamily="34" charset="0"/>
            </a:rPr>
            <a:t>Angka Kemiskinan</a:t>
          </a:r>
        </a:p>
        <a:p>
          <a:r>
            <a:rPr lang="id-ID" sz="2000" dirty="0" smtClean="0">
              <a:latin typeface="Gill Sans MT Condensed" pitchFamily="34" charset="0"/>
            </a:rPr>
            <a:t>IPM</a:t>
          </a:r>
        </a:p>
        <a:p>
          <a:r>
            <a:rPr lang="id-ID" sz="2000" dirty="0" smtClean="0">
              <a:latin typeface="Gill Sans MT Condensed" pitchFamily="34" charset="0"/>
            </a:rPr>
            <a:t>Persentase ibu hamil yang  mendapatkan perawatan berkala</a:t>
          </a:r>
          <a:endParaRPr lang="id-ID" sz="2000" dirty="0">
            <a:latin typeface="Gill Sans MT Condensed" pitchFamily="34" charset="0"/>
          </a:endParaRPr>
        </a:p>
      </dgm:t>
    </dgm:pt>
    <dgm:pt modelId="{E2771DFD-DA35-4F1A-A70F-EDCB2F0F0704}" type="parTrans" cxnId="{6FE52EFA-43AB-433A-AA4B-ACCCEB7F4416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0A7CA8FD-3B8D-44CD-9FA4-09BA96EB95EB}" type="sibTrans" cxnId="{6FE52EFA-43AB-433A-AA4B-ACCCEB7F4416}">
      <dgm:prSet/>
      <dgm:spPr/>
      <dgm:t>
        <a:bodyPr/>
        <a:lstStyle/>
        <a:p>
          <a:endParaRPr lang="id-ID">
            <a:latin typeface="Gill Sans MT Condensed" pitchFamily="34" charset="0"/>
          </a:endParaRPr>
        </a:p>
      </dgm:t>
    </dgm:pt>
    <dgm:pt modelId="{7911E48C-9CC8-4327-B88D-5079CC53226D}" type="pres">
      <dgm:prSet presAssocID="{655C71A0-2CE2-412B-B0EF-F04E4A0E20A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F07C96AC-0A53-4AF8-BF27-745205F762F9}" type="pres">
      <dgm:prSet presAssocID="{B2B41ED2-E7BF-4ED2-8892-7B231F2010FD}" presName="compNode" presStyleCnt="0"/>
      <dgm:spPr/>
    </dgm:pt>
    <dgm:pt modelId="{F840B1D5-80DB-40C2-8C0B-95B9B03BF391}" type="pres">
      <dgm:prSet presAssocID="{B2B41ED2-E7BF-4ED2-8892-7B231F2010FD}" presName="aNode" presStyleLbl="bgShp" presStyleIdx="0" presStyleCnt="3"/>
      <dgm:spPr/>
      <dgm:t>
        <a:bodyPr/>
        <a:lstStyle/>
        <a:p>
          <a:endParaRPr lang="id-ID"/>
        </a:p>
      </dgm:t>
    </dgm:pt>
    <dgm:pt modelId="{31324D98-6990-4C7F-A279-DC25B6E95226}" type="pres">
      <dgm:prSet presAssocID="{B2B41ED2-E7BF-4ED2-8892-7B231F2010FD}" presName="textNode" presStyleLbl="bgShp" presStyleIdx="0" presStyleCnt="3"/>
      <dgm:spPr/>
      <dgm:t>
        <a:bodyPr/>
        <a:lstStyle/>
        <a:p>
          <a:endParaRPr lang="id-ID"/>
        </a:p>
      </dgm:t>
    </dgm:pt>
    <dgm:pt modelId="{37745039-64F1-4325-A154-031C15E9723B}" type="pres">
      <dgm:prSet presAssocID="{B2B41ED2-E7BF-4ED2-8892-7B231F2010FD}" presName="compChildNode" presStyleCnt="0"/>
      <dgm:spPr/>
    </dgm:pt>
    <dgm:pt modelId="{8007150B-81D9-45F0-BF94-C087E4BA6551}" type="pres">
      <dgm:prSet presAssocID="{B2B41ED2-E7BF-4ED2-8892-7B231F2010FD}" presName="theInnerList" presStyleCnt="0"/>
      <dgm:spPr/>
    </dgm:pt>
    <dgm:pt modelId="{044326BB-64E0-49C5-BB69-7B4006451785}" type="pres">
      <dgm:prSet presAssocID="{F27F2957-E849-47A3-9AC7-E08151221639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45637D5-2FA3-4E09-8677-99DF3DE492C8}" type="pres">
      <dgm:prSet presAssocID="{F27F2957-E849-47A3-9AC7-E08151221639}" presName="aSpace2" presStyleCnt="0"/>
      <dgm:spPr/>
    </dgm:pt>
    <dgm:pt modelId="{4856C669-2770-43CD-993A-617A5F6C83A3}" type="pres">
      <dgm:prSet presAssocID="{29E30CBF-F93B-48A6-B79F-72C23210E133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E66F32D-06A9-4E97-B7B8-C3C4CF50C3E2}" type="pres">
      <dgm:prSet presAssocID="{B2B41ED2-E7BF-4ED2-8892-7B231F2010FD}" presName="aSpace" presStyleCnt="0"/>
      <dgm:spPr/>
    </dgm:pt>
    <dgm:pt modelId="{2323334E-E529-41A9-A641-4A5E015E7046}" type="pres">
      <dgm:prSet presAssocID="{A641B9B2-F6DB-410C-B2A3-E3309C03A33B}" presName="compNode" presStyleCnt="0"/>
      <dgm:spPr/>
    </dgm:pt>
    <dgm:pt modelId="{08BC4445-3D31-4487-8806-9D0F640569EB}" type="pres">
      <dgm:prSet presAssocID="{A641B9B2-F6DB-410C-B2A3-E3309C03A33B}" presName="aNode" presStyleLbl="bgShp" presStyleIdx="1" presStyleCnt="3"/>
      <dgm:spPr/>
      <dgm:t>
        <a:bodyPr/>
        <a:lstStyle/>
        <a:p>
          <a:endParaRPr lang="id-ID"/>
        </a:p>
      </dgm:t>
    </dgm:pt>
    <dgm:pt modelId="{8B8CE5E3-786F-4800-85D1-52973CC13816}" type="pres">
      <dgm:prSet presAssocID="{A641B9B2-F6DB-410C-B2A3-E3309C03A33B}" presName="textNode" presStyleLbl="bgShp" presStyleIdx="1" presStyleCnt="3"/>
      <dgm:spPr/>
      <dgm:t>
        <a:bodyPr/>
        <a:lstStyle/>
        <a:p>
          <a:endParaRPr lang="id-ID"/>
        </a:p>
      </dgm:t>
    </dgm:pt>
    <dgm:pt modelId="{80C5B86A-575F-41C8-A02C-9548C6EE44B4}" type="pres">
      <dgm:prSet presAssocID="{A641B9B2-F6DB-410C-B2A3-E3309C03A33B}" presName="compChildNode" presStyleCnt="0"/>
      <dgm:spPr/>
    </dgm:pt>
    <dgm:pt modelId="{68A8D16F-66A6-45F6-A130-9A17381F566C}" type="pres">
      <dgm:prSet presAssocID="{A641B9B2-F6DB-410C-B2A3-E3309C03A33B}" presName="theInnerList" presStyleCnt="0"/>
      <dgm:spPr/>
    </dgm:pt>
    <dgm:pt modelId="{163A6791-BCAF-4FE1-91BF-166085A9E8EF}" type="pres">
      <dgm:prSet presAssocID="{0A1944CE-08B2-410B-BC5E-A41D7AD1832A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2C7A9BD-F753-42A0-A065-BA23098910C4}" type="pres">
      <dgm:prSet presAssocID="{0A1944CE-08B2-410B-BC5E-A41D7AD1832A}" presName="aSpace2" presStyleCnt="0"/>
      <dgm:spPr/>
    </dgm:pt>
    <dgm:pt modelId="{796CA0C8-4A71-4191-8F0D-747014552DD2}" type="pres">
      <dgm:prSet presAssocID="{4E898029-733C-4393-BD69-415EFE3CA02E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E95BD6D-A0EC-46C7-B3AA-5C52C75853FE}" type="pres">
      <dgm:prSet presAssocID="{A641B9B2-F6DB-410C-B2A3-E3309C03A33B}" presName="aSpace" presStyleCnt="0"/>
      <dgm:spPr/>
    </dgm:pt>
    <dgm:pt modelId="{2B79CE98-2F9B-44C1-8019-A051A7D8762D}" type="pres">
      <dgm:prSet presAssocID="{6ABD5267-40B1-465E-A220-52E8B0350E8C}" presName="compNode" presStyleCnt="0"/>
      <dgm:spPr/>
    </dgm:pt>
    <dgm:pt modelId="{9E1CE73C-58B1-4ACA-BF33-643E77554B82}" type="pres">
      <dgm:prSet presAssocID="{6ABD5267-40B1-465E-A220-52E8B0350E8C}" presName="aNode" presStyleLbl="bgShp" presStyleIdx="2" presStyleCnt="3" custLinFactNeighborX="697"/>
      <dgm:spPr/>
      <dgm:t>
        <a:bodyPr/>
        <a:lstStyle/>
        <a:p>
          <a:endParaRPr lang="id-ID"/>
        </a:p>
      </dgm:t>
    </dgm:pt>
    <dgm:pt modelId="{CB5A7AF4-6D52-4B92-9753-9FD15B693324}" type="pres">
      <dgm:prSet presAssocID="{6ABD5267-40B1-465E-A220-52E8B0350E8C}" presName="textNode" presStyleLbl="bgShp" presStyleIdx="2" presStyleCnt="3"/>
      <dgm:spPr/>
      <dgm:t>
        <a:bodyPr/>
        <a:lstStyle/>
        <a:p>
          <a:endParaRPr lang="id-ID"/>
        </a:p>
      </dgm:t>
    </dgm:pt>
    <dgm:pt modelId="{7E4DFD04-E720-4F8D-92C8-4D5E08CE67CA}" type="pres">
      <dgm:prSet presAssocID="{6ABD5267-40B1-465E-A220-52E8B0350E8C}" presName="compChildNode" presStyleCnt="0"/>
      <dgm:spPr/>
    </dgm:pt>
    <dgm:pt modelId="{2D06BC80-D6D6-44F5-BD0A-FFA4D782EFA9}" type="pres">
      <dgm:prSet presAssocID="{6ABD5267-40B1-465E-A220-52E8B0350E8C}" presName="theInnerList" presStyleCnt="0"/>
      <dgm:spPr/>
    </dgm:pt>
    <dgm:pt modelId="{7DFDB40F-D635-40EA-87E1-4AACBD57433B}" type="pres">
      <dgm:prSet presAssocID="{210A218B-2672-48EE-86C2-97A4ACBC4C43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F6711F4-23E7-4C74-8EFC-5981CEB4FB6A}" type="pres">
      <dgm:prSet presAssocID="{210A218B-2672-48EE-86C2-97A4ACBC4C43}" presName="aSpace2" presStyleCnt="0"/>
      <dgm:spPr/>
    </dgm:pt>
    <dgm:pt modelId="{719C4F97-0F8C-479E-B697-BEE3C8D9B681}" type="pres">
      <dgm:prSet presAssocID="{3699FF60-7319-4732-83EB-159E28D459BB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5F093503-73B9-4C4D-A491-864FB9D9D5DC}" srcId="{B2B41ED2-E7BF-4ED2-8892-7B231F2010FD}" destId="{29E30CBF-F93B-48A6-B79F-72C23210E133}" srcOrd="1" destOrd="0" parTransId="{2DB1801C-E6EF-4623-AE8C-7144C0A7905E}" sibTransId="{053B8137-F008-4C4B-A4A3-864377AC990D}"/>
    <dgm:cxn modelId="{572FE593-7279-4664-9D5C-A8C13BBC0E82}" type="presOf" srcId="{A641B9B2-F6DB-410C-B2A3-E3309C03A33B}" destId="{8B8CE5E3-786F-4800-85D1-52973CC13816}" srcOrd="1" destOrd="0" presId="urn:microsoft.com/office/officeart/2005/8/layout/lProcess2"/>
    <dgm:cxn modelId="{4842E559-7B0A-4CF2-8BFD-A71ED250242D}" type="presOf" srcId="{6ABD5267-40B1-465E-A220-52E8B0350E8C}" destId="{9E1CE73C-58B1-4ACA-BF33-643E77554B82}" srcOrd="0" destOrd="0" presId="urn:microsoft.com/office/officeart/2005/8/layout/lProcess2"/>
    <dgm:cxn modelId="{3482AAB0-7A1F-4731-9830-D6C041C55518}" type="presOf" srcId="{3699FF60-7319-4732-83EB-159E28D459BB}" destId="{719C4F97-0F8C-479E-B697-BEE3C8D9B681}" srcOrd="0" destOrd="0" presId="urn:microsoft.com/office/officeart/2005/8/layout/lProcess2"/>
    <dgm:cxn modelId="{34E44F3E-C6D2-47E3-BE7F-AC98A78B679F}" type="presOf" srcId="{F27F2957-E849-47A3-9AC7-E08151221639}" destId="{044326BB-64E0-49C5-BB69-7B4006451785}" srcOrd="0" destOrd="0" presId="urn:microsoft.com/office/officeart/2005/8/layout/lProcess2"/>
    <dgm:cxn modelId="{6FE52EFA-43AB-433A-AA4B-ACCCEB7F4416}" srcId="{6ABD5267-40B1-465E-A220-52E8B0350E8C}" destId="{3699FF60-7319-4732-83EB-159E28D459BB}" srcOrd="1" destOrd="0" parTransId="{E2771DFD-DA35-4F1A-A70F-EDCB2F0F0704}" sibTransId="{0A7CA8FD-3B8D-44CD-9FA4-09BA96EB95EB}"/>
    <dgm:cxn modelId="{4DECA5B0-FAB7-4312-92E2-96C182D31949}" srcId="{6ABD5267-40B1-465E-A220-52E8B0350E8C}" destId="{210A218B-2672-48EE-86C2-97A4ACBC4C43}" srcOrd="0" destOrd="0" parTransId="{ED97F40F-9649-44D3-93C9-BE7C370D2E3A}" sibTransId="{CA1B9571-E32B-47BC-AE56-8E138A1C1450}"/>
    <dgm:cxn modelId="{CD4ED1F6-E47B-49A2-A26B-BEBB17B0D2B7}" srcId="{655C71A0-2CE2-412B-B0EF-F04E4A0E20AD}" destId="{6ABD5267-40B1-465E-A220-52E8B0350E8C}" srcOrd="2" destOrd="0" parTransId="{AE47943D-D7A5-418D-BCD0-1C208241EDA7}" sibTransId="{CF00E096-40A0-4B66-94AE-8B025A94F1E9}"/>
    <dgm:cxn modelId="{F2F0D941-4E23-4D80-B0C4-0096E32DD674}" type="presOf" srcId="{4E898029-733C-4393-BD69-415EFE3CA02E}" destId="{796CA0C8-4A71-4191-8F0D-747014552DD2}" srcOrd="0" destOrd="0" presId="urn:microsoft.com/office/officeart/2005/8/layout/lProcess2"/>
    <dgm:cxn modelId="{B5B78BB7-DB79-4111-AC38-AD2B9048B322}" type="presOf" srcId="{0A1944CE-08B2-410B-BC5E-A41D7AD1832A}" destId="{163A6791-BCAF-4FE1-91BF-166085A9E8EF}" srcOrd="0" destOrd="0" presId="urn:microsoft.com/office/officeart/2005/8/layout/lProcess2"/>
    <dgm:cxn modelId="{B3CF39C2-2259-486F-8F27-098C8312C9D2}" srcId="{A641B9B2-F6DB-410C-B2A3-E3309C03A33B}" destId="{4E898029-733C-4393-BD69-415EFE3CA02E}" srcOrd="1" destOrd="0" parTransId="{E5F7760B-EABD-4E05-AB25-65375BBD3527}" sibTransId="{B0856841-BC55-4907-9917-8D230B68CD76}"/>
    <dgm:cxn modelId="{58E05246-C895-405D-BE72-F869E6906F23}" type="presOf" srcId="{A641B9B2-F6DB-410C-B2A3-E3309C03A33B}" destId="{08BC4445-3D31-4487-8806-9D0F640569EB}" srcOrd="0" destOrd="0" presId="urn:microsoft.com/office/officeart/2005/8/layout/lProcess2"/>
    <dgm:cxn modelId="{45446DFA-F471-4FC2-BDD4-161EE562D297}" srcId="{A641B9B2-F6DB-410C-B2A3-E3309C03A33B}" destId="{0A1944CE-08B2-410B-BC5E-A41D7AD1832A}" srcOrd="0" destOrd="0" parTransId="{D156BF14-2A7E-4EC9-8147-AF88EE2BCF7F}" sibTransId="{880BA1FD-6FD6-4BE9-8C78-E3453B388DE7}"/>
    <dgm:cxn modelId="{4B98A2A2-EA5D-41B4-B5B2-5EC128B91582}" type="presOf" srcId="{B2B41ED2-E7BF-4ED2-8892-7B231F2010FD}" destId="{F840B1D5-80DB-40C2-8C0B-95B9B03BF391}" srcOrd="0" destOrd="0" presId="urn:microsoft.com/office/officeart/2005/8/layout/lProcess2"/>
    <dgm:cxn modelId="{0B3D86EB-1430-492B-890B-2E024EC7DA3A}" srcId="{655C71A0-2CE2-412B-B0EF-F04E4A0E20AD}" destId="{A641B9B2-F6DB-410C-B2A3-E3309C03A33B}" srcOrd="1" destOrd="0" parTransId="{B77A82F3-FC8A-41B2-995F-0DE1E65BA4FD}" sibTransId="{F86A9B7B-CE17-44A2-9C1A-A1616284C562}"/>
    <dgm:cxn modelId="{41FE75F9-B9D6-47CC-965D-1850ED1E5964}" type="presOf" srcId="{29E30CBF-F93B-48A6-B79F-72C23210E133}" destId="{4856C669-2770-43CD-993A-617A5F6C83A3}" srcOrd="0" destOrd="0" presId="urn:microsoft.com/office/officeart/2005/8/layout/lProcess2"/>
    <dgm:cxn modelId="{F6F684D9-6640-4053-8700-8A216E11CAB6}" srcId="{655C71A0-2CE2-412B-B0EF-F04E4A0E20AD}" destId="{B2B41ED2-E7BF-4ED2-8892-7B231F2010FD}" srcOrd="0" destOrd="0" parTransId="{9BC03815-CF3E-4460-88CB-2FB0E0EE04B9}" sibTransId="{C656EEE9-C114-42E7-84FC-833904C03B81}"/>
    <dgm:cxn modelId="{2C94FC27-BC51-45EA-97E2-35D05082AA7F}" srcId="{B2B41ED2-E7BF-4ED2-8892-7B231F2010FD}" destId="{F27F2957-E849-47A3-9AC7-E08151221639}" srcOrd="0" destOrd="0" parTransId="{27BF9D6A-1E95-4550-903B-98D00673F356}" sibTransId="{F0709EA3-2031-4F97-85C6-5D2D1F27FCFD}"/>
    <dgm:cxn modelId="{947A20B6-BBD9-4565-8546-62EDBECE89E5}" type="presOf" srcId="{6ABD5267-40B1-465E-A220-52E8B0350E8C}" destId="{CB5A7AF4-6D52-4B92-9753-9FD15B693324}" srcOrd="1" destOrd="0" presId="urn:microsoft.com/office/officeart/2005/8/layout/lProcess2"/>
    <dgm:cxn modelId="{48030C3E-97C7-4F6C-A678-2166CE746FAC}" type="presOf" srcId="{655C71A0-2CE2-412B-B0EF-F04E4A0E20AD}" destId="{7911E48C-9CC8-4327-B88D-5079CC53226D}" srcOrd="0" destOrd="0" presId="urn:microsoft.com/office/officeart/2005/8/layout/lProcess2"/>
    <dgm:cxn modelId="{83ACE7A0-82EB-4F6D-BB9D-815604A27B93}" type="presOf" srcId="{210A218B-2672-48EE-86C2-97A4ACBC4C43}" destId="{7DFDB40F-D635-40EA-87E1-4AACBD57433B}" srcOrd="0" destOrd="0" presId="urn:microsoft.com/office/officeart/2005/8/layout/lProcess2"/>
    <dgm:cxn modelId="{46122E3B-17B3-4D2F-BC34-04D7F614A94B}" type="presOf" srcId="{B2B41ED2-E7BF-4ED2-8892-7B231F2010FD}" destId="{31324D98-6990-4C7F-A279-DC25B6E95226}" srcOrd="1" destOrd="0" presId="urn:microsoft.com/office/officeart/2005/8/layout/lProcess2"/>
    <dgm:cxn modelId="{A7C09779-20EF-4E07-B1D5-85CC45646267}" type="presParOf" srcId="{7911E48C-9CC8-4327-B88D-5079CC53226D}" destId="{F07C96AC-0A53-4AF8-BF27-745205F762F9}" srcOrd="0" destOrd="0" presId="urn:microsoft.com/office/officeart/2005/8/layout/lProcess2"/>
    <dgm:cxn modelId="{27F899C9-323C-4209-AFA9-457FF6BE1544}" type="presParOf" srcId="{F07C96AC-0A53-4AF8-BF27-745205F762F9}" destId="{F840B1D5-80DB-40C2-8C0B-95B9B03BF391}" srcOrd="0" destOrd="0" presId="urn:microsoft.com/office/officeart/2005/8/layout/lProcess2"/>
    <dgm:cxn modelId="{CA2617A2-4D33-4F74-B5AF-5A4E808374B0}" type="presParOf" srcId="{F07C96AC-0A53-4AF8-BF27-745205F762F9}" destId="{31324D98-6990-4C7F-A279-DC25B6E95226}" srcOrd="1" destOrd="0" presId="urn:microsoft.com/office/officeart/2005/8/layout/lProcess2"/>
    <dgm:cxn modelId="{53FF556D-AF2D-4C5F-BCA4-F12691DEFC37}" type="presParOf" srcId="{F07C96AC-0A53-4AF8-BF27-745205F762F9}" destId="{37745039-64F1-4325-A154-031C15E9723B}" srcOrd="2" destOrd="0" presId="urn:microsoft.com/office/officeart/2005/8/layout/lProcess2"/>
    <dgm:cxn modelId="{E1D75ED5-67BA-45CD-BFAD-42C7C687C4D9}" type="presParOf" srcId="{37745039-64F1-4325-A154-031C15E9723B}" destId="{8007150B-81D9-45F0-BF94-C087E4BA6551}" srcOrd="0" destOrd="0" presId="urn:microsoft.com/office/officeart/2005/8/layout/lProcess2"/>
    <dgm:cxn modelId="{CA9D24AE-6235-49DC-A357-E370D9E4DC71}" type="presParOf" srcId="{8007150B-81D9-45F0-BF94-C087E4BA6551}" destId="{044326BB-64E0-49C5-BB69-7B4006451785}" srcOrd="0" destOrd="0" presId="urn:microsoft.com/office/officeart/2005/8/layout/lProcess2"/>
    <dgm:cxn modelId="{14285EB4-9902-4629-805E-FB775A34762F}" type="presParOf" srcId="{8007150B-81D9-45F0-BF94-C087E4BA6551}" destId="{445637D5-2FA3-4E09-8677-99DF3DE492C8}" srcOrd="1" destOrd="0" presId="urn:microsoft.com/office/officeart/2005/8/layout/lProcess2"/>
    <dgm:cxn modelId="{B389E66D-794A-4DBF-8981-40F836B3039F}" type="presParOf" srcId="{8007150B-81D9-45F0-BF94-C087E4BA6551}" destId="{4856C669-2770-43CD-993A-617A5F6C83A3}" srcOrd="2" destOrd="0" presId="urn:microsoft.com/office/officeart/2005/8/layout/lProcess2"/>
    <dgm:cxn modelId="{442148BE-318F-40FC-900D-B614DF208523}" type="presParOf" srcId="{7911E48C-9CC8-4327-B88D-5079CC53226D}" destId="{3E66F32D-06A9-4E97-B7B8-C3C4CF50C3E2}" srcOrd="1" destOrd="0" presId="urn:microsoft.com/office/officeart/2005/8/layout/lProcess2"/>
    <dgm:cxn modelId="{57F19217-DF40-4ED3-B03C-9EC2900ADEAA}" type="presParOf" srcId="{7911E48C-9CC8-4327-B88D-5079CC53226D}" destId="{2323334E-E529-41A9-A641-4A5E015E7046}" srcOrd="2" destOrd="0" presId="urn:microsoft.com/office/officeart/2005/8/layout/lProcess2"/>
    <dgm:cxn modelId="{118C780D-82CA-45A3-9198-C59B9FEF2293}" type="presParOf" srcId="{2323334E-E529-41A9-A641-4A5E015E7046}" destId="{08BC4445-3D31-4487-8806-9D0F640569EB}" srcOrd="0" destOrd="0" presId="urn:microsoft.com/office/officeart/2005/8/layout/lProcess2"/>
    <dgm:cxn modelId="{290AE99E-3397-4161-90C3-3D2DF0C6B555}" type="presParOf" srcId="{2323334E-E529-41A9-A641-4A5E015E7046}" destId="{8B8CE5E3-786F-4800-85D1-52973CC13816}" srcOrd="1" destOrd="0" presId="urn:microsoft.com/office/officeart/2005/8/layout/lProcess2"/>
    <dgm:cxn modelId="{2C983BBD-304A-4385-A315-BAA69EF63170}" type="presParOf" srcId="{2323334E-E529-41A9-A641-4A5E015E7046}" destId="{80C5B86A-575F-41C8-A02C-9548C6EE44B4}" srcOrd="2" destOrd="0" presId="urn:microsoft.com/office/officeart/2005/8/layout/lProcess2"/>
    <dgm:cxn modelId="{A3342A64-BAA8-4BCE-BE30-F76DF599313C}" type="presParOf" srcId="{80C5B86A-575F-41C8-A02C-9548C6EE44B4}" destId="{68A8D16F-66A6-45F6-A130-9A17381F566C}" srcOrd="0" destOrd="0" presId="urn:microsoft.com/office/officeart/2005/8/layout/lProcess2"/>
    <dgm:cxn modelId="{481719B0-D5D7-4DA7-904A-FC46C7EBAEC3}" type="presParOf" srcId="{68A8D16F-66A6-45F6-A130-9A17381F566C}" destId="{163A6791-BCAF-4FE1-91BF-166085A9E8EF}" srcOrd="0" destOrd="0" presId="urn:microsoft.com/office/officeart/2005/8/layout/lProcess2"/>
    <dgm:cxn modelId="{F542BE28-D74C-46C3-9FAD-4FA6A0617D9E}" type="presParOf" srcId="{68A8D16F-66A6-45F6-A130-9A17381F566C}" destId="{52C7A9BD-F753-42A0-A065-BA23098910C4}" srcOrd="1" destOrd="0" presId="urn:microsoft.com/office/officeart/2005/8/layout/lProcess2"/>
    <dgm:cxn modelId="{4BB2DDF5-7AC9-47DE-A5DD-3900634EBA2D}" type="presParOf" srcId="{68A8D16F-66A6-45F6-A130-9A17381F566C}" destId="{796CA0C8-4A71-4191-8F0D-747014552DD2}" srcOrd="2" destOrd="0" presId="urn:microsoft.com/office/officeart/2005/8/layout/lProcess2"/>
    <dgm:cxn modelId="{DB41FE65-CE96-4B41-8DDA-D8D3F9E12CAB}" type="presParOf" srcId="{7911E48C-9CC8-4327-B88D-5079CC53226D}" destId="{4E95BD6D-A0EC-46C7-B3AA-5C52C75853FE}" srcOrd="3" destOrd="0" presId="urn:microsoft.com/office/officeart/2005/8/layout/lProcess2"/>
    <dgm:cxn modelId="{3AE41040-55B6-4A9F-BC83-EC69FB5B457C}" type="presParOf" srcId="{7911E48C-9CC8-4327-B88D-5079CC53226D}" destId="{2B79CE98-2F9B-44C1-8019-A051A7D8762D}" srcOrd="4" destOrd="0" presId="urn:microsoft.com/office/officeart/2005/8/layout/lProcess2"/>
    <dgm:cxn modelId="{EB607B21-DB72-4E72-90CB-091EF0772376}" type="presParOf" srcId="{2B79CE98-2F9B-44C1-8019-A051A7D8762D}" destId="{9E1CE73C-58B1-4ACA-BF33-643E77554B82}" srcOrd="0" destOrd="0" presId="urn:microsoft.com/office/officeart/2005/8/layout/lProcess2"/>
    <dgm:cxn modelId="{39ABF89B-EBA2-4E2E-9FCA-40B3B16FFFCF}" type="presParOf" srcId="{2B79CE98-2F9B-44C1-8019-A051A7D8762D}" destId="{CB5A7AF4-6D52-4B92-9753-9FD15B693324}" srcOrd="1" destOrd="0" presId="urn:microsoft.com/office/officeart/2005/8/layout/lProcess2"/>
    <dgm:cxn modelId="{BA608FE8-C1EA-42F7-B87F-E2DB73FEFA41}" type="presParOf" srcId="{2B79CE98-2F9B-44C1-8019-A051A7D8762D}" destId="{7E4DFD04-E720-4F8D-92C8-4D5E08CE67CA}" srcOrd="2" destOrd="0" presId="urn:microsoft.com/office/officeart/2005/8/layout/lProcess2"/>
    <dgm:cxn modelId="{90301F9C-EFD9-4656-A9C0-64344B8A1B9A}" type="presParOf" srcId="{7E4DFD04-E720-4F8D-92C8-4D5E08CE67CA}" destId="{2D06BC80-D6D6-44F5-BD0A-FFA4D782EFA9}" srcOrd="0" destOrd="0" presId="urn:microsoft.com/office/officeart/2005/8/layout/lProcess2"/>
    <dgm:cxn modelId="{E8664640-FDD6-4535-A44C-B77153CAEE67}" type="presParOf" srcId="{2D06BC80-D6D6-44F5-BD0A-FFA4D782EFA9}" destId="{7DFDB40F-D635-40EA-87E1-4AACBD57433B}" srcOrd="0" destOrd="0" presId="urn:microsoft.com/office/officeart/2005/8/layout/lProcess2"/>
    <dgm:cxn modelId="{72C73F78-4D50-4D3F-9430-DC57826AD7A5}" type="presParOf" srcId="{2D06BC80-D6D6-44F5-BD0A-FFA4D782EFA9}" destId="{6F6711F4-23E7-4C74-8EFC-5981CEB4FB6A}" srcOrd="1" destOrd="0" presId="urn:microsoft.com/office/officeart/2005/8/layout/lProcess2"/>
    <dgm:cxn modelId="{362E16ED-C245-417A-9C3A-501567C879F3}" type="presParOf" srcId="{2D06BC80-D6D6-44F5-BD0A-FFA4D782EFA9}" destId="{719C4F97-0F8C-479E-B697-BEE3C8D9B681}" srcOrd="2" destOrd="0" presId="urn:microsoft.com/office/officeart/2005/8/layout/lProcess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AFC5785-4A40-47B8-B392-CF7160913ECF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BD768AA1-6E0D-40CB-BBC7-489A55C4AB00}">
      <dgm:prSet phldrT="[Text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id-ID" sz="2400" dirty="0">
              <a:solidFill>
                <a:schemeClr val="tx1"/>
              </a:solidFill>
              <a:latin typeface="Cambria" pitchFamily="18" charset="0"/>
            </a:rPr>
            <a:t>Indikator Kinerja Utama</a:t>
          </a:r>
        </a:p>
      </dgm:t>
    </dgm:pt>
    <dgm:pt modelId="{DB89ED3F-F1BD-4590-8B64-A4B22E676D13}" type="parTrans" cxnId="{CA053159-9C2D-4F39-9DE1-9391ED446976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059A875B-D3FC-4990-B530-0D840579DF60}" type="sibTrans" cxnId="{CA053159-9C2D-4F39-9DE1-9391ED446976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2A2B01AF-A019-43B5-B29A-EBE319FE6DE6}">
      <dgm:prSet phldrT="[Text]" custT="1"/>
      <dgm:spPr>
        <a:solidFill>
          <a:srgbClr val="000099"/>
        </a:solidFill>
      </dgm:spPr>
      <dgm:t>
        <a:bodyPr/>
        <a:lstStyle/>
        <a:p>
          <a:r>
            <a:rPr lang="id-ID" sz="1400" dirty="0">
              <a:solidFill>
                <a:schemeClr val="bg1"/>
              </a:solidFill>
              <a:latin typeface="Cambria" pitchFamily="18" charset="0"/>
            </a:rPr>
            <a:t>Mengacu pada tugas fungsi utama</a:t>
          </a:r>
        </a:p>
      </dgm:t>
    </dgm:pt>
    <dgm:pt modelId="{0B669ABE-555A-4898-9037-09FC067464FF}" type="parTrans" cxnId="{838D4921-2CB9-401C-999D-00143A5B6738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044C31A0-ABC8-468A-8F21-C1682F1491CD}" type="sibTrans" cxnId="{838D4921-2CB9-401C-999D-00143A5B6738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2B9B8837-60F8-4295-A710-7FF23C9B6C6D}">
      <dgm:prSet phldrT="[Text]" custT="1"/>
      <dgm:spPr>
        <a:solidFill>
          <a:srgbClr val="000099"/>
        </a:solidFill>
      </dgm:spPr>
      <dgm:t>
        <a:bodyPr/>
        <a:lstStyle/>
        <a:p>
          <a:r>
            <a:rPr lang="id-ID" sz="1400" dirty="0">
              <a:solidFill>
                <a:schemeClr val="bg1"/>
              </a:solidFill>
              <a:latin typeface="Cambria" pitchFamily="18" charset="0"/>
            </a:rPr>
            <a:t>Sesuai dengan kemampuan/ kebutuhan</a:t>
          </a:r>
        </a:p>
      </dgm:t>
    </dgm:pt>
    <dgm:pt modelId="{937434D2-FED2-47F1-AC75-23EF968D6530}" type="parTrans" cxnId="{E0A0F2E4-AC07-42A4-8768-5622C3F67CE3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E97F7653-B431-4A28-BB32-66C13B7D8131}" type="sibTrans" cxnId="{E0A0F2E4-AC07-42A4-8768-5622C3F67CE3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C85B2830-A52E-4E7C-B9E5-33BF670244E3}">
      <dgm:prSet phldrT="[Text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id-ID" sz="2400" dirty="0">
              <a:solidFill>
                <a:schemeClr val="tx1"/>
              </a:solidFill>
              <a:latin typeface="Cambria" pitchFamily="18" charset="0"/>
            </a:rPr>
            <a:t>Indikator Kinerja Kunci</a:t>
          </a:r>
        </a:p>
      </dgm:t>
    </dgm:pt>
    <dgm:pt modelId="{05C821C1-8979-477A-9E34-E4A913B134A5}" type="parTrans" cxnId="{5A580D1F-5794-4EDF-A5CB-226CCE08D3D4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4246C704-409D-48DD-81DD-08144746B694}" type="sibTrans" cxnId="{5A580D1F-5794-4EDF-A5CB-226CCE08D3D4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FDD0AD3F-F123-4F48-8355-AA009B3C27D6}">
      <dgm:prSet phldrT="[Text]" custT="1"/>
      <dgm:spPr>
        <a:solidFill>
          <a:srgbClr val="000099"/>
        </a:solidFill>
      </dgm:spPr>
      <dgm:t>
        <a:bodyPr/>
        <a:lstStyle/>
        <a:p>
          <a:r>
            <a:rPr lang="id-ID" sz="1400" dirty="0">
              <a:solidFill>
                <a:schemeClr val="bg1"/>
              </a:solidFill>
              <a:latin typeface="Cambria" pitchFamily="18" charset="0"/>
            </a:rPr>
            <a:t>Menggambarkan urusan wajib/ pilihan</a:t>
          </a:r>
        </a:p>
      </dgm:t>
    </dgm:pt>
    <dgm:pt modelId="{7E068764-AFCB-49BA-9FF4-1403257D9457}" type="parTrans" cxnId="{E9C62D3A-7F07-4E39-90E8-BCE33B219DC0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E9A056B3-84CA-4430-A116-F907B444525F}" type="sibTrans" cxnId="{E9C62D3A-7F07-4E39-90E8-BCE33B219DC0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7C025593-B257-4C9E-A97E-8D38EC51DF13}">
      <dgm:prSet phldrT="[Text]" custT="1"/>
      <dgm:spPr>
        <a:solidFill>
          <a:srgbClr val="000099"/>
        </a:solidFill>
      </dgm:spPr>
      <dgm:t>
        <a:bodyPr/>
        <a:lstStyle/>
        <a:p>
          <a:r>
            <a:rPr lang="id-ID" sz="1400" dirty="0">
              <a:solidFill>
                <a:schemeClr val="bg1"/>
              </a:solidFill>
              <a:latin typeface="Cambria" pitchFamily="18" charset="0"/>
            </a:rPr>
            <a:t>Didasarkan pada Standar Pelayanan Minimal (SPM)</a:t>
          </a:r>
        </a:p>
      </dgm:t>
    </dgm:pt>
    <dgm:pt modelId="{5A03CF1B-FB73-435F-952F-2D9BA9353A11}" type="parTrans" cxnId="{97EDEC4F-F031-4701-B7AB-573275594439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81C137A2-20AF-44BA-881D-16CF26BCB138}" type="sibTrans" cxnId="{97EDEC4F-F031-4701-B7AB-573275594439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B4160303-CB55-4ECF-949D-079CAA2A8063}">
      <dgm:prSet phldrT="[Text]" custT="1"/>
      <dgm:spPr>
        <a:solidFill>
          <a:srgbClr val="000099"/>
        </a:solidFill>
      </dgm:spPr>
      <dgm:t>
        <a:bodyPr/>
        <a:lstStyle/>
        <a:p>
          <a:r>
            <a:rPr lang="id-ID" sz="1400" dirty="0">
              <a:solidFill>
                <a:schemeClr val="bg1"/>
              </a:solidFill>
              <a:latin typeface="Cambria" pitchFamily="18" charset="0"/>
            </a:rPr>
            <a:t>Setiap daerah memiliki IKK yang sama dengan target berbeda</a:t>
          </a:r>
        </a:p>
      </dgm:t>
    </dgm:pt>
    <dgm:pt modelId="{0C1FC421-D887-4573-98A9-7A29B8CAAEA3}" type="parTrans" cxnId="{A40E67C6-5B20-4258-A93B-090E4E6E5A8A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D626123C-021C-4791-9819-052FCC4D6946}" type="sibTrans" cxnId="{A40E67C6-5B20-4258-A93B-090E4E6E5A8A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C2EEE265-8BBF-4CB1-BA0C-0E5C45B462A9}">
      <dgm:prSet phldrT="[Text]" custT="1"/>
      <dgm:spPr>
        <a:solidFill>
          <a:srgbClr val="000099"/>
        </a:solidFill>
      </dgm:spPr>
      <dgm:t>
        <a:bodyPr/>
        <a:lstStyle/>
        <a:p>
          <a:r>
            <a:rPr lang="id-ID" sz="1400" dirty="0">
              <a:solidFill>
                <a:schemeClr val="bg1"/>
              </a:solidFill>
              <a:latin typeface="Cambria" pitchFamily="18" charset="0"/>
            </a:rPr>
            <a:t>Menggambarkan perbedaan antardaerah</a:t>
          </a:r>
        </a:p>
      </dgm:t>
    </dgm:pt>
    <dgm:pt modelId="{7D2338DB-7965-459C-9B7B-B88F1164E888}" type="parTrans" cxnId="{17E5C279-CB2A-49F5-A6EC-2D0719856332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B2BD846A-7E1B-4E75-95D0-13D0874C0CDA}" type="sibTrans" cxnId="{17E5C279-CB2A-49F5-A6EC-2D0719856332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FA229E0F-047F-4E07-BB93-819910022CE7}">
      <dgm:prSet phldrT="[Text]" custT="1"/>
      <dgm:spPr>
        <a:solidFill>
          <a:srgbClr val="000099"/>
        </a:solidFill>
      </dgm:spPr>
      <dgm:t>
        <a:bodyPr/>
        <a:lstStyle/>
        <a:p>
          <a:r>
            <a:rPr lang="id-ID" sz="1400" dirty="0">
              <a:solidFill>
                <a:schemeClr val="bg1"/>
              </a:solidFill>
              <a:latin typeface="Cambria" pitchFamily="18" charset="0"/>
            </a:rPr>
            <a:t>Ditetapkan oleh masing-masing daerah</a:t>
          </a:r>
        </a:p>
      </dgm:t>
    </dgm:pt>
    <dgm:pt modelId="{CF2B115E-FDDA-4C5C-9C97-76B281988062}" type="parTrans" cxnId="{7BA86D92-FFC5-441D-9BF5-DBF3F8A62E70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570E9E42-BEE1-4720-B9BA-5DF0ADA1CB3B}" type="sibTrans" cxnId="{7BA86D92-FFC5-441D-9BF5-DBF3F8A62E70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6D083871-4303-454A-887E-B0F1EC9CD687}">
      <dgm:prSet phldrT="[Text]" custT="1"/>
      <dgm:spPr>
        <a:solidFill>
          <a:srgbClr val="000099"/>
        </a:solidFill>
      </dgm:spPr>
      <dgm:t>
        <a:bodyPr/>
        <a:lstStyle/>
        <a:p>
          <a:r>
            <a:rPr lang="id-ID" sz="1400" dirty="0">
              <a:solidFill>
                <a:schemeClr val="bg1"/>
              </a:solidFill>
              <a:latin typeface="Cambria" pitchFamily="18" charset="0"/>
            </a:rPr>
            <a:t>Ditetapkan oleh Kemendagri</a:t>
          </a:r>
        </a:p>
      </dgm:t>
    </dgm:pt>
    <dgm:pt modelId="{EA2B201F-821D-42D9-BE03-BD7558EED1A3}" type="parTrans" cxnId="{69951C35-40B9-461F-8DFF-B8F7DC4A43B6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BF5125EE-507A-468B-93F9-159696AA59D2}" type="sibTrans" cxnId="{69951C35-40B9-461F-8DFF-B8F7DC4A43B6}">
      <dgm:prSet/>
      <dgm:spPr/>
      <dgm:t>
        <a:bodyPr/>
        <a:lstStyle/>
        <a:p>
          <a:endParaRPr lang="id-ID" sz="2000">
            <a:solidFill>
              <a:schemeClr val="tx1"/>
            </a:solidFill>
            <a:latin typeface="Cambria" pitchFamily="18" charset="0"/>
          </a:endParaRPr>
        </a:p>
      </dgm:t>
    </dgm:pt>
    <dgm:pt modelId="{6F1D512E-5CCA-4932-AF8A-492D1112738D}" type="pres">
      <dgm:prSet presAssocID="{1AFC5785-4A40-47B8-B392-CF7160913ECF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FD6E13E-EA9B-4F0D-A48B-7AA8A96F09AD}" type="pres">
      <dgm:prSet presAssocID="{1AFC5785-4A40-47B8-B392-CF7160913ECF}" presName="dummyMaxCanvas" presStyleCnt="0"/>
      <dgm:spPr/>
    </dgm:pt>
    <dgm:pt modelId="{EE8FE468-BCFB-49FD-8748-471F88959532}" type="pres">
      <dgm:prSet presAssocID="{1AFC5785-4A40-47B8-B392-CF7160913ECF}" presName="parentComposite" presStyleCnt="0"/>
      <dgm:spPr/>
    </dgm:pt>
    <dgm:pt modelId="{3C3F19A8-C352-4251-B0AB-F288D378C5C9}" type="pres">
      <dgm:prSet presAssocID="{1AFC5785-4A40-47B8-B392-CF7160913ECF}" presName="parent1" presStyleLbl="alignAccFollowNode1" presStyleIdx="0" presStyleCnt="4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66096B09-FD3C-40DE-9169-51F7D2560B61}" type="pres">
      <dgm:prSet presAssocID="{1AFC5785-4A40-47B8-B392-CF7160913ECF}" presName="parent2" presStyleLbl="alignAccFollowNode1" presStyleIdx="1" presStyleCnt="4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52F87333-919D-4249-A1B5-2AB9E302A1D0}" type="pres">
      <dgm:prSet presAssocID="{1AFC5785-4A40-47B8-B392-CF7160913ECF}" presName="childrenComposite" presStyleCnt="0"/>
      <dgm:spPr/>
    </dgm:pt>
    <dgm:pt modelId="{369D1317-E805-4F2E-9472-131E93544A87}" type="pres">
      <dgm:prSet presAssocID="{1AFC5785-4A40-47B8-B392-CF7160913ECF}" presName="dummyMaxCanvas_ChildArea" presStyleCnt="0"/>
      <dgm:spPr/>
    </dgm:pt>
    <dgm:pt modelId="{5BD276A8-4649-4600-A663-33A89ED1B4CD}" type="pres">
      <dgm:prSet presAssocID="{1AFC5785-4A40-47B8-B392-CF7160913ECF}" presName="fulcrum" presStyleLbl="alignAccFollowNode1" presStyleIdx="2" presStyleCnt="4"/>
      <dgm:spPr>
        <a:solidFill>
          <a:schemeClr val="accent2">
            <a:lumMod val="75000"/>
            <a:alpha val="90000"/>
          </a:schemeClr>
        </a:solidFill>
      </dgm:spPr>
    </dgm:pt>
    <dgm:pt modelId="{EF50069F-FA10-411D-9CE7-017C9CDD89C4}" type="pres">
      <dgm:prSet presAssocID="{1AFC5785-4A40-47B8-B392-CF7160913ECF}" presName="balance_44" presStyleLbl="alignAccFollowNode1" presStyleIdx="3" presStyleCnt="4">
        <dgm:presLayoutVars>
          <dgm:bulletEnabled val="1"/>
        </dgm:presLayoutVars>
      </dgm:prSet>
      <dgm:spPr>
        <a:solidFill>
          <a:schemeClr val="accent2">
            <a:lumMod val="75000"/>
            <a:alpha val="90000"/>
          </a:schemeClr>
        </a:solidFill>
      </dgm:spPr>
    </dgm:pt>
    <dgm:pt modelId="{D8EE42A1-0EB3-4903-BF8B-B110EC933917}" type="pres">
      <dgm:prSet presAssocID="{1AFC5785-4A40-47B8-B392-CF7160913ECF}" presName="right_44_1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B63252-45B4-415E-920D-7961DC5EC6FC}" type="pres">
      <dgm:prSet presAssocID="{1AFC5785-4A40-47B8-B392-CF7160913ECF}" presName="right_44_2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5ACAF3-D427-46F9-AC52-4AD3DDB2500A}" type="pres">
      <dgm:prSet presAssocID="{1AFC5785-4A40-47B8-B392-CF7160913ECF}" presName="right_44_3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0D9B80-5D32-4B3B-BA99-53316B2A989F}" type="pres">
      <dgm:prSet presAssocID="{1AFC5785-4A40-47B8-B392-CF7160913ECF}" presName="right_44_4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B440C3-1872-441E-AF18-A34F34F7A6D1}" type="pres">
      <dgm:prSet presAssocID="{1AFC5785-4A40-47B8-B392-CF7160913ECF}" presName="left_44_1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96D315-4A9C-42EE-B3F5-C151BCFF11EB}" type="pres">
      <dgm:prSet presAssocID="{1AFC5785-4A40-47B8-B392-CF7160913ECF}" presName="left_44_2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308133-C5E5-4C68-8F69-961378A8BBC4}" type="pres">
      <dgm:prSet presAssocID="{1AFC5785-4A40-47B8-B392-CF7160913ECF}" presName="left_44_3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07A23F-2056-4C7D-9F30-CE398880E18E}" type="pres">
      <dgm:prSet presAssocID="{1AFC5785-4A40-47B8-B392-CF7160913ECF}" presName="left_44_4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4FB380-46D0-4E5A-BDDB-2F66D095F88B}" type="presOf" srcId="{B4160303-CB55-4ECF-949D-079CAA2A8063}" destId="{E35ACAF3-D427-46F9-AC52-4AD3DDB2500A}" srcOrd="0" destOrd="0" presId="urn:microsoft.com/office/officeart/2005/8/layout/balance1"/>
    <dgm:cxn modelId="{4507586B-5C99-4C32-810D-9152E6C8D029}" type="presOf" srcId="{BD768AA1-6E0D-40CB-BBC7-489A55C4AB00}" destId="{3C3F19A8-C352-4251-B0AB-F288D378C5C9}" srcOrd="0" destOrd="0" presId="urn:microsoft.com/office/officeart/2005/8/layout/balance1"/>
    <dgm:cxn modelId="{A40E67C6-5B20-4258-A93B-090E4E6E5A8A}" srcId="{C85B2830-A52E-4E7C-B9E5-33BF670244E3}" destId="{B4160303-CB55-4ECF-949D-079CAA2A8063}" srcOrd="2" destOrd="0" parTransId="{0C1FC421-D887-4573-98A9-7A29B8CAAEA3}" sibTransId="{D626123C-021C-4791-9819-052FCC4D6946}"/>
    <dgm:cxn modelId="{D7663F56-2F31-40E4-9630-257718D3C454}" type="presOf" srcId="{6D083871-4303-454A-887E-B0F1EC9CD687}" destId="{EA0D9B80-5D32-4B3B-BA99-53316B2A989F}" srcOrd="0" destOrd="0" presId="urn:microsoft.com/office/officeart/2005/8/layout/balance1"/>
    <dgm:cxn modelId="{E190CDD2-BF89-4650-A162-C56A261198CE}" type="presOf" srcId="{FA229E0F-047F-4E07-BB93-819910022CE7}" destId="{E407A23F-2056-4C7D-9F30-CE398880E18E}" srcOrd="0" destOrd="0" presId="urn:microsoft.com/office/officeart/2005/8/layout/balance1"/>
    <dgm:cxn modelId="{CA053159-9C2D-4F39-9DE1-9391ED446976}" srcId="{1AFC5785-4A40-47B8-B392-CF7160913ECF}" destId="{BD768AA1-6E0D-40CB-BBC7-489A55C4AB00}" srcOrd="0" destOrd="0" parTransId="{DB89ED3F-F1BD-4590-8B64-A4B22E676D13}" sibTransId="{059A875B-D3FC-4990-B530-0D840579DF60}"/>
    <dgm:cxn modelId="{E0A0F2E4-AC07-42A4-8768-5622C3F67CE3}" srcId="{BD768AA1-6E0D-40CB-BBC7-489A55C4AB00}" destId="{2B9B8837-60F8-4295-A710-7FF23C9B6C6D}" srcOrd="1" destOrd="0" parTransId="{937434D2-FED2-47F1-AC75-23EF968D6530}" sibTransId="{E97F7653-B431-4A28-BB32-66C13B7D8131}"/>
    <dgm:cxn modelId="{E9C62D3A-7F07-4E39-90E8-BCE33B219DC0}" srcId="{C85B2830-A52E-4E7C-B9E5-33BF670244E3}" destId="{FDD0AD3F-F123-4F48-8355-AA009B3C27D6}" srcOrd="0" destOrd="0" parTransId="{7E068764-AFCB-49BA-9FF4-1403257D9457}" sibTransId="{E9A056B3-84CA-4430-A116-F907B444525F}"/>
    <dgm:cxn modelId="{677BFE5E-D616-4F24-B6DE-69D1D5DAA123}" type="presOf" srcId="{1AFC5785-4A40-47B8-B392-CF7160913ECF}" destId="{6F1D512E-5CCA-4932-AF8A-492D1112738D}" srcOrd="0" destOrd="0" presId="urn:microsoft.com/office/officeart/2005/8/layout/balance1"/>
    <dgm:cxn modelId="{97EDEC4F-F031-4701-B7AB-573275594439}" srcId="{C85B2830-A52E-4E7C-B9E5-33BF670244E3}" destId="{7C025593-B257-4C9E-A97E-8D38EC51DF13}" srcOrd="1" destOrd="0" parTransId="{5A03CF1B-FB73-435F-952F-2D9BA9353A11}" sibTransId="{81C137A2-20AF-44BA-881D-16CF26BCB138}"/>
    <dgm:cxn modelId="{69951C35-40B9-461F-8DFF-B8F7DC4A43B6}" srcId="{C85B2830-A52E-4E7C-B9E5-33BF670244E3}" destId="{6D083871-4303-454A-887E-B0F1EC9CD687}" srcOrd="3" destOrd="0" parTransId="{EA2B201F-821D-42D9-BE03-BD7558EED1A3}" sibTransId="{BF5125EE-507A-468B-93F9-159696AA59D2}"/>
    <dgm:cxn modelId="{838D4921-2CB9-401C-999D-00143A5B6738}" srcId="{BD768AA1-6E0D-40CB-BBC7-489A55C4AB00}" destId="{2A2B01AF-A019-43B5-B29A-EBE319FE6DE6}" srcOrd="0" destOrd="0" parTransId="{0B669ABE-555A-4898-9037-09FC067464FF}" sibTransId="{044C31A0-ABC8-468A-8F21-C1682F1491CD}"/>
    <dgm:cxn modelId="{8B5BFCCD-F2EA-40BA-BC76-9BBE76D92D6E}" type="presOf" srcId="{7C025593-B257-4C9E-A97E-8D38EC51DF13}" destId="{0EB63252-45B4-415E-920D-7961DC5EC6FC}" srcOrd="0" destOrd="0" presId="urn:microsoft.com/office/officeart/2005/8/layout/balance1"/>
    <dgm:cxn modelId="{ABEFD1CE-881A-45F4-AFB5-29A927BF3A4D}" type="presOf" srcId="{C85B2830-A52E-4E7C-B9E5-33BF670244E3}" destId="{66096B09-FD3C-40DE-9169-51F7D2560B61}" srcOrd="0" destOrd="0" presId="urn:microsoft.com/office/officeart/2005/8/layout/balance1"/>
    <dgm:cxn modelId="{5A580D1F-5794-4EDF-A5CB-226CCE08D3D4}" srcId="{1AFC5785-4A40-47B8-B392-CF7160913ECF}" destId="{C85B2830-A52E-4E7C-B9E5-33BF670244E3}" srcOrd="1" destOrd="0" parTransId="{05C821C1-8979-477A-9E34-E4A913B134A5}" sibTransId="{4246C704-409D-48DD-81DD-08144746B694}"/>
    <dgm:cxn modelId="{CBEE3B1A-1592-4FDE-A5E3-DA96479FF2DE}" type="presOf" srcId="{2A2B01AF-A019-43B5-B29A-EBE319FE6DE6}" destId="{1FB440C3-1872-441E-AF18-A34F34F7A6D1}" srcOrd="0" destOrd="0" presId="urn:microsoft.com/office/officeart/2005/8/layout/balance1"/>
    <dgm:cxn modelId="{17F1F5FE-D207-4E63-A347-762384E6FC65}" type="presOf" srcId="{C2EEE265-8BBF-4CB1-BA0C-0E5C45B462A9}" destId="{12308133-C5E5-4C68-8F69-961378A8BBC4}" srcOrd="0" destOrd="0" presId="urn:microsoft.com/office/officeart/2005/8/layout/balance1"/>
    <dgm:cxn modelId="{3977D03F-572F-480D-B844-9A17B81C7E05}" type="presOf" srcId="{2B9B8837-60F8-4295-A710-7FF23C9B6C6D}" destId="{E896D315-4A9C-42EE-B3F5-C151BCFF11EB}" srcOrd="0" destOrd="0" presId="urn:microsoft.com/office/officeart/2005/8/layout/balance1"/>
    <dgm:cxn modelId="{17E5C279-CB2A-49F5-A6EC-2D0719856332}" srcId="{BD768AA1-6E0D-40CB-BBC7-489A55C4AB00}" destId="{C2EEE265-8BBF-4CB1-BA0C-0E5C45B462A9}" srcOrd="2" destOrd="0" parTransId="{7D2338DB-7965-459C-9B7B-B88F1164E888}" sibTransId="{B2BD846A-7E1B-4E75-95D0-13D0874C0CDA}"/>
    <dgm:cxn modelId="{62343B11-6426-44F0-A0FB-647141C81440}" type="presOf" srcId="{FDD0AD3F-F123-4F48-8355-AA009B3C27D6}" destId="{D8EE42A1-0EB3-4903-BF8B-B110EC933917}" srcOrd="0" destOrd="0" presId="urn:microsoft.com/office/officeart/2005/8/layout/balance1"/>
    <dgm:cxn modelId="{7BA86D92-FFC5-441D-9BF5-DBF3F8A62E70}" srcId="{BD768AA1-6E0D-40CB-BBC7-489A55C4AB00}" destId="{FA229E0F-047F-4E07-BB93-819910022CE7}" srcOrd="3" destOrd="0" parTransId="{CF2B115E-FDDA-4C5C-9C97-76B281988062}" sibTransId="{570E9E42-BEE1-4720-B9BA-5DF0ADA1CB3B}"/>
    <dgm:cxn modelId="{6AA6160D-C9D3-4F1F-89E0-2BFF98B7AF1E}" type="presParOf" srcId="{6F1D512E-5CCA-4932-AF8A-492D1112738D}" destId="{2FD6E13E-EA9B-4F0D-A48B-7AA8A96F09AD}" srcOrd="0" destOrd="0" presId="urn:microsoft.com/office/officeart/2005/8/layout/balance1"/>
    <dgm:cxn modelId="{94098C60-1025-491C-A21C-0A812F3B0631}" type="presParOf" srcId="{6F1D512E-5CCA-4932-AF8A-492D1112738D}" destId="{EE8FE468-BCFB-49FD-8748-471F88959532}" srcOrd="1" destOrd="0" presId="urn:microsoft.com/office/officeart/2005/8/layout/balance1"/>
    <dgm:cxn modelId="{0A2ABF03-FEEC-44E2-8219-45503F3AFEB5}" type="presParOf" srcId="{EE8FE468-BCFB-49FD-8748-471F88959532}" destId="{3C3F19A8-C352-4251-B0AB-F288D378C5C9}" srcOrd="0" destOrd="0" presId="urn:microsoft.com/office/officeart/2005/8/layout/balance1"/>
    <dgm:cxn modelId="{9FCD449E-D03C-41D3-B12C-1C83092BF5F6}" type="presParOf" srcId="{EE8FE468-BCFB-49FD-8748-471F88959532}" destId="{66096B09-FD3C-40DE-9169-51F7D2560B61}" srcOrd="1" destOrd="0" presId="urn:microsoft.com/office/officeart/2005/8/layout/balance1"/>
    <dgm:cxn modelId="{BEF1A71E-F05B-4368-A0F4-BCD2D6B5FFB8}" type="presParOf" srcId="{6F1D512E-5CCA-4932-AF8A-492D1112738D}" destId="{52F87333-919D-4249-A1B5-2AB9E302A1D0}" srcOrd="2" destOrd="0" presId="urn:microsoft.com/office/officeart/2005/8/layout/balance1"/>
    <dgm:cxn modelId="{60915BDA-2D6C-406F-9988-EB4FC545B234}" type="presParOf" srcId="{52F87333-919D-4249-A1B5-2AB9E302A1D0}" destId="{369D1317-E805-4F2E-9472-131E93544A87}" srcOrd="0" destOrd="0" presId="urn:microsoft.com/office/officeart/2005/8/layout/balance1"/>
    <dgm:cxn modelId="{52EDE80D-4C8D-4C77-9754-7803683A160B}" type="presParOf" srcId="{52F87333-919D-4249-A1B5-2AB9E302A1D0}" destId="{5BD276A8-4649-4600-A663-33A89ED1B4CD}" srcOrd="1" destOrd="0" presId="urn:microsoft.com/office/officeart/2005/8/layout/balance1"/>
    <dgm:cxn modelId="{80A6ADD9-DDF5-4B0F-847A-4A90090B272C}" type="presParOf" srcId="{52F87333-919D-4249-A1B5-2AB9E302A1D0}" destId="{EF50069F-FA10-411D-9CE7-017C9CDD89C4}" srcOrd="2" destOrd="0" presId="urn:microsoft.com/office/officeart/2005/8/layout/balance1"/>
    <dgm:cxn modelId="{58155295-49B5-478D-92BF-15E3508DD3D4}" type="presParOf" srcId="{52F87333-919D-4249-A1B5-2AB9E302A1D0}" destId="{D8EE42A1-0EB3-4903-BF8B-B110EC933917}" srcOrd="3" destOrd="0" presId="urn:microsoft.com/office/officeart/2005/8/layout/balance1"/>
    <dgm:cxn modelId="{1F504BDD-0A11-4DE7-BF66-65098B7F36CE}" type="presParOf" srcId="{52F87333-919D-4249-A1B5-2AB9E302A1D0}" destId="{0EB63252-45B4-415E-920D-7961DC5EC6FC}" srcOrd="4" destOrd="0" presId="urn:microsoft.com/office/officeart/2005/8/layout/balance1"/>
    <dgm:cxn modelId="{53BEA2B2-3CA9-4A06-8668-C2F7EC1F751D}" type="presParOf" srcId="{52F87333-919D-4249-A1B5-2AB9E302A1D0}" destId="{E35ACAF3-D427-46F9-AC52-4AD3DDB2500A}" srcOrd="5" destOrd="0" presId="urn:microsoft.com/office/officeart/2005/8/layout/balance1"/>
    <dgm:cxn modelId="{596B86AF-CC32-42D3-A53A-65C3C1AC551E}" type="presParOf" srcId="{52F87333-919D-4249-A1B5-2AB9E302A1D0}" destId="{EA0D9B80-5D32-4B3B-BA99-53316B2A989F}" srcOrd="6" destOrd="0" presId="urn:microsoft.com/office/officeart/2005/8/layout/balance1"/>
    <dgm:cxn modelId="{B6C52194-C283-4F1F-B7EC-4966AF5878BA}" type="presParOf" srcId="{52F87333-919D-4249-A1B5-2AB9E302A1D0}" destId="{1FB440C3-1872-441E-AF18-A34F34F7A6D1}" srcOrd="7" destOrd="0" presId="urn:microsoft.com/office/officeart/2005/8/layout/balance1"/>
    <dgm:cxn modelId="{1E13863F-8949-4E2B-89E6-926EDE6696E7}" type="presParOf" srcId="{52F87333-919D-4249-A1B5-2AB9E302A1D0}" destId="{E896D315-4A9C-42EE-B3F5-C151BCFF11EB}" srcOrd="8" destOrd="0" presId="urn:microsoft.com/office/officeart/2005/8/layout/balance1"/>
    <dgm:cxn modelId="{753394C1-E620-4AC5-BD76-417902F95E0E}" type="presParOf" srcId="{52F87333-919D-4249-A1B5-2AB9E302A1D0}" destId="{12308133-C5E5-4C68-8F69-961378A8BBC4}" srcOrd="9" destOrd="0" presId="urn:microsoft.com/office/officeart/2005/8/layout/balance1"/>
    <dgm:cxn modelId="{12FE9802-5460-4631-BC12-6AFEFD63AC81}" type="presParOf" srcId="{52F87333-919D-4249-A1B5-2AB9E302A1D0}" destId="{E407A23F-2056-4C7D-9F30-CE398880E18E}" srcOrd="10" destOrd="0" presId="urn:microsoft.com/office/officeart/2005/8/layout/balance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9CAB6BA-6D94-41D5-8D74-AF4A6691CC11}" type="doc">
      <dgm:prSet loTypeId="urn:microsoft.com/office/officeart/2005/8/layout/matrix3" loCatId="matrix" qsTypeId="urn:microsoft.com/office/officeart/2005/8/quickstyle/3d4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DBD85C6-8024-4926-AD87-BB288AA9902A}">
      <dgm:prSet phldrT="[Text]"/>
      <dgm:spPr>
        <a:solidFill>
          <a:srgbClr val="000099"/>
        </a:solidFill>
      </dgm:spPr>
      <dgm:t>
        <a:bodyPr/>
        <a:lstStyle/>
        <a:p>
          <a:r>
            <a:rPr lang="en-US" dirty="0" err="1" smtClean="0">
              <a:solidFill>
                <a:schemeClr val="bg1"/>
              </a:solidFill>
              <a:latin typeface="Cambria" pitchFamily="18" charset="0"/>
            </a:rPr>
            <a:t>Menganalisis</a:t>
          </a:r>
          <a:r>
            <a:rPr lang="en-US" dirty="0" smtClean="0">
              <a:solidFill>
                <a:schemeClr val="bg1"/>
              </a:solidFill>
              <a:latin typeface="Cambria" pitchFamily="18" charset="0"/>
            </a:rPr>
            <a:t> data </a:t>
          </a:r>
          <a:r>
            <a:rPr lang="en-US" dirty="0" err="1" smtClean="0">
              <a:solidFill>
                <a:schemeClr val="bg1"/>
              </a:solidFill>
              <a:latin typeface="Cambria" pitchFamily="18" charset="0"/>
            </a:rPr>
            <a:t>dan</a:t>
          </a:r>
          <a:r>
            <a:rPr lang="en-US" dirty="0" smtClean="0">
              <a:solidFill>
                <a:schemeClr val="bg1"/>
              </a:solidFill>
              <a:latin typeface="Cambria" pitchFamily="18" charset="0"/>
            </a:rPr>
            <a:t> trend </a:t>
          </a:r>
          <a:r>
            <a:rPr lang="en-US" dirty="0" err="1" smtClean="0">
              <a:solidFill>
                <a:schemeClr val="bg1"/>
              </a:solidFill>
              <a:latin typeface="Cambria" pitchFamily="18" charset="0"/>
            </a:rPr>
            <a:t>sebelumnya</a:t>
          </a:r>
          <a:endParaRPr lang="en-US" dirty="0">
            <a:solidFill>
              <a:schemeClr val="bg1"/>
            </a:solidFill>
            <a:latin typeface="Cambria" pitchFamily="18" charset="0"/>
          </a:endParaRPr>
        </a:p>
      </dgm:t>
    </dgm:pt>
    <dgm:pt modelId="{286D55D4-B756-4DCA-B38E-6A973C582A71}" type="parTrans" cxnId="{B668AC0B-A51E-4C25-885B-1586391C33FF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itchFamily="18" charset="0"/>
          </a:endParaRPr>
        </a:p>
      </dgm:t>
    </dgm:pt>
    <dgm:pt modelId="{903410F7-E555-449A-AD36-065E9551E6AA}" type="sibTrans" cxnId="{B668AC0B-A51E-4C25-885B-1586391C33FF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itchFamily="18" charset="0"/>
          </a:endParaRPr>
        </a:p>
      </dgm:t>
    </dgm:pt>
    <dgm:pt modelId="{660B76F7-CC40-498C-886D-80260B41E6C4}">
      <dgm:prSet phldrT="[Text]"/>
      <dgm:spPr>
        <a:solidFill>
          <a:srgbClr val="006600"/>
        </a:solidFill>
      </dgm:spPr>
      <dgm:t>
        <a:bodyPr/>
        <a:lstStyle/>
        <a:p>
          <a:r>
            <a:rPr lang="en-US" dirty="0" err="1" smtClean="0">
              <a:solidFill>
                <a:schemeClr val="bg1"/>
              </a:solidFill>
              <a:latin typeface="Cambria" pitchFamily="18" charset="0"/>
            </a:rPr>
            <a:t>Menganalisis</a:t>
          </a:r>
          <a:r>
            <a:rPr lang="en-US" dirty="0" smtClean="0">
              <a:solidFill>
                <a:schemeClr val="bg1"/>
              </a:solidFill>
              <a:latin typeface="Cambria" pitchFamily="18" charset="0"/>
            </a:rPr>
            <a:t> </a:t>
          </a:r>
          <a:r>
            <a:rPr lang="en-US" dirty="0" err="1" smtClean="0">
              <a:solidFill>
                <a:schemeClr val="bg1"/>
              </a:solidFill>
              <a:latin typeface="Cambria" pitchFamily="18" charset="0"/>
            </a:rPr>
            <a:t>kondisi</a:t>
          </a:r>
          <a:r>
            <a:rPr lang="en-US" dirty="0" smtClean="0">
              <a:solidFill>
                <a:schemeClr val="bg1"/>
              </a:solidFill>
              <a:latin typeface="Cambria" pitchFamily="18" charset="0"/>
            </a:rPr>
            <a:t> </a:t>
          </a:r>
          <a:r>
            <a:rPr lang="en-US" dirty="0" err="1" smtClean="0">
              <a:solidFill>
                <a:schemeClr val="bg1"/>
              </a:solidFill>
              <a:latin typeface="Cambria" pitchFamily="18" charset="0"/>
            </a:rPr>
            <a:t>terkini</a:t>
          </a:r>
          <a:r>
            <a:rPr lang="id-ID" dirty="0" smtClean="0">
              <a:solidFill>
                <a:schemeClr val="bg1"/>
              </a:solidFill>
              <a:latin typeface="Cambria" pitchFamily="18" charset="0"/>
            </a:rPr>
            <a:t> yang berpengaruh</a:t>
          </a:r>
          <a:endParaRPr lang="en-US" dirty="0">
            <a:solidFill>
              <a:schemeClr val="bg1"/>
            </a:solidFill>
            <a:latin typeface="Cambria" pitchFamily="18" charset="0"/>
          </a:endParaRPr>
        </a:p>
      </dgm:t>
    </dgm:pt>
    <dgm:pt modelId="{DC5149F3-26B6-4563-846C-551047E9C351}" type="parTrans" cxnId="{419FB57C-051D-4055-AAF0-DBBDCF9D1DE1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itchFamily="18" charset="0"/>
          </a:endParaRPr>
        </a:p>
      </dgm:t>
    </dgm:pt>
    <dgm:pt modelId="{13C6411D-C908-4BFA-B52C-63F675E7D161}" type="sibTrans" cxnId="{419FB57C-051D-4055-AAF0-DBBDCF9D1DE1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itchFamily="18" charset="0"/>
          </a:endParaRPr>
        </a:p>
      </dgm:t>
    </dgm:pt>
    <dgm:pt modelId="{E4BB6BE4-B792-4904-B524-2A658CCF8DC2}">
      <dgm:prSet phldrT="[Text]"/>
      <dgm:spPr>
        <a:solidFill>
          <a:srgbClr val="FFFF00"/>
        </a:solidFill>
      </dgm:spPr>
      <dgm:t>
        <a:bodyPr/>
        <a:lstStyle/>
        <a:p>
          <a:r>
            <a:rPr lang="en-US" i="1" dirty="0" smtClean="0">
              <a:solidFill>
                <a:schemeClr val="tx1"/>
              </a:solidFill>
              <a:latin typeface="Cambria" pitchFamily="18" charset="0"/>
            </a:rPr>
            <a:t>Focus group discussion</a:t>
          </a:r>
          <a:r>
            <a:rPr lang="en-US" dirty="0" smtClean="0">
              <a:solidFill>
                <a:schemeClr val="tx1"/>
              </a:solidFill>
              <a:latin typeface="Cambria" pitchFamily="18" charset="0"/>
            </a:rPr>
            <a:t> (FGD)</a:t>
          </a:r>
          <a:endParaRPr lang="en-US" dirty="0">
            <a:solidFill>
              <a:schemeClr val="tx1"/>
            </a:solidFill>
            <a:latin typeface="Cambria" pitchFamily="18" charset="0"/>
          </a:endParaRPr>
        </a:p>
      </dgm:t>
    </dgm:pt>
    <dgm:pt modelId="{0F7AB676-FD53-4369-A4EC-4DE94C835C48}" type="parTrans" cxnId="{6DEB97E3-DA75-47AF-AD5F-056042A92F45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itchFamily="18" charset="0"/>
          </a:endParaRPr>
        </a:p>
      </dgm:t>
    </dgm:pt>
    <dgm:pt modelId="{3B734F40-93BE-412C-A71C-ED55093FB9F9}" type="sibTrans" cxnId="{6DEB97E3-DA75-47AF-AD5F-056042A92F45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itchFamily="18" charset="0"/>
          </a:endParaRPr>
        </a:p>
      </dgm:t>
    </dgm:pt>
    <dgm:pt modelId="{FDEBB032-66EA-4539-93AE-895D7118D227}">
      <dgm:prSet phldrT="[Text]"/>
      <dgm:spPr>
        <a:solidFill>
          <a:srgbClr val="660066"/>
        </a:solidFill>
      </dgm:spPr>
      <dgm:t>
        <a:bodyPr/>
        <a:lstStyle/>
        <a:p>
          <a:r>
            <a:rPr lang="en-US" dirty="0" err="1" smtClean="0">
              <a:solidFill>
                <a:schemeClr val="bg1"/>
              </a:solidFill>
              <a:latin typeface="Cambria" pitchFamily="18" charset="0"/>
            </a:rPr>
            <a:t>Umpan</a:t>
          </a:r>
          <a:r>
            <a:rPr lang="en-US" dirty="0" smtClean="0">
              <a:solidFill>
                <a:schemeClr val="bg1"/>
              </a:solidFill>
              <a:latin typeface="Cambria" pitchFamily="18" charset="0"/>
            </a:rPr>
            <a:t> </a:t>
          </a:r>
          <a:r>
            <a:rPr lang="en-US" dirty="0" err="1" smtClean="0">
              <a:solidFill>
                <a:schemeClr val="bg1"/>
              </a:solidFill>
              <a:latin typeface="Cambria" pitchFamily="18" charset="0"/>
            </a:rPr>
            <a:t>balik</a:t>
          </a:r>
          <a:r>
            <a:rPr lang="en-US" dirty="0" smtClean="0">
              <a:solidFill>
                <a:schemeClr val="bg1"/>
              </a:solidFill>
              <a:latin typeface="Cambria" pitchFamily="18" charset="0"/>
            </a:rPr>
            <a:t> </a:t>
          </a:r>
          <a:r>
            <a:rPr lang="en-US" dirty="0" err="1" smtClean="0">
              <a:solidFill>
                <a:schemeClr val="bg1"/>
              </a:solidFill>
              <a:latin typeface="Cambria" pitchFamily="18" charset="0"/>
            </a:rPr>
            <a:t>dari</a:t>
          </a:r>
          <a:r>
            <a:rPr lang="en-US" dirty="0" smtClean="0">
              <a:solidFill>
                <a:schemeClr val="bg1"/>
              </a:solidFill>
              <a:latin typeface="Cambria" pitchFamily="18" charset="0"/>
            </a:rPr>
            <a:t> customer </a:t>
          </a:r>
          <a:r>
            <a:rPr lang="en-US" dirty="0" err="1" smtClean="0">
              <a:solidFill>
                <a:schemeClr val="bg1"/>
              </a:solidFill>
              <a:latin typeface="Cambria" pitchFamily="18" charset="0"/>
            </a:rPr>
            <a:t>dan</a:t>
          </a:r>
          <a:r>
            <a:rPr lang="en-US" dirty="0" smtClean="0">
              <a:solidFill>
                <a:schemeClr val="bg1"/>
              </a:solidFill>
              <a:latin typeface="Cambria" pitchFamily="18" charset="0"/>
            </a:rPr>
            <a:t>/</a:t>
          </a:r>
          <a:r>
            <a:rPr lang="en-US" dirty="0" err="1" smtClean="0">
              <a:solidFill>
                <a:schemeClr val="bg1"/>
              </a:solidFill>
              <a:latin typeface="Cambria" pitchFamily="18" charset="0"/>
            </a:rPr>
            <a:t>atau</a:t>
          </a:r>
          <a:r>
            <a:rPr lang="en-US" dirty="0" smtClean="0">
              <a:solidFill>
                <a:schemeClr val="bg1"/>
              </a:solidFill>
              <a:latin typeface="Cambria" pitchFamily="18" charset="0"/>
            </a:rPr>
            <a:t> stakeholder</a:t>
          </a:r>
          <a:endParaRPr lang="en-US" dirty="0">
            <a:solidFill>
              <a:schemeClr val="bg1"/>
            </a:solidFill>
            <a:latin typeface="Cambria" pitchFamily="18" charset="0"/>
          </a:endParaRPr>
        </a:p>
      </dgm:t>
    </dgm:pt>
    <dgm:pt modelId="{B19A1038-98DE-4BCA-855C-08922CDAB8A9}" type="parTrans" cxnId="{9891DAE8-FA5B-459C-A4E8-CF9C2B2EE2CC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itchFamily="18" charset="0"/>
          </a:endParaRPr>
        </a:p>
      </dgm:t>
    </dgm:pt>
    <dgm:pt modelId="{0D8EA783-256F-461D-9E17-CBA0C1C4232F}" type="sibTrans" cxnId="{9891DAE8-FA5B-459C-A4E8-CF9C2B2EE2CC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itchFamily="18" charset="0"/>
          </a:endParaRPr>
        </a:p>
      </dgm:t>
    </dgm:pt>
    <dgm:pt modelId="{FDB8337F-2206-420B-94BF-8B38C913D96B}" type="pres">
      <dgm:prSet presAssocID="{59CAB6BA-6D94-41D5-8D74-AF4A6691CC11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5E04A3D-B3A6-407F-96EE-A8B9C0CB4B12}" type="pres">
      <dgm:prSet presAssocID="{59CAB6BA-6D94-41D5-8D74-AF4A6691CC11}" presName="diamond" presStyleLbl="bgShp" presStyleIdx="0" presStyleCnt="1"/>
      <dgm:spPr>
        <a:solidFill>
          <a:schemeClr val="accent3">
            <a:lumMod val="85000"/>
          </a:schemeClr>
        </a:solidFill>
      </dgm:spPr>
      <dgm:t>
        <a:bodyPr/>
        <a:lstStyle/>
        <a:p>
          <a:endParaRPr lang="en-US"/>
        </a:p>
      </dgm:t>
    </dgm:pt>
    <dgm:pt modelId="{3E28392C-6607-4EF1-934B-DE8C557EE146}" type="pres">
      <dgm:prSet presAssocID="{59CAB6BA-6D94-41D5-8D74-AF4A6691CC11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1B8EF1-9D1E-48A4-9E0A-0884D3AB00E6}" type="pres">
      <dgm:prSet presAssocID="{59CAB6BA-6D94-41D5-8D74-AF4A6691CC11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ADDBF2-74D5-4C8B-92F5-912651D20395}" type="pres">
      <dgm:prSet presAssocID="{59CAB6BA-6D94-41D5-8D74-AF4A6691CC11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FD7BFB-B3A1-479B-8141-8405C924FD8C}" type="pres">
      <dgm:prSet presAssocID="{59CAB6BA-6D94-41D5-8D74-AF4A6691CC11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2527863-7C0B-4777-BDFB-5733748FE09C}" type="presOf" srcId="{8DBD85C6-8024-4926-AD87-BB288AA9902A}" destId="{3E28392C-6607-4EF1-934B-DE8C557EE146}" srcOrd="0" destOrd="0" presId="urn:microsoft.com/office/officeart/2005/8/layout/matrix3"/>
    <dgm:cxn modelId="{B668AC0B-A51E-4C25-885B-1586391C33FF}" srcId="{59CAB6BA-6D94-41D5-8D74-AF4A6691CC11}" destId="{8DBD85C6-8024-4926-AD87-BB288AA9902A}" srcOrd="0" destOrd="0" parTransId="{286D55D4-B756-4DCA-B38E-6A973C582A71}" sibTransId="{903410F7-E555-449A-AD36-065E9551E6AA}"/>
    <dgm:cxn modelId="{C19678F0-A0C5-42AF-88EC-6893E8192AF6}" type="presOf" srcId="{FDEBB032-66EA-4539-93AE-895D7118D227}" destId="{99FD7BFB-B3A1-479B-8141-8405C924FD8C}" srcOrd="0" destOrd="0" presId="urn:microsoft.com/office/officeart/2005/8/layout/matrix3"/>
    <dgm:cxn modelId="{A78E2CFD-BFC7-4B36-ACD3-B442AE341E7D}" type="presOf" srcId="{E4BB6BE4-B792-4904-B524-2A658CCF8DC2}" destId="{15ADDBF2-74D5-4C8B-92F5-912651D20395}" srcOrd="0" destOrd="0" presId="urn:microsoft.com/office/officeart/2005/8/layout/matrix3"/>
    <dgm:cxn modelId="{39CE4965-8880-4642-9BBE-F0528CF729EE}" type="presOf" srcId="{660B76F7-CC40-498C-886D-80260B41E6C4}" destId="{DA1B8EF1-9D1E-48A4-9E0A-0884D3AB00E6}" srcOrd="0" destOrd="0" presId="urn:microsoft.com/office/officeart/2005/8/layout/matrix3"/>
    <dgm:cxn modelId="{6DEB97E3-DA75-47AF-AD5F-056042A92F45}" srcId="{59CAB6BA-6D94-41D5-8D74-AF4A6691CC11}" destId="{E4BB6BE4-B792-4904-B524-2A658CCF8DC2}" srcOrd="2" destOrd="0" parTransId="{0F7AB676-FD53-4369-A4EC-4DE94C835C48}" sibTransId="{3B734F40-93BE-412C-A71C-ED55093FB9F9}"/>
    <dgm:cxn modelId="{419FB57C-051D-4055-AAF0-DBBDCF9D1DE1}" srcId="{59CAB6BA-6D94-41D5-8D74-AF4A6691CC11}" destId="{660B76F7-CC40-498C-886D-80260B41E6C4}" srcOrd="1" destOrd="0" parTransId="{DC5149F3-26B6-4563-846C-551047E9C351}" sibTransId="{13C6411D-C908-4BFA-B52C-63F675E7D161}"/>
    <dgm:cxn modelId="{9891DAE8-FA5B-459C-A4E8-CF9C2B2EE2CC}" srcId="{59CAB6BA-6D94-41D5-8D74-AF4A6691CC11}" destId="{FDEBB032-66EA-4539-93AE-895D7118D227}" srcOrd="3" destOrd="0" parTransId="{B19A1038-98DE-4BCA-855C-08922CDAB8A9}" sibTransId="{0D8EA783-256F-461D-9E17-CBA0C1C4232F}"/>
    <dgm:cxn modelId="{756C29E3-697C-4B16-A3D4-510A7137D706}" type="presOf" srcId="{59CAB6BA-6D94-41D5-8D74-AF4A6691CC11}" destId="{FDB8337F-2206-420B-94BF-8B38C913D96B}" srcOrd="0" destOrd="0" presId="urn:microsoft.com/office/officeart/2005/8/layout/matrix3"/>
    <dgm:cxn modelId="{2CFC7F52-55CC-427B-9CAD-A49D910ACD74}" type="presParOf" srcId="{FDB8337F-2206-420B-94BF-8B38C913D96B}" destId="{C5E04A3D-B3A6-407F-96EE-A8B9C0CB4B12}" srcOrd="0" destOrd="0" presId="urn:microsoft.com/office/officeart/2005/8/layout/matrix3"/>
    <dgm:cxn modelId="{6647FFCF-B670-490F-A1C3-9574100C766B}" type="presParOf" srcId="{FDB8337F-2206-420B-94BF-8B38C913D96B}" destId="{3E28392C-6607-4EF1-934B-DE8C557EE146}" srcOrd="1" destOrd="0" presId="urn:microsoft.com/office/officeart/2005/8/layout/matrix3"/>
    <dgm:cxn modelId="{F5A223AE-6F67-43F2-BDD3-EE53D691B7A6}" type="presParOf" srcId="{FDB8337F-2206-420B-94BF-8B38C913D96B}" destId="{DA1B8EF1-9D1E-48A4-9E0A-0884D3AB00E6}" srcOrd="2" destOrd="0" presId="urn:microsoft.com/office/officeart/2005/8/layout/matrix3"/>
    <dgm:cxn modelId="{59D301C9-FCAB-4D9E-9CAF-EB1F78212AF5}" type="presParOf" srcId="{FDB8337F-2206-420B-94BF-8B38C913D96B}" destId="{15ADDBF2-74D5-4C8B-92F5-912651D20395}" srcOrd="3" destOrd="0" presId="urn:microsoft.com/office/officeart/2005/8/layout/matrix3"/>
    <dgm:cxn modelId="{DEB33D59-680E-4450-A0A3-140C5E3166CC}" type="presParOf" srcId="{FDB8337F-2206-420B-94BF-8B38C913D96B}" destId="{99FD7BFB-B3A1-479B-8141-8405C924FD8C}" srcOrd="4" destOrd="0" presId="urn:microsoft.com/office/officeart/2005/8/layout/matrix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3529EC6-1A0F-44F5-A6FC-78DFDBE2B191}" type="doc">
      <dgm:prSet loTypeId="urn:microsoft.com/office/officeart/2005/8/layout/equation1" loCatId="process" qsTypeId="urn:microsoft.com/office/officeart/2005/8/quickstyle/3d3" qsCatId="3D" csTypeId="urn:microsoft.com/office/officeart/2005/8/colors/colorful3" csCatId="colorful" phldr="1"/>
      <dgm:spPr/>
    </dgm:pt>
    <dgm:pt modelId="{182DA90A-52D8-4C5C-AFDB-21A77E2FB28D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2100" dirty="0" smtClean="0">
              <a:latin typeface="Cambria" pitchFamily="18" charset="0"/>
            </a:rPr>
            <a:t>Tingkat </a:t>
          </a:r>
          <a:r>
            <a:rPr lang="en-US" sz="2100" dirty="0" err="1" smtClean="0">
              <a:latin typeface="Cambria" pitchFamily="18" charset="0"/>
            </a:rPr>
            <a:t>Indikator</a:t>
          </a:r>
          <a:r>
            <a:rPr lang="en-US" sz="2100" dirty="0" smtClean="0">
              <a:latin typeface="Cambria" pitchFamily="18" charset="0"/>
            </a:rPr>
            <a:t> Baseline</a:t>
          </a:r>
          <a:endParaRPr lang="en-US" sz="2100" dirty="0">
            <a:latin typeface="Cambria" pitchFamily="18" charset="0"/>
          </a:endParaRPr>
        </a:p>
      </dgm:t>
    </dgm:pt>
    <dgm:pt modelId="{E05EFE5A-AD50-45DF-A23F-7FF05449A76D}" type="parTrans" cxnId="{581F9309-EB42-44CE-A9AC-BC3FBBEFACE9}">
      <dgm:prSet/>
      <dgm:spPr/>
      <dgm:t>
        <a:bodyPr/>
        <a:lstStyle/>
        <a:p>
          <a:endParaRPr lang="en-US" sz="2100">
            <a:latin typeface="Cambria" pitchFamily="18" charset="0"/>
          </a:endParaRPr>
        </a:p>
      </dgm:t>
    </dgm:pt>
    <dgm:pt modelId="{00D0C016-33E3-4A70-8731-92AF581911C7}" type="sibTrans" cxnId="{581F9309-EB42-44CE-A9AC-BC3FBBEFACE9}">
      <dgm:prSet custT="1"/>
      <dgm:spPr>
        <a:solidFill>
          <a:srgbClr val="FFFF00"/>
        </a:solidFill>
      </dgm:spPr>
      <dgm:t>
        <a:bodyPr/>
        <a:lstStyle/>
        <a:p>
          <a:endParaRPr lang="en-US" sz="2100">
            <a:latin typeface="Cambria" pitchFamily="18" charset="0"/>
          </a:endParaRPr>
        </a:p>
      </dgm:t>
    </dgm:pt>
    <dgm:pt modelId="{504667A9-3AA1-4963-A443-DCED756C4D0D}">
      <dgm:prSet phldrT="[Text]" custT="1"/>
      <dgm:spPr>
        <a:solidFill>
          <a:srgbClr val="003300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100" dirty="0" smtClean="0">
              <a:solidFill>
                <a:schemeClr val="bg1"/>
              </a:solidFill>
              <a:latin typeface="Cambria" pitchFamily="18" charset="0"/>
            </a:rPr>
            <a:t>Tingkat </a:t>
          </a:r>
          <a:r>
            <a:rPr lang="en-US" sz="2100" dirty="0" err="1" smtClean="0">
              <a:solidFill>
                <a:schemeClr val="bg1"/>
              </a:solidFill>
              <a:latin typeface="Cambria" pitchFamily="18" charset="0"/>
            </a:rPr>
            <a:t>kenaikan</a:t>
          </a:r>
          <a:r>
            <a:rPr lang="en-US" sz="2100" dirty="0" smtClean="0">
              <a:solidFill>
                <a:schemeClr val="bg1"/>
              </a:solidFill>
              <a:latin typeface="Cambria" pitchFamily="18" charset="0"/>
            </a:rPr>
            <a:t>/</a:t>
          </a:r>
        </a:p>
        <a:p>
          <a:pPr>
            <a:spcAft>
              <a:spcPts val="0"/>
            </a:spcAft>
          </a:pPr>
          <a:r>
            <a:rPr lang="en-US" sz="2100" dirty="0" err="1" smtClean="0">
              <a:solidFill>
                <a:schemeClr val="bg1"/>
              </a:solidFill>
              <a:latin typeface="Cambria" pitchFamily="18" charset="0"/>
            </a:rPr>
            <a:t>penurunan</a:t>
          </a:r>
          <a:r>
            <a:rPr lang="en-US" sz="2100" dirty="0" smtClean="0">
              <a:solidFill>
                <a:schemeClr val="bg1"/>
              </a:solidFill>
              <a:latin typeface="Cambria" pitchFamily="18" charset="0"/>
            </a:rPr>
            <a:t> </a:t>
          </a:r>
          <a:r>
            <a:rPr lang="en-US" sz="2100" dirty="0" err="1" smtClean="0">
              <a:solidFill>
                <a:schemeClr val="bg1"/>
              </a:solidFill>
              <a:latin typeface="Cambria" pitchFamily="18" charset="0"/>
            </a:rPr>
            <a:t>yg</a:t>
          </a:r>
          <a:r>
            <a:rPr lang="en-US" sz="2100" dirty="0" smtClean="0">
              <a:solidFill>
                <a:schemeClr val="bg1"/>
              </a:solidFill>
              <a:latin typeface="Cambria" pitchFamily="18" charset="0"/>
            </a:rPr>
            <a:t> </a:t>
          </a:r>
          <a:r>
            <a:rPr lang="en-US" sz="2100" dirty="0" err="1" smtClean="0">
              <a:solidFill>
                <a:schemeClr val="bg1"/>
              </a:solidFill>
              <a:latin typeface="Cambria" pitchFamily="18" charset="0"/>
            </a:rPr>
            <a:t>diinginkan</a:t>
          </a:r>
          <a:endParaRPr lang="en-US" sz="2100" dirty="0">
            <a:solidFill>
              <a:schemeClr val="bg1"/>
            </a:solidFill>
            <a:latin typeface="Cambria" pitchFamily="18" charset="0"/>
          </a:endParaRPr>
        </a:p>
      </dgm:t>
    </dgm:pt>
    <dgm:pt modelId="{1349E64E-6FC6-4425-A3A7-5A33F727489A}" type="parTrans" cxnId="{888C64F3-346A-4442-92DE-446439B6E24C}">
      <dgm:prSet/>
      <dgm:spPr/>
      <dgm:t>
        <a:bodyPr/>
        <a:lstStyle/>
        <a:p>
          <a:endParaRPr lang="en-US" sz="2100">
            <a:latin typeface="Cambria" pitchFamily="18" charset="0"/>
          </a:endParaRPr>
        </a:p>
      </dgm:t>
    </dgm:pt>
    <dgm:pt modelId="{0AEF79A6-B6C6-4643-9D11-BB887B788A61}" type="sibTrans" cxnId="{888C64F3-346A-4442-92DE-446439B6E24C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en-US" sz="2100">
            <a:latin typeface="Cambria" pitchFamily="18" charset="0"/>
          </a:endParaRPr>
        </a:p>
      </dgm:t>
    </dgm:pt>
    <dgm:pt modelId="{47FA1929-FF59-4B4D-9D1A-2FF0B5F97F07}">
      <dgm:prSet phldrT="[Text]" custT="1"/>
      <dgm:spPr>
        <a:solidFill>
          <a:srgbClr val="7030A0"/>
        </a:solidFill>
      </dgm:spPr>
      <dgm:t>
        <a:bodyPr/>
        <a:lstStyle/>
        <a:p>
          <a:r>
            <a:rPr lang="en-US" sz="2100" dirty="0" smtClean="0">
              <a:solidFill>
                <a:schemeClr val="bg1"/>
              </a:solidFill>
              <a:latin typeface="Cambria" pitchFamily="18" charset="0"/>
            </a:rPr>
            <a:t>Target </a:t>
          </a:r>
          <a:r>
            <a:rPr lang="en-US" sz="2100" dirty="0" err="1" smtClean="0">
              <a:solidFill>
                <a:schemeClr val="bg1"/>
              </a:solidFill>
              <a:latin typeface="Cambria" pitchFamily="18" charset="0"/>
            </a:rPr>
            <a:t>Kinerja</a:t>
          </a:r>
          <a:endParaRPr lang="en-US" sz="2100" dirty="0">
            <a:solidFill>
              <a:schemeClr val="bg1"/>
            </a:solidFill>
            <a:latin typeface="Cambria" pitchFamily="18" charset="0"/>
          </a:endParaRPr>
        </a:p>
      </dgm:t>
    </dgm:pt>
    <dgm:pt modelId="{F9467F0D-106A-4000-BA61-AE6AE9AFA7A9}" type="parTrans" cxnId="{6E9E8ED7-AFBB-4797-8084-870AB3C24BA2}">
      <dgm:prSet/>
      <dgm:spPr/>
      <dgm:t>
        <a:bodyPr/>
        <a:lstStyle/>
        <a:p>
          <a:endParaRPr lang="en-US" sz="2100">
            <a:latin typeface="Cambria" pitchFamily="18" charset="0"/>
          </a:endParaRPr>
        </a:p>
      </dgm:t>
    </dgm:pt>
    <dgm:pt modelId="{08BA9E9B-156A-4D28-8175-9A22BBA3B4B2}" type="sibTrans" cxnId="{6E9E8ED7-AFBB-4797-8084-870AB3C24BA2}">
      <dgm:prSet/>
      <dgm:spPr/>
      <dgm:t>
        <a:bodyPr/>
        <a:lstStyle/>
        <a:p>
          <a:endParaRPr lang="en-US" sz="2100">
            <a:latin typeface="Cambria" pitchFamily="18" charset="0"/>
          </a:endParaRPr>
        </a:p>
      </dgm:t>
    </dgm:pt>
    <dgm:pt modelId="{FAF9EAD6-7B8B-40C4-8A88-F509A84F7EED}" type="pres">
      <dgm:prSet presAssocID="{03529EC6-1A0F-44F5-A6FC-78DFDBE2B191}" presName="linearFlow" presStyleCnt="0">
        <dgm:presLayoutVars>
          <dgm:dir/>
          <dgm:resizeHandles val="exact"/>
        </dgm:presLayoutVars>
      </dgm:prSet>
      <dgm:spPr/>
    </dgm:pt>
    <dgm:pt modelId="{D50EE3A6-86C1-4F15-A6FA-AFC5CA0F8F28}" type="pres">
      <dgm:prSet presAssocID="{182DA90A-52D8-4C5C-AFDB-21A77E2FB28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3B9071-0AEF-4FC1-9D96-B8CD405895DF}" type="pres">
      <dgm:prSet presAssocID="{00D0C016-33E3-4A70-8731-92AF581911C7}" presName="spacerL" presStyleCnt="0"/>
      <dgm:spPr/>
    </dgm:pt>
    <dgm:pt modelId="{B018DFAF-DAE1-423C-A966-B3C184A789FC}" type="pres">
      <dgm:prSet presAssocID="{00D0C016-33E3-4A70-8731-92AF581911C7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90525E9-636F-4628-AAB8-D33EC0FBFB97}" type="pres">
      <dgm:prSet presAssocID="{00D0C016-33E3-4A70-8731-92AF581911C7}" presName="spacerR" presStyleCnt="0"/>
      <dgm:spPr/>
    </dgm:pt>
    <dgm:pt modelId="{2C9E0BA2-639A-40C5-A2B3-A9750F08491F}" type="pres">
      <dgm:prSet presAssocID="{504667A9-3AA1-4963-A443-DCED756C4D0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153730-B24E-46F9-A8FB-BACEE2012309}" type="pres">
      <dgm:prSet presAssocID="{0AEF79A6-B6C6-4643-9D11-BB887B788A61}" presName="spacerL" presStyleCnt="0"/>
      <dgm:spPr/>
    </dgm:pt>
    <dgm:pt modelId="{54A801FF-0C32-404F-AA73-A20A73CB1896}" type="pres">
      <dgm:prSet presAssocID="{0AEF79A6-B6C6-4643-9D11-BB887B788A61}" presName="sibTrans" presStyleLbl="sibTrans2D1" presStyleIdx="1" presStyleCnt="2"/>
      <dgm:spPr/>
      <dgm:t>
        <a:bodyPr/>
        <a:lstStyle/>
        <a:p>
          <a:endParaRPr lang="en-US"/>
        </a:p>
      </dgm:t>
    </dgm:pt>
    <dgm:pt modelId="{3AB7C81E-F4A0-41A0-9BC1-38CBBCA8A0AB}" type="pres">
      <dgm:prSet presAssocID="{0AEF79A6-B6C6-4643-9D11-BB887B788A61}" presName="spacerR" presStyleCnt="0"/>
      <dgm:spPr/>
    </dgm:pt>
    <dgm:pt modelId="{AF642D66-5F6D-4B7B-897D-E2DD550E0D62}" type="pres">
      <dgm:prSet presAssocID="{47FA1929-FF59-4B4D-9D1A-2FF0B5F97F0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81F9309-EB42-44CE-A9AC-BC3FBBEFACE9}" srcId="{03529EC6-1A0F-44F5-A6FC-78DFDBE2B191}" destId="{182DA90A-52D8-4C5C-AFDB-21A77E2FB28D}" srcOrd="0" destOrd="0" parTransId="{E05EFE5A-AD50-45DF-A23F-7FF05449A76D}" sibTransId="{00D0C016-33E3-4A70-8731-92AF581911C7}"/>
    <dgm:cxn modelId="{888C64F3-346A-4442-92DE-446439B6E24C}" srcId="{03529EC6-1A0F-44F5-A6FC-78DFDBE2B191}" destId="{504667A9-3AA1-4963-A443-DCED756C4D0D}" srcOrd="1" destOrd="0" parTransId="{1349E64E-6FC6-4425-A3A7-5A33F727489A}" sibTransId="{0AEF79A6-B6C6-4643-9D11-BB887B788A61}"/>
    <dgm:cxn modelId="{64AA1C0C-6181-41F2-9B38-95EEF3A5BEB2}" type="presOf" srcId="{0AEF79A6-B6C6-4643-9D11-BB887B788A61}" destId="{54A801FF-0C32-404F-AA73-A20A73CB1896}" srcOrd="0" destOrd="0" presId="urn:microsoft.com/office/officeart/2005/8/layout/equation1"/>
    <dgm:cxn modelId="{7B3FBF7A-D2A7-43FE-914C-9ED94806FE83}" type="presOf" srcId="{47FA1929-FF59-4B4D-9D1A-2FF0B5F97F07}" destId="{AF642D66-5F6D-4B7B-897D-E2DD550E0D62}" srcOrd="0" destOrd="0" presId="urn:microsoft.com/office/officeart/2005/8/layout/equation1"/>
    <dgm:cxn modelId="{6653F1F4-AFFC-45EB-9860-231B1DCB2EB5}" type="presOf" srcId="{00D0C016-33E3-4A70-8731-92AF581911C7}" destId="{B018DFAF-DAE1-423C-A966-B3C184A789FC}" srcOrd="0" destOrd="0" presId="urn:microsoft.com/office/officeart/2005/8/layout/equation1"/>
    <dgm:cxn modelId="{758B031F-C699-41F8-9FF6-A639D08332E6}" type="presOf" srcId="{03529EC6-1A0F-44F5-A6FC-78DFDBE2B191}" destId="{FAF9EAD6-7B8B-40C4-8A88-F509A84F7EED}" srcOrd="0" destOrd="0" presId="urn:microsoft.com/office/officeart/2005/8/layout/equation1"/>
    <dgm:cxn modelId="{4744FE3D-E653-49EC-A2CF-A0C146DF125B}" type="presOf" srcId="{504667A9-3AA1-4963-A443-DCED756C4D0D}" destId="{2C9E0BA2-639A-40C5-A2B3-A9750F08491F}" srcOrd="0" destOrd="0" presId="urn:microsoft.com/office/officeart/2005/8/layout/equation1"/>
    <dgm:cxn modelId="{A2447AD1-647F-4377-AEB9-A4985DF20252}" type="presOf" srcId="{182DA90A-52D8-4C5C-AFDB-21A77E2FB28D}" destId="{D50EE3A6-86C1-4F15-A6FA-AFC5CA0F8F28}" srcOrd="0" destOrd="0" presId="urn:microsoft.com/office/officeart/2005/8/layout/equation1"/>
    <dgm:cxn modelId="{6E9E8ED7-AFBB-4797-8084-870AB3C24BA2}" srcId="{03529EC6-1A0F-44F5-A6FC-78DFDBE2B191}" destId="{47FA1929-FF59-4B4D-9D1A-2FF0B5F97F07}" srcOrd="2" destOrd="0" parTransId="{F9467F0D-106A-4000-BA61-AE6AE9AFA7A9}" sibTransId="{08BA9E9B-156A-4D28-8175-9A22BBA3B4B2}"/>
    <dgm:cxn modelId="{2EB32906-A9ED-4C23-BEC7-A5ED1F1FFDFB}" type="presParOf" srcId="{FAF9EAD6-7B8B-40C4-8A88-F509A84F7EED}" destId="{D50EE3A6-86C1-4F15-A6FA-AFC5CA0F8F28}" srcOrd="0" destOrd="0" presId="urn:microsoft.com/office/officeart/2005/8/layout/equation1"/>
    <dgm:cxn modelId="{7F01E15B-1F0C-4D32-9F9B-BB6B380D7AC0}" type="presParOf" srcId="{FAF9EAD6-7B8B-40C4-8A88-F509A84F7EED}" destId="{E03B9071-0AEF-4FC1-9D96-B8CD405895DF}" srcOrd="1" destOrd="0" presId="urn:microsoft.com/office/officeart/2005/8/layout/equation1"/>
    <dgm:cxn modelId="{081BC379-FCA1-4AEF-867B-7D20A85D6E1B}" type="presParOf" srcId="{FAF9EAD6-7B8B-40C4-8A88-F509A84F7EED}" destId="{B018DFAF-DAE1-423C-A966-B3C184A789FC}" srcOrd="2" destOrd="0" presId="urn:microsoft.com/office/officeart/2005/8/layout/equation1"/>
    <dgm:cxn modelId="{1FB21F41-DD86-4BE0-93D9-454080A7E4F3}" type="presParOf" srcId="{FAF9EAD6-7B8B-40C4-8A88-F509A84F7EED}" destId="{C90525E9-636F-4628-AAB8-D33EC0FBFB97}" srcOrd="3" destOrd="0" presId="urn:microsoft.com/office/officeart/2005/8/layout/equation1"/>
    <dgm:cxn modelId="{5EAB661E-4A96-47B7-9425-96422B933175}" type="presParOf" srcId="{FAF9EAD6-7B8B-40C4-8A88-F509A84F7EED}" destId="{2C9E0BA2-639A-40C5-A2B3-A9750F08491F}" srcOrd="4" destOrd="0" presId="urn:microsoft.com/office/officeart/2005/8/layout/equation1"/>
    <dgm:cxn modelId="{98832518-5474-40FB-854E-5DDA8F311624}" type="presParOf" srcId="{FAF9EAD6-7B8B-40C4-8A88-F509A84F7EED}" destId="{FA153730-B24E-46F9-A8FB-BACEE2012309}" srcOrd="5" destOrd="0" presId="urn:microsoft.com/office/officeart/2005/8/layout/equation1"/>
    <dgm:cxn modelId="{53C7FB9C-4A8A-4ED1-B170-502E2283550F}" type="presParOf" srcId="{FAF9EAD6-7B8B-40C4-8A88-F509A84F7EED}" destId="{54A801FF-0C32-404F-AA73-A20A73CB1896}" srcOrd="6" destOrd="0" presId="urn:microsoft.com/office/officeart/2005/8/layout/equation1"/>
    <dgm:cxn modelId="{4A0D0CE7-8CA2-4D9E-AAC3-17D920E6F0EA}" type="presParOf" srcId="{FAF9EAD6-7B8B-40C4-8A88-F509A84F7EED}" destId="{3AB7C81E-F4A0-41A0-9BC1-38CBBCA8A0AB}" srcOrd="7" destOrd="0" presId="urn:microsoft.com/office/officeart/2005/8/layout/equation1"/>
    <dgm:cxn modelId="{9F6BE8BB-78C1-414F-8DDE-20C253908BB2}" type="presParOf" srcId="{FAF9EAD6-7B8B-40C4-8A88-F509A84F7EED}" destId="{AF642D66-5F6D-4B7B-897D-E2DD550E0D62}" srcOrd="8" destOrd="0" presId="urn:microsoft.com/office/officeart/2005/8/layout/equation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22F64D4-69C9-4D4C-BB92-38D953B13D57}" type="doc">
      <dgm:prSet loTypeId="urn:microsoft.com/office/officeart/2005/8/layout/process2" loCatId="process" qsTypeId="urn:microsoft.com/office/officeart/2005/8/quickstyle/3d3" qsCatId="3D" csTypeId="urn:microsoft.com/office/officeart/2005/8/colors/colorful3" csCatId="colorful" phldr="1"/>
      <dgm:spPr/>
    </dgm:pt>
    <dgm:pt modelId="{5A84F821-77B5-4706-992F-39BDBEF920B6}">
      <dgm:prSet phldrT="[Text]" custT="1"/>
      <dgm:spPr/>
      <dgm:t>
        <a:bodyPr/>
        <a:lstStyle/>
        <a:p>
          <a:r>
            <a:rPr lang="id-ID" sz="3600" dirty="0" smtClean="0">
              <a:latin typeface="Bernard MT Condensed" pitchFamily="18" charset="0"/>
            </a:rPr>
            <a:t>VISI</a:t>
          </a:r>
          <a:endParaRPr lang="id-ID" sz="3600" dirty="0">
            <a:latin typeface="Bernard MT Condensed" pitchFamily="18" charset="0"/>
          </a:endParaRPr>
        </a:p>
      </dgm:t>
    </dgm:pt>
    <dgm:pt modelId="{E2F968F9-F9C9-4A7C-BFED-5C2E8F047DFF}" type="parTrans" cxnId="{EB607F2B-45F4-4329-A8EE-A0723A35B33B}">
      <dgm:prSet/>
      <dgm:spPr/>
      <dgm:t>
        <a:bodyPr/>
        <a:lstStyle/>
        <a:p>
          <a:endParaRPr lang="id-ID" sz="3600">
            <a:latin typeface="Bernard MT Condensed" pitchFamily="18" charset="0"/>
          </a:endParaRPr>
        </a:p>
      </dgm:t>
    </dgm:pt>
    <dgm:pt modelId="{D6E7B29F-779E-472B-977C-4E1281C18B2F}" type="sibTrans" cxnId="{EB607F2B-45F4-4329-A8EE-A0723A35B33B}">
      <dgm:prSet custT="1"/>
      <dgm:spPr/>
      <dgm:t>
        <a:bodyPr/>
        <a:lstStyle/>
        <a:p>
          <a:endParaRPr lang="id-ID" sz="2400">
            <a:latin typeface="Bernard MT Condensed" pitchFamily="18" charset="0"/>
          </a:endParaRPr>
        </a:p>
      </dgm:t>
    </dgm:pt>
    <dgm:pt modelId="{A8F371AD-07F9-4C93-87C1-8340A7923B48}">
      <dgm:prSet phldrT="[Text]" custT="1"/>
      <dgm:spPr/>
      <dgm:t>
        <a:bodyPr/>
        <a:lstStyle/>
        <a:p>
          <a:r>
            <a:rPr lang="id-ID" sz="3600" dirty="0" smtClean="0">
              <a:latin typeface="Bernard MT Condensed" pitchFamily="18" charset="0"/>
            </a:rPr>
            <a:t>MISI</a:t>
          </a:r>
          <a:endParaRPr lang="id-ID" sz="3600" dirty="0">
            <a:latin typeface="Bernard MT Condensed" pitchFamily="18" charset="0"/>
          </a:endParaRPr>
        </a:p>
      </dgm:t>
    </dgm:pt>
    <dgm:pt modelId="{020B73F3-3D16-4C0A-A24F-98876F6AE427}" type="parTrans" cxnId="{A53676FA-6C60-4E05-A304-0D73A56CC1C9}">
      <dgm:prSet/>
      <dgm:spPr/>
      <dgm:t>
        <a:bodyPr/>
        <a:lstStyle/>
        <a:p>
          <a:endParaRPr lang="id-ID" sz="3600">
            <a:latin typeface="Bernard MT Condensed" pitchFamily="18" charset="0"/>
          </a:endParaRPr>
        </a:p>
      </dgm:t>
    </dgm:pt>
    <dgm:pt modelId="{B8557A7B-79B3-4E62-A89C-88821C8A1631}" type="sibTrans" cxnId="{A53676FA-6C60-4E05-A304-0D73A56CC1C9}">
      <dgm:prSet custT="1"/>
      <dgm:spPr/>
      <dgm:t>
        <a:bodyPr/>
        <a:lstStyle/>
        <a:p>
          <a:endParaRPr lang="id-ID" sz="2400">
            <a:latin typeface="Bernard MT Condensed" pitchFamily="18" charset="0"/>
          </a:endParaRPr>
        </a:p>
      </dgm:t>
    </dgm:pt>
    <dgm:pt modelId="{5159FBBC-AE49-4DB7-BDBE-BDB1205415C6}">
      <dgm:prSet phldrT="[Text]" custT="1"/>
      <dgm:spPr/>
      <dgm:t>
        <a:bodyPr/>
        <a:lstStyle/>
        <a:p>
          <a:r>
            <a:rPr lang="id-ID" sz="3600" dirty="0" smtClean="0">
              <a:latin typeface="Bernard MT Condensed" pitchFamily="18" charset="0"/>
            </a:rPr>
            <a:t>TUJUAN</a:t>
          </a:r>
          <a:endParaRPr lang="id-ID" sz="3600" dirty="0">
            <a:latin typeface="Bernard MT Condensed" pitchFamily="18" charset="0"/>
          </a:endParaRPr>
        </a:p>
      </dgm:t>
    </dgm:pt>
    <dgm:pt modelId="{DBC46BB0-BAE7-4737-9C3A-B2FABD1EB3A2}" type="parTrans" cxnId="{1A838537-CEB0-471A-B8D2-BCFF4E8745D2}">
      <dgm:prSet/>
      <dgm:spPr/>
      <dgm:t>
        <a:bodyPr/>
        <a:lstStyle/>
        <a:p>
          <a:endParaRPr lang="id-ID" sz="3600">
            <a:latin typeface="Bernard MT Condensed" pitchFamily="18" charset="0"/>
          </a:endParaRPr>
        </a:p>
      </dgm:t>
    </dgm:pt>
    <dgm:pt modelId="{DD7417FD-054A-4BAB-A6E0-A47A7DF68B15}" type="sibTrans" cxnId="{1A838537-CEB0-471A-B8D2-BCFF4E8745D2}">
      <dgm:prSet custT="1"/>
      <dgm:spPr/>
      <dgm:t>
        <a:bodyPr/>
        <a:lstStyle/>
        <a:p>
          <a:endParaRPr lang="id-ID" sz="2400">
            <a:latin typeface="Bernard MT Condensed" pitchFamily="18" charset="0"/>
          </a:endParaRPr>
        </a:p>
      </dgm:t>
    </dgm:pt>
    <dgm:pt modelId="{9E8E2FE8-3B51-431F-85EF-5580B4F05012}">
      <dgm:prSet custT="1"/>
      <dgm:spPr/>
      <dgm:t>
        <a:bodyPr/>
        <a:lstStyle/>
        <a:p>
          <a:r>
            <a:rPr lang="id-ID" sz="3600" dirty="0" smtClean="0">
              <a:latin typeface="Bernard MT Condensed" pitchFamily="18" charset="0"/>
            </a:rPr>
            <a:t>SASARAN</a:t>
          </a:r>
          <a:endParaRPr lang="id-ID" sz="3600" dirty="0">
            <a:latin typeface="Bernard MT Condensed" pitchFamily="18" charset="0"/>
          </a:endParaRPr>
        </a:p>
      </dgm:t>
    </dgm:pt>
    <dgm:pt modelId="{17A7C834-78D5-455B-954D-7A3159DC4763}" type="parTrans" cxnId="{65E06151-7B4F-4AB5-BF5B-B2CA74178F20}">
      <dgm:prSet/>
      <dgm:spPr/>
      <dgm:t>
        <a:bodyPr/>
        <a:lstStyle/>
        <a:p>
          <a:endParaRPr lang="id-ID" sz="3600">
            <a:latin typeface="Bernard MT Condensed" pitchFamily="18" charset="0"/>
          </a:endParaRPr>
        </a:p>
      </dgm:t>
    </dgm:pt>
    <dgm:pt modelId="{4868D3E0-DE6E-4540-8AFB-5427A8A9AD83}" type="sibTrans" cxnId="{65E06151-7B4F-4AB5-BF5B-B2CA74178F20}">
      <dgm:prSet custT="1"/>
      <dgm:spPr/>
      <dgm:t>
        <a:bodyPr/>
        <a:lstStyle/>
        <a:p>
          <a:endParaRPr lang="id-ID" sz="2400">
            <a:latin typeface="Bernard MT Condensed" pitchFamily="18" charset="0"/>
          </a:endParaRPr>
        </a:p>
      </dgm:t>
    </dgm:pt>
    <dgm:pt modelId="{603E3281-B783-4F39-8B90-7B89FDCB16B7}">
      <dgm:prSet custT="1"/>
      <dgm:spPr/>
      <dgm:t>
        <a:bodyPr/>
        <a:lstStyle/>
        <a:p>
          <a:r>
            <a:rPr lang="id-ID" sz="3600" dirty="0" smtClean="0">
              <a:latin typeface="Bernard MT Condensed" pitchFamily="18" charset="0"/>
            </a:rPr>
            <a:t>JAK - STRA</a:t>
          </a:r>
          <a:endParaRPr lang="id-ID" sz="3600" dirty="0">
            <a:latin typeface="Bernard MT Condensed" pitchFamily="18" charset="0"/>
          </a:endParaRPr>
        </a:p>
      </dgm:t>
    </dgm:pt>
    <dgm:pt modelId="{265D2691-2166-4EF1-863C-6951C716DFA0}" type="parTrans" cxnId="{022144C2-EF2F-4212-8E2E-4F3B5FAEFC6A}">
      <dgm:prSet/>
      <dgm:spPr/>
      <dgm:t>
        <a:bodyPr/>
        <a:lstStyle/>
        <a:p>
          <a:endParaRPr lang="id-ID" sz="3600">
            <a:latin typeface="Bernard MT Condensed" pitchFamily="18" charset="0"/>
          </a:endParaRPr>
        </a:p>
      </dgm:t>
    </dgm:pt>
    <dgm:pt modelId="{8E397438-80B4-4076-870E-E1F5B45370C4}" type="sibTrans" cxnId="{022144C2-EF2F-4212-8E2E-4F3B5FAEFC6A}">
      <dgm:prSet custT="1"/>
      <dgm:spPr/>
      <dgm:t>
        <a:bodyPr/>
        <a:lstStyle/>
        <a:p>
          <a:endParaRPr lang="id-ID" sz="2400">
            <a:latin typeface="Bernard MT Condensed" pitchFamily="18" charset="0"/>
          </a:endParaRPr>
        </a:p>
      </dgm:t>
    </dgm:pt>
    <dgm:pt modelId="{66E52C66-ED7A-4226-B6A5-7047D99109B7}">
      <dgm:prSet custT="1"/>
      <dgm:spPr/>
      <dgm:t>
        <a:bodyPr/>
        <a:lstStyle/>
        <a:p>
          <a:r>
            <a:rPr lang="id-ID" sz="3600" dirty="0" smtClean="0">
              <a:latin typeface="Bernard MT Condensed" pitchFamily="18" charset="0"/>
            </a:rPr>
            <a:t>PROGRAM</a:t>
          </a:r>
          <a:endParaRPr lang="id-ID" sz="3600" dirty="0">
            <a:latin typeface="Bernard MT Condensed" pitchFamily="18" charset="0"/>
          </a:endParaRPr>
        </a:p>
      </dgm:t>
    </dgm:pt>
    <dgm:pt modelId="{A69DBE83-37AA-47E2-80BA-0A31757F61D9}" type="parTrans" cxnId="{E8C99A19-946E-4352-BBB5-1A93862B488A}">
      <dgm:prSet/>
      <dgm:spPr/>
      <dgm:t>
        <a:bodyPr/>
        <a:lstStyle/>
        <a:p>
          <a:endParaRPr lang="id-ID" sz="3600">
            <a:latin typeface="Bernard MT Condensed" pitchFamily="18" charset="0"/>
          </a:endParaRPr>
        </a:p>
      </dgm:t>
    </dgm:pt>
    <dgm:pt modelId="{3F2B7DFB-9983-4BDB-8F8E-D069304DEFB1}" type="sibTrans" cxnId="{E8C99A19-946E-4352-BBB5-1A93862B488A}">
      <dgm:prSet/>
      <dgm:spPr/>
      <dgm:t>
        <a:bodyPr/>
        <a:lstStyle/>
        <a:p>
          <a:endParaRPr lang="id-ID" sz="3600">
            <a:latin typeface="Bernard MT Condensed" pitchFamily="18" charset="0"/>
          </a:endParaRPr>
        </a:p>
      </dgm:t>
    </dgm:pt>
    <dgm:pt modelId="{F9537B2E-EA0D-4097-B88C-05FFD703DD68}" type="pres">
      <dgm:prSet presAssocID="{722F64D4-69C9-4D4C-BB92-38D953B13D57}" presName="linearFlow" presStyleCnt="0">
        <dgm:presLayoutVars>
          <dgm:resizeHandles val="exact"/>
        </dgm:presLayoutVars>
      </dgm:prSet>
      <dgm:spPr/>
    </dgm:pt>
    <dgm:pt modelId="{F31CBE08-36B6-4622-9080-9ADB977D105D}" type="pres">
      <dgm:prSet presAssocID="{5A84F821-77B5-4706-992F-39BDBEF920B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60C51FF-C74D-4406-A684-97EF8DB11C26}" type="pres">
      <dgm:prSet presAssocID="{D6E7B29F-779E-472B-977C-4E1281C18B2F}" presName="sibTrans" presStyleLbl="sibTrans2D1" presStyleIdx="0" presStyleCnt="5"/>
      <dgm:spPr/>
      <dgm:t>
        <a:bodyPr/>
        <a:lstStyle/>
        <a:p>
          <a:endParaRPr lang="id-ID"/>
        </a:p>
      </dgm:t>
    </dgm:pt>
    <dgm:pt modelId="{53183C93-F653-46DA-99F6-75ED2CE39327}" type="pres">
      <dgm:prSet presAssocID="{D6E7B29F-779E-472B-977C-4E1281C18B2F}" presName="connectorText" presStyleLbl="sibTrans2D1" presStyleIdx="0" presStyleCnt="5"/>
      <dgm:spPr/>
      <dgm:t>
        <a:bodyPr/>
        <a:lstStyle/>
        <a:p>
          <a:endParaRPr lang="id-ID"/>
        </a:p>
      </dgm:t>
    </dgm:pt>
    <dgm:pt modelId="{D4743E5E-780E-4271-A17E-F3320A11D817}" type="pres">
      <dgm:prSet presAssocID="{A8F371AD-07F9-4C93-87C1-8340A7923B4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08FC2BF-B054-4833-B279-5D11DBA2FF4B}" type="pres">
      <dgm:prSet presAssocID="{B8557A7B-79B3-4E62-A89C-88821C8A1631}" presName="sibTrans" presStyleLbl="sibTrans2D1" presStyleIdx="1" presStyleCnt="5"/>
      <dgm:spPr/>
      <dgm:t>
        <a:bodyPr/>
        <a:lstStyle/>
        <a:p>
          <a:endParaRPr lang="id-ID"/>
        </a:p>
      </dgm:t>
    </dgm:pt>
    <dgm:pt modelId="{C3783423-A561-45D6-9BC6-D09E66D2E347}" type="pres">
      <dgm:prSet presAssocID="{B8557A7B-79B3-4E62-A89C-88821C8A1631}" presName="connectorText" presStyleLbl="sibTrans2D1" presStyleIdx="1" presStyleCnt="5"/>
      <dgm:spPr/>
      <dgm:t>
        <a:bodyPr/>
        <a:lstStyle/>
        <a:p>
          <a:endParaRPr lang="id-ID"/>
        </a:p>
      </dgm:t>
    </dgm:pt>
    <dgm:pt modelId="{9864226E-C5AB-4434-9580-B289754D30AD}" type="pres">
      <dgm:prSet presAssocID="{5159FBBC-AE49-4DB7-BDBE-BDB1205415C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F5B3F87-62B6-4BF5-B9FD-279DF73DD665}" type="pres">
      <dgm:prSet presAssocID="{DD7417FD-054A-4BAB-A6E0-A47A7DF68B15}" presName="sibTrans" presStyleLbl="sibTrans2D1" presStyleIdx="2" presStyleCnt="5"/>
      <dgm:spPr/>
      <dgm:t>
        <a:bodyPr/>
        <a:lstStyle/>
        <a:p>
          <a:endParaRPr lang="id-ID"/>
        </a:p>
      </dgm:t>
    </dgm:pt>
    <dgm:pt modelId="{2B7628CA-985D-4031-BA20-27953BBA8A66}" type="pres">
      <dgm:prSet presAssocID="{DD7417FD-054A-4BAB-A6E0-A47A7DF68B15}" presName="connectorText" presStyleLbl="sibTrans2D1" presStyleIdx="2" presStyleCnt="5"/>
      <dgm:spPr/>
      <dgm:t>
        <a:bodyPr/>
        <a:lstStyle/>
        <a:p>
          <a:endParaRPr lang="id-ID"/>
        </a:p>
      </dgm:t>
    </dgm:pt>
    <dgm:pt modelId="{BEBF57AF-BF13-4EFD-B8CE-6446903E986A}" type="pres">
      <dgm:prSet presAssocID="{9E8E2FE8-3B51-431F-85EF-5580B4F0501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F178D94-9359-4DBF-9588-0E1B76954990}" type="pres">
      <dgm:prSet presAssocID="{4868D3E0-DE6E-4540-8AFB-5427A8A9AD83}" presName="sibTrans" presStyleLbl="sibTrans2D1" presStyleIdx="3" presStyleCnt="5"/>
      <dgm:spPr/>
      <dgm:t>
        <a:bodyPr/>
        <a:lstStyle/>
        <a:p>
          <a:endParaRPr lang="id-ID"/>
        </a:p>
      </dgm:t>
    </dgm:pt>
    <dgm:pt modelId="{6B623965-DAB1-41B3-9B45-619D929B950D}" type="pres">
      <dgm:prSet presAssocID="{4868D3E0-DE6E-4540-8AFB-5427A8A9AD83}" presName="connectorText" presStyleLbl="sibTrans2D1" presStyleIdx="3" presStyleCnt="5"/>
      <dgm:spPr/>
      <dgm:t>
        <a:bodyPr/>
        <a:lstStyle/>
        <a:p>
          <a:endParaRPr lang="id-ID"/>
        </a:p>
      </dgm:t>
    </dgm:pt>
    <dgm:pt modelId="{0E94E09E-ACD5-4DE8-95D8-0C4613E751C5}" type="pres">
      <dgm:prSet presAssocID="{603E3281-B783-4F39-8B90-7B89FDCB16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B1EA342-A188-4F08-BBA9-01D87F4C45C3}" type="pres">
      <dgm:prSet presAssocID="{8E397438-80B4-4076-870E-E1F5B45370C4}" presName="sibTrans" presStyleLbl="sibTrans2D1" presStyleIdx="4" presStyleCnt="5"/>
      <dgm:spPr/>
      <dgm:t>
        <a:bodyPr/>
        <a:lstStyle/>
        <a:p>
          <a:endParaRPr lang="id-ID"/>
        </a:p>
      </dgm:t>
    </dgm:pt>
    <dgm:pt modelId="{AFEFA061-1CDC-4839-83A1-2ED89D67F1DF}" type="pres">
      <dgm:prSet presAssocID="{8E397438-80B4-4076-870E-E1F5B45370C4}" presName="connectorText" presStyleLbl="sibTrans2D1" presStyleIdx="4" presStyleCnt="5"/>
      <dgm:spPr/>
      <dgm:t>
        <a:bodyPr/>
        <a:lstStyle/>
        <a:p>
          <a:endParaRPr lang="id-ID"/>
        </a:p>
      </dgm:t>
    </dgm:pt>
    <dgm:pt modelId="{6E0EB008-E2C7-4638-AD90-18E6A97B7901}" type="pres">
      <dgm:prSet presAssocID="{66E52C66-ED7A-4226-B6A5-7047D99109B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7B3E378A-B916-4E4F-8B27-9D41BFB41C1B}" type="presOf" srcId="{DD7417FD-054A-4BAB-A6E0-A47A7DF68B15}" destId="{4F5B3F87-62B6-4BF5-B9FD-279DF73DD665}" srcOrd="0" destOrd="0" presId="urn:microsoft.com/office/officeart/2005/8/layout/process2"/>
    <dgm:cxn modelId="{88EC9F42-63DA-46EB-8CCF-35D8D7B03243}" type="presOf" srcId="{DD7417FD-054A-4BAB-A6E0-A47A7DF68B15}" destId="{2B7628CA-985D-4031-BA20-27953BBA8A66}" srcOrd="1" destOrd="0" presId="urn:microsoft.com/office/officeart/2005/8/layout/process2"/>
    <dgm:cxn modelId="{21E1DAD7-AC76-4897-AD28-8ECB46955CF2}" type="presOf" srcId="{8E397438-80B4-4076-870E-E1F5B45370C4}" destId="{AFEFA061-1CDC-4839-83A1-2ED89D67F1DF}" srcOrd="1" destOrd="0" presId="urn:microsoft.com/office/officeart/2005/8/layout/process2"/>
    <dgm:cxn modelId="{A35E6B2F-8C4D-4841-B627-CE12EC12EFD6}" type="presOf" srcId="{A8F371AD-07F9-4C93-87C1-8340A7923B48}" destId="{D4743E5E-780E-4271-A17E-F3320A11D817}" srcOrd="0" destOrd="0" presId="urn:microsoft.com/office/officeart/2005/8/layout/process2"/>
    <dgm:cxn modelId="{2888BC27-C85E-409A-9D83-1FAF0A121B3F}" type="presOf" srcId="{9E8E2FE8-3B51-431F-85EF-5580B4F05012}" destId="{BEBF57AF-BF13-4EFD-B8CE-6446903E986A}" srcOrd="0" destOrd="0" presId="urn:microsoft.com/office/officeart/2005/8/layout/process2"/>
    <dgm:cxn modelId="{83B58B6D-9F9D-4088-A124-3E52F06C76EC}" type="presOf" srcId="{603E3281-B783-4F39-8B90-7B89FDCB16B7}" destId="{0E94E09E-ACD5-4DE8-95D8-0C4613E751C5}" srcOrd="0" destOrd="0" presId="urn:microsoft.com/office/officeart/2005/8/layout/process2"/>
    <dgm:cxn modelId="{E9BA0562-5B90-417D-9422-0F6BBE51B0FD}" type="presOf" srcId="{B8557A7B-79B3-4E62-A89C-88821C8A1631}" destId="{C3783423-A561-45D6-9BC6-D09E66D2E347}" srcOrd="1" destOrd="0" presId="urn:microsoft.com/office/officeart/2005/8/layout/process2"/>
    <dgm:cxn modelId="{130FAB3F-469A-407D-8C99-0B34EEE5878E}" type="presOf" srcId="{5A84F821-77B5-4706-992F-39BDBEF920B6}" destId="{F31CBE08-36B6-4622-9080-9ADB977D105D}" srcOrd="0" destOrd="0" presId="urn:microsoft.com/office/officeart/2005/8/layout/process2"/>
    <dgm:cxn modelId="{60BF2CD7-586A-41F4-BE3A-E6F39F65C6DD}" type="presOf" srcId="{5159FBBC-AE49-4DB7-BDBE-BDB1205415C6}" destId="{9864226E-C5AB-4434-9580-B289754D30AD}" srcOrd="0" destOrd="0" presId="urn:microsoft.com/office/officeart/2005/8/layout/process2"/>
    <dgm:cxn modelId="{98CCB988-4D63-4C49-9093-32B09FF4BE80}" type="presOf" srcId="{722F64D4-69C9-4D4C-BB92-38D953B13D57}" destId="{F9537B2E-EA0D-4097-B88C-05FFD703DD68}" srcOrd="0" destOrd="0" presId="urn:microsoft.com/office/officeart/2005/8/layout/process2"/>
    <dgm:cxn modelId="{FA2BC480-20E1-4582-9728-0BCE88E0ACDE}" type="presOf" srcId="{8E397438-80B4-4076-870E-E1F5B45370C4}" destId="{9B1EA342-A188-4F08-BBA9-01D87F4C45C3}" srcOrd="0" destOrd="0" presId="urn:microsoft.com/office/officeart/2005/8/layout/process2"/>
    <dgm:cxn modelId="{65E06151-7B4F-4AB5-BF5B-B2CA74178F20}" srcId="{722F64D4-69C9-4D4C-BB92-38D953B13D57}" destId="{9E8E2FE8-3B51-431F-85EF-5580B4F05012}" srcOrd="3" destOrd="0" parTransId="{17A7C834-78D5-455B-954D-7A3159DC4763}" sibTransId="{4868D3E0-DE6E-4540-8AFB-5427A8A9AD83}"/>
    <dgm:cxn modelId="{61285DDA-931B-4C30-9545-FCC591A18AA2}" type="presOf" srcId="{4868D3E0-DE6E-4540-8AFB-5427A8A9AD83}" destId="{8F178D94-9359-4DBF-9588-0E1B76954990}" srcOrd="0" destOrd="0" presId="urn:microsoft.com/office/officeart/2005/8/layout/process2"/>
    <dgm:cxn modelId="{1A838537-CEB0-471A-B8D2-BCFF4E8745D2}" srcId="{722F64D4-69C9-4D4C-BB92-38D953B13D57}" destId="{5159FBBC-AE49-4DB7-BDBE-BDB1205415C6}" srcOrd="2" destOrd="0" parTransId="{DBC46BB0-BAE7-4737-9C3A-B2FABD1EB3A2}" sibTransId="{DD7417FD-054A-4BAB-A6E0-A47A7DF68B15}"/>
    <dgm:cxn modelId="{F6DE50B7-9B98-468D-A9C1-FCA8B99EC803}" type="presOf" srcId="{4868D3E0-DE6E-4540-8AFB-5427A8A9AD83}" destId="{6B623965-DAB1-41B3-9B45-619D929B950D}" srcOrd="1" destOrd="0" presId="urn:microsoft.com/office/officeart/2005/8/layout/process2"/>
    <dgm:cxn modelId="{6A9333D6-4B96-4991-B6B9-5297BE78690A}" type="presOf" srcId="{66E52C66-ED7A-4226-B6A5-7047D99109B7}" destId="{6E0EB008-E2C7-4638-AD90-18E6A97B7901}" srcOrd="0" destOrd="0" presId="urn:microsoft.com/office/officeart/2005/8/layout/process2"/>
    <dgm:cxn modelId="{022144C2-EF2F-4212-8E2E-4F3B5FAEFC6A}" srcId="{722F64D4-69C9-4D4C-BB92-38D953B13D57}" destId="{603E3281-B783-4F39-8B90-7B89FDCB16B7}" srcOrd="4" destOrd="0" parTransId="{265D2691-2166-4EF1-863C-6951C716DFA0}" sibTransId="{8E397438-80B4-4076-870E-E1F5B45370C4}"/>
    <dgm:cxn modelId="{A82973A4-6830-4686-86D2-0EC38DE94810}" type="presOf" srcId="{D6E7B29F-779E-472B-977C-4E1281C18B2F}" destId="{53183C93-F653-46DA-99F6-75ED2CE39327}" srcOrd="1" destOrd="0" presId="urn:microsoft.com/office/officeart/2005/8/layout/process2"/>
    <dgm:cxn modelId="{5B47AFB1-2274-4E56-9A7D-42E96653A116}" type="presOf" srcId="{B8557A7B-79B3-4E62-A89C-88821C8A1631}" destId="{108FC2BF-B054-4833-B279-5D11DBA2FF4B}" srcOrd="0" destOrd="0" presId="urn:microsoft.com/office/officeart/2005/8/layout/process2"/>
    <dgm:cxn modelId="{EB607F2B-45F4-4329-A8EE-A0723A35B33B}" srcId="{722F64D4-69C9-4D4C-BB92-38D953B13D57}" destId="{5A84F821-77B5-4706-992F-39BDBEF920B6}" srcOrd="0" destOrd="0" parTransId="{E2F968F9-F9C9-4A7C-BFED-5C2E8F047DFF}" sibTransId="{D6E7B29F-779E-472B-977C-4E1281C18B2F}"/>
    <dgm:cxn modelId="{58A7AFE4-2476-4D98-BD46-D9EFE7C6A893}" type="presOf" srcId="{D6E7B29F-779E-472B-977C-4E1281C18B2F}" destId="{160C51FF-C74D-4406-A684-97EF8DB11C26}" srcOrd="0" destOrd="0" presId="urn:microsoft.com/office/officeart/2005/8/layout/process2"/>
    <dgm:cxn modelId="{E8C99A19-946E-4352-BBB5-1A93862B488A}" srcId="{722F64D4-69C9-4D4C-BB92-38D953B13D57}" destId="{66E52C66-ED7A-4226-B6A5-7047D99109B7}" srcOrd="5" destOrd="0" parTransId="{A69DBE83-37AA-47E2-80BA-0A31757F61D9}" sibTransId="{3F2B7DFB-9983-4BDB-8F8E-D069304DEFB1}"/>
    <dgm:cxn modelId="{A53676FA-6C60-4E05-A304-0D73A56CC1C9}" srcId="{722F64D4-69C9-4D4C-BB92-38D953B13D57}" destId="{A8F371AD-07F9-4C93-87C1-8340A7923B48}" srcOrd="1" destOrd="0" parTransId="{020B73F3-3D16-4C0A-A24F-98876F6AE427}" sibTransId="{B8557A7B-79B3-4E62-A89C-88821C8A1631}"/>
    <dgm:cxn modelId="{F5F5F15B-8D0D-428F-BBDB-D09397C29881}" type="presParOf" srcId="{F9537B2E-EA0D-4097-B88C-05FFD703DD68}" destId="{F31CBE08-36B6-4622-9080-9ADB977D105D}" srcOrd="0" destOrd="0" presId="urn:microsoft.com/office/officeart/2005/8/layout/process2"/>
    <dgm:cxn modelId="{590DC61B-BE76-4ADB-8DFC-205FAB5B2EB0}" type="presParOf" srcId="{F9537B2E-EA0D-4097-B88C-05FFD703DD68}" destId="{160C51FF-C74D-4406-A684-97EF8DB11C26}" srcOrd="1" destOrd="0" presId="urn:microsoft.com/office/officeart/2005/8/layout/process2"/>
    <dgm:cxn modelId="{35E8C1E3-63A6-4D10-8591-3411E9CF50DC}" type="presParOf" srcId="{160C51FF-C74D-4406-A684-97EF8DB11C26}" destId="{53183C93-F653-46DA-99F6-75ED2CE39327}" srcOrd="0" destOrd="0" presId="urn:microsoft.com/office/officeart/2005/8/layout/process2"/>
    <dgm:cxn modelId="{46655A40-DE05-4302-A279-6C03EB4C2EB9}" type="presParOf" srcId="{F9537B2E-EA0D-4097-B88C-05FFD703DD68}" destId="{D4743E5E-780E-4271-A17E-F3320A11D817}" srcOrd="2" destOrd="0" presId="urn:microsoft.com/office/officeart/2005/8/layout/process2"/>
    <dgm:cxn modelId="{CCB16185-8046-42D5-B34D-AE9B3DE6790D}" type="presParOf" srcId="{F9537B2E-EA0D-4097-B88C-05FFD703DD68}" destId="{108FC2BF-B054-4833-B279-5D11DBA2FF4B}" srcOrd="3" destOrd="0" presId="urn:microsoft.com/office/officeart/2005/8/layout/process2"/>
    <dgm:cxn modelId="{A975482A-692C-4EE7-AA2C-6B8D6914241E}" type="presParOf" srcId="{108FC2BF-B054-4833-B279-5D11DBA2FF4B}" destId="{C3783423-A561-45D6-9BC6-D09E66D2E347}" srcOrd="0" destOrd="0" presId="urn:microsoft.com/office/officeart/2005/8/layout/process2"/>
    <dgm:cxn modelId="{6B02F4BD-BB0A-4DF5-BE67-969A5EFE673B}" type="presParOf" srcId="{F9537B2E-EA0D-4097-B88C-05FFD703DD68}" destId="{9864226E-C5AB-4434-9580-B289754D30AD}" srcOrd="4" destOrd="0" presId="urn:microsoft.com/office/officeart/2005/8/layout/process2"/>
    <dgm:cxn modelId="{2DAA1346-5B52-47DB-8AD9-206F4AE58D59}" type="presParOf" srcId="{F9537B2E-EA0D-4097-B88C-05FFD703DD68}" destId="{4F5B3F87-62B6-4BF5-B9FD-279DF73DD665}" srcOrd="5" destOrd="0" presId="urn:microsoft.com/office/officeart/2005/8/layout/process2"/>
    <dgm:cxn modelId="{28CC4738-E110-4962-96E3-C443F07E8FD6}" type="presParOf" srcId="{4F5B3F87-62B6-4BF5-B9FD-279DF73DD665}" destId="{2B7628CA-985D-4031-BA20-27953BBA8A66}" srcOrd="0" destOrd="0" presId="urn:microsoft.com/office/officeart/2005/8/layout/process2"/>
    <dgm:cxn modelId="{B1346B9C-A6E5-46CE-B0E9-248DB1C1C596}" type="presParOf" srcId="{F9537B2E-EA0D-4097-B88C-05FFD703DD68}" destId="{BEBF57AF-BF13-4EFD-B8CE-6446903E986A}" srcOrd="6" destOrd="0" presId="urn:microsoft.com/office/officeart/2005/8/layout/process2"/>
    <dgm:cxn modelId="{9CA8627F-7443-4C9D-A9BB-ED7F508FFCF9}" type="presParOf" srcId="{F9537B2E-EA0D-4097-B88C-05FFD703DD68}" destId="{8F178D94-9359-4DBF-9588-0E1B76954990}" srcOrd="7" destOrd="0" presId="urn:microsoft.com/office/officeart/2005/8/layout/process2"/>
    <dgm:cxn modelId="{DC72654B-81BE-44A3-997A-F6B4AF5ABB67}" type="presParOf" srcId="{8F178D94-9359-4DBF-9588-0E1B76954990}" destId="{6B623965-DAB1-41B3-9B45-619D929B950D}" srcOrd="0" destOrd="0" presId="urn:microsoft.com/office/officeart/2005/8/layout/process2"/>
    <dgm:cxn modelId="{769C610B-4FB3-4DC9-AA85-A4F0D8372E17}" type="presParOf" srcId="{F9537B2E-EA0D-4097-B88C-05FFD703DD68}" destId="{0E94E09E-ACD5-4DE8-95D8-0C4613E751C5}" srcOrd="8" destOrd="0" presId="urn:microsoft.com/office/officeart/2005/8/layout/process2"/>
    <dgm:cxn modelId="{83020D59-D2B0-424B-A7A5-8B8113542AEC}" type="presParOf" srcId="{F9537B2E-EA0D-4097-B88C-05FFD703DD68}" destId="{9B1EA342-A188-4F08-BBA9-01D87F4C45C3}" srcOrd="9" destOrd="0" presId="urn:microsoft.com/office/officeart/2005/8/layout/process2"/>
    <dgm:cxn modelId="{50C56FCA-37B1-43F4-BF48-2E8E1BAF5E80}" type="presParOf" srcId="{9B1EA342-A188-4F08-BBA9-01D87F4C45C3}" destId="{AFEFA061-1CDC-4839-83A1-2ED89D67F1DF}" srcOrd="0" destOrd="0" presId="urn:microsoft.com/office/officeart/2005/8/layout/process2"/>
    <dgm:cxn modelId="{59D7C384-72F5-4245-B17F-92DAE0141C09}" type="presParOf" srcId="{F9537B2E-EA0D-4097-B88C-05FFD703DD68}" destId="{6E0EB008-E2C7-4638-AD90-18E6A97B7901}" srcOrd="10" destOrd="0" presId="urn:microsoft.com/office/officeart/2005/8/layout/process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556260"/>
          </a:xfrm>
          <a:prstGeom prst="rect">
            <a:avLst/>
          </a:prstGeom>
        </p:spPr>
        <p:txBody>
          <a:bodyPr vert="horz" lIns="103629" tIns="51814" rIns="103629" bIns="51814" rtlCol="0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556260"/>
          </a:xfrm>
          <a:prstGeom prst="rect">
            <a:avLst/>
          </a:prstGeom>
        </p:spPr>
        <p:txBody>
          <a:bodyPr vert="horz" lIns="103629" tIns="51814" rIns="103629" bIns="51814" rtlCol="0"/>
          <a:lstStyle>
            <a:lvl1pPr algn="r">
              <a:defRPr sz="1400"/>
            </a:lvl1pPr>
          </a:lstStyle>
          <a:p>
            <a:fld id="{333EF626-89B4-4053-A4E4-5FEF756724E0}" type="datetimeFigureOut">
              <a:rPr lang="id-ID" smtClean="0"/>
              <a:pPr/>
              <a:t>08/08/2018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567009"/>
            <a:ext cx="3037840" cy="556260"/>
          </a:xfrm>
          <a:prstGeom prst="rect">
            <a:avLst/>
          </a:prstGeom>
        </p:spPr>
        <p:txBody>
          <a:bodyPr vert="horz" lIns="103629" tIns="51814" rIns="103629" bIns="51814" rtlCol="0" anchor="b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10567009"/>
            <a:ext cx="3037840" cy="556260"/>
          </a:xfrm>
          <a:prstGeom prst="rect">
            <a:avLst/>
          </a:prstGeom>
        </p:spPr>
        <p:txBody>
          <a:bodyPr vert="horz" lIns="103629" tIns="51814" rIns="103629" bIns="51814" rtlCol="0" anchor="b"/>
          <a:lstStyle>
            <a:lvl1pPr algn="r">
              <a:defRPr sz="1400"/>
            </a:lvl1pPr>
          </a:lstStyle>
          <a:p>
            <a:fld id="{E16D0E31-4B32-4E12-83D4-6D838DF3FC0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0854526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556260"/>
          </a:xfrm>
          <a:prstGeom prst="rect">
            <a:avLst/>
          </a:prstGeom>
        </p:spPr>
        <p:txBody>
          <a:bodyPr vert="horz" lIns="103629" tIns="51814" rIns="103629" bIns="51814" rtlCol="0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556260"/>
          </a:xfrm>
          <a:prstGeom prst="rect">
            <a:avLst/>
          </a:prstGeom>
        </p:spPr>
        <p:txBody>
          <a:bodyPr vert="horz" lIns="103629" tIns="51814" rIns="103629" bIns="51814" rtlCol="0"/>
          <a:lstStyle>
            <a:lvl1pPr algn="r">
              <a:defRPr sz="1400"/>
            </a:lvl1pPr>
          </a:lstStyle>
          <a:p>
            <a:fld id="{569B3DFA-7502-4270-A6E4-9EF6069C7630}" type="datetimeFigureOut">
              <a:rPr lang="id-ID" smtClean="0"/>
              <a:pPr/>
              <a:t>08/08/2018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201613" y="835025"/>
            <a:ext cx="7413626" cy="41719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3629" tIns="51814" rIns="103629" bIns="51814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5284470"/>
            <a:ext cx="5608320" cy="5006340"/>
          </a:xfrm>
          <a:prstGeom prst="rect">
            <a:avLst/>
          </a:prstGeom>
        </p:spPr>
        <p:txBody>
          <a:bodyPr vert="horz" lIns="103629" tIns="51814" rIns="103629" bIns="5181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567009"/>
            <a:ext cx="3037840" cy="556260"/>
          </a:xfrm>
          <a:prstGeom prst="rect">
            <a:avLst/>
          </a:prstGeom>
        </p:spPr>
        <p:txBody>
          <a:bodyPr vert="horz" lIns="103629" tIns="51814" rIns="103629" bIns="51814" rtlCol="0" anchor="b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10567009"/>
            <a:ext cx="3037840" cy="556260"/>
          </a:xfrm>
          <a:prstGeom prst="rect">
            <a:avLst/>
          </a:prstGeom>
        </p:spPr>
        <p:txBody>
          <a:bodyPr vert="horz" lIns="103629" tIns="51814" rIns="103629" bIns="51814" rtlCol="0" anchor="b"/>
          <a:lstStyle>
            <a:lvl1pPr algn="r">
              <a:defRPr sz="1400"/>
            </a:lvl1pPr>
          </a:lstStyle>
          <a:p>
            <a:fld id="{06963276-96F8-49B2-880D-81F51B77F85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873369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01613" y="835025"/>
            <a:ext cx="7413626" cy="4171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5A053-F087-4E2A-A182-31835C6E76F3}" type="slidenum">
              <a:rPr lang="id-ID" smtClean="0"/>
              <a:pPr/>
              <a:t>3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11522579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5A053-F087-4E2A-A182-31835C6E76F3}" type="slidenum">
              <a:rPr lang="id-ID" smtClean="0"/>
              <a:pPr/>
              <a:t>41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848331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5A053-F087-4E2A-A182-31835C6E76F3}" type="slidenum">
              <a:rPr lang="id-ID" smtClean="0"/>
              <a:pPr/>
              <a:t>42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848331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5A053-F087-4E2A-A182-31835C6E76F3}" type="slidenum">
              <a:rPr lang="id-ID" smtClean="0"/>
              <a:pPr/>
              <a:t>43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8483313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5A053-F087-4E2A-A182-31835C6E76F3}" type="slidenum">
              <a:rPr lang="id-ID" smtClean="0"/>
              <a:pPr/>
              <a:t>49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8483313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5A053-F087-4E2A-A182-31835C6E76F3}" type="slidenum">
              <a:rPr lang="id-ID" smtClean="0"/>
              <a:pPr/>
              <a:t>54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848331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01613" y="835025"/>
            <a:ext cx="7413626" cy="4171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55A053-F087-4E2A-A182-31835C6E76F3}" type="slidenum">
              <a:rPr lang="id-ID" smtClean="0"/>
              <a:pPr/>
              <a:t>11</a:t>
            </a:fld>
            <a:endParaRPr lang="id-ID"/>
          </a:p>
        </p:txBody>
      </p:sp>
    </p:spTree>
    <p:extLst>
      <p:ext uri="{BB962C8B-B14F-4D97-AF65-F5344CB8AC3E}">
        <p14:creationId xmlns="" xmlns:p14="http://schemas.microsoft.com/office/powerpoint/2010/main" val="2848331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01613" y="835025"/>
            <a:ext cx="7413626" cy="4171950"/>
          </a:xfrm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id-ID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41985" indent="-323840">
              <a:spcBef>
                <a:spcPct val="30000"/>
              </a:spcBef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95362" indent="-259072">
              <a:spcBef>
                <a:spcPct val="30000"/>
              </a:spcBef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13507" indent="-259072">
              <a:spcBef>
                <a:spcPct val="30000"/>
              </a:spcBef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331651" indent="-259072">
              <a:spcBef>
                <a:spcPct val="30000"/>
              </a:spcBef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849796" indent="-259072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367941" indent="-259072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886086" indent="-259072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404230" indent="-259072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8509D65-5D9C-4509-A77B-D98CA0238C91}" type="slidenum">
              <a:rPr lang="en-US" altLang="id-ID" smtClean="0"/>
              <a:pPr>
                <a:spcBef>
                  <a:spcPct val="0"/>
                </a:spcBef>
              </a:pPr>
              <a:t>14</a:t>
            </a:fld>
            <a:endParaRPr lang="en-US" altLang="id-ID" smtClean="0"/>
          </a:p>
        </p:txBody>
      </p:sp>
    </p:spTree>
    <p:extLst>
      <p:ext uri="{BB962C8B-B14F-4D97-AF65-F5344CB8AC3E}">
        <p14:creationId xmlns="" xmlns:p14="http://schemas.microsoft.com/office/powerpoint/2010/main" val="3810669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01613" y="835025"/>
            <a:ext cx="7413626" cy="4171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C7C28-0DB9-5E48-8E6E-C9CA25CB265E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2822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01613" y="835025"/>
            <a:ext cx="7413626" cy="4171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C7C28-0DB9-5E48-8E6E-C9CA25CB265E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2822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01613" y="835025"/>
            <a:ext cx="7413626" cy="4171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C7C28-0DB9-5E48-8E6E-C9CA25CB265E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28226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01613" y="835025"/>
            <a:ext cx="7413626" cy="4171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C7C28-0DB9-5E48-8E6E-C9CA25CB265E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28226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01613" y="835025"/>
            <a:ext cx="7413626" cy="4171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C7C28-0DB9-5E48-8E6E-C9CA25CB265E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2822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01613" y="835025"/>
            <a:ext cx="7413626" cy="4171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C7C28-0DB9-5E48-8E6E-C9CA25CB265E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52822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56"/>
            <a:ext cx="1036185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659"/>
            <a:ext cx="274284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659"/>
            <a:ext cx="802535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521" y="274641"/>
            <a:ext cx="10971372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FECF5BA-CA06-FD4B-8F54-5B71DF66F196}" type="datetime1">
              <a:rPr lang="en-US"/>
              <a:pPr/>
              <a:t>8/8/2018</a:t>
            </a:fld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57A826-E71A-4A4B-B90C-300364541F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693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206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206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069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1" y="1435103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206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638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8" y="635638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638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3" Type="http://schemas.openxmlformats.org/officeDocument/2006/relationships/diagramLayout" Target="../diagrams/layout9.xml"/><Relationship Id="rId7" Type="http://schemas.openxmlformats.org/officeDocument/2006/relationships/diagramLayout" Target="../diagrams/layout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0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diagramColors" Target="../diagrams/colors1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1 HDD RUSAK\raw.NO JUDUL\Graphics, Picture\JPEG Digital Camera\SONY NEX-5T_20141021_1542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131" y="2357430"/>
            <a:ext cx="10666611" cy="1143000"/>
          </a:xfrm>
        </p:spPr>
        <p:txBody>
          <a:bodyPr>
            <a:noAutofit/>
          </a:bodyPr>
          <a:lstStyle/>
          <a:p>
            <a:pPr algn="r"/>
            <a:r>
              <a:rPr lang="id-ID" sz="4000" dirty="0" smtClean="0">
                <a:solidFill>
                  <a:srgbClr val="FFFF00"/>
                </a:solidFill>
                <a:latin typeface="Bernard MT Condensed" pitchFamily="18" charset="0"/>
              </a:rPr>
              <a:t>SISTEM PERENCANAAN PEMBANGUNAN</a:t>
            </a:r>
            <a:endParaRPr lang="en-US" sz="3200" dirty="0">
              <a:solidFill>
                <a:srgbClr val="FFFF00"/>
              </a:solidFill>
              <a:latin typeface="Bernard MT Condensed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103" y="4786322"/>
            <a:ext cx="11047639" cy="1928802"/>
          </a:xfrm>
        </p:spPr>
        <p:txBody>
          <a:bodyPr>
            <a:noAutofit/>
          </a:bodyPr>
          <a:lstStyle/>
          <a:p>
            <a:pPr algn="r">
              <a:spcBef>
                <a:spcPts val="0"/>
              </a:spcBef>
            </a:pPr>
            <a:r>
              <a:rPr lang="id-ID" sz="1100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Oleh</a:t>
            </a:r>
            <a:r>
              <a:rPr lang="id-ID" sz="1400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 :</a:t>
            </a:r>
          </a:p>
          <a:p>
            <a:pPr algn="r">
              <a:spcBef>
                <a:spcPts val="0"/>
              </a:spcBef>
            </a:pPr>
            <a:r>
              <a:rPr lang="en-US" sz="2400" b="1" dirty="0" err="1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Marlupi</a:t>
            </a:r>
            <a:r>
              <a:rPr lang="en-US" sz="2400" b="1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Julianingrum</a:t>
            </a:r>
            <a:endParaRPr lang="en-US" sz="2400" b="1" dirty="0" smtClean="0">
              <a:solidFill>
                <a:srgbClr val="FFFF00"/>
              </a:solidFill>
              <a:latin typeface="Candara" pitchFamily="34" charset="0"/>
              <a:ea typeface="Tahoma" pitchFamily="34" charset="0"/>
              <a:cs typeface="Arial" pitchFamily="34" charset="0"/>
            </a:endParaRPr>
          </a:p>
          <a:p>
            <a:pPr algn="r">
              <a:spcBef>
                <a:spcPts val="0"/>
              </a:spcBef>
            </a:pPr>
            <a:r>
              <a:rPr lang="en-US" sz="2000" b="1" dirty="0" err="1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Perencana</a:t>
            </a:r>
            <a:r>
              <a:rPr lang="en-US" sz="2000" b="1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Muda</a:t>
            </a:r>
            <a:r>
              <a:rPr lang="en-US" sz="2000" b="1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pada</a:t>
            </a:r>
            <a:r>
              <a:rPr lang="en-US" sz="2000" b="1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Bappeda</a:t>
            </a:r>
            <a:r>
              <a:rPr lang="en-US" sz="2000" b="1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Provinsi</a:t>
            </a:r>
            <a:r>
              <a:rPr lang="en-US" sz="2000" b="1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Jawa</a:t>
            </a:r>
            <a:r>
              <a:rPr lang="en-US" sz="2000" b="1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 Tengah</a:t>
            </a:r>
            <a:endParaRPr lang="id-ID" dirty="0" smtClean="0">
              <a:solidFill>
                <a:srgbClr val="FFFF00"/>
              </a:solidFill>
              <a:latin typeface="Candara" pitchFamily="34" charset="0"/>
              <a:ea typeface="Tahoma" pitchFamily="34" charset="0"/>
              <a:cs typeface="Arial" pitchFamily="34" charset="0"/>
            </a:endParaRPr>
          </a:p>
          <a:p>
            <a:pPr algn="r">
              <a:spcBef>
                <a:spcPts val="0"/>
              </a:spcBef>
            </a:pPr>
            <a:endParaRPr lang="id-ID" sz="1200" dirty="0" smtClean="0">
              <a:solidFill>
                <a:srgbClr val="FFFF00"/>
              </a:solidFill>
              <a:latin typeface="Candara" pitchFamily="34" charset="0"/>
              <a:ea typeface="Tahoma" pitchFamily="34" charset="0"/>
              <a:cs typeface="Arial" pitchFamily="34" charset="0"/>
            </a:endParaRPr>
          </a:p>
          <a:p>
            <a:pPr algn="r">
              <a:spcBef>
                <a:spcPts val="0"/>
              </a:spcBef>
            </a:pPr>
            <a:endParaRPr lang="en-US" sz="1200" dirty="0" smtClean="0">
              <a:solidFill>
                <a:srgbClr val="FFFF00"/>
              </a:solidFill>
              <a:latin typeface="Candara" pitchFamily="34" charset="0"/>
              <a:ea typeface="Tahoma" pitchFamily="34" charset="0"/>
              <a:cs typeface="Arial" pitchFamily="34" charset="0"/>
            </a:endParaRPr>
          </a:p>
          <a:p>
            <a:pPr algn="r">
              <a:spcBef>
                <a:spcPts val="0"/>
              </a:spcBef>
            </a:pPr>
            <a:r>
              <a:rPr lang="id-ID" sz="1400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Disampaikan dalam</a:t>
            </a:r>
          </a:p>
          <a:p>
            <a:pPr algn="r">
              <a:spcBef>
                <a:spcPts val="0"/>
              </a:spcBef>
            </a:pPr>
            <a:r>
              <a:rPr lang="en-US" sz="1400" b="1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D</a:t>
            </a:r>
            <a:r>
              <a:rPr lang="id-ID" sz="1400" b="1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iklat Perencanaan dan Penganggaran</a:t>
            </a:r>
          </a:p>
          <a:p>
            <a:pPr algn="r">
              <a:spcBef>
                <a:spcPts val="0"/>
              </a:spcBef>
            </a:pPr>
            <a:r>
              <a:rPr lang="id-ID" sz="1400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Rembang</a:t>
            </a:r>
            <a:r>
              <a:rPr lang="en-US" sz="1400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, </a:t>
            </a:r>
            <a:r>
              <a:rPr lang="id-ID" sz="1400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 8 </a:t>
            </a:r>
            <a:r>
              <a:rPr lang="id-ID" sz="1400" dirty="0" smtClean="0">
                <a:solidFill>
                  <a:srgbClr val="FFFF00"/>
                </a:solidFill>
                <a:latin typeface="Candara" pitchFamily="34" charset="0"/>
                <a:ea typeface="Tahoma" pitchFamily="34" charset="0"/>
                <a:cs typeface="Arial" pitchFamily="34" charset="0"/>
              </a:rPr>
              <a:t>Agustus 2018</a:t>
            </a:r>
            <a:endParaRPr lang="en-US" sz="1400" dirty="0">
              <a:solidFill>
                <a:srgbClr val="FFFF00"/>
              </a:solidFill>
              <a:latin typeface="Candara" pitchFamily="34" charset="0"/>
              <a:ea typeface="Tahoma" pitchFamily="34" charset="0"/>
              <a:cs typeface="Arial" pitchFamily="34" charset="0"/>
            </a:endParaRPr>
          </a:p>
        </p:txBody>
      </p:sp>
      <p:pic>
        <p:nvPicPr>
          <p:cNvPr id="7" name="Picture 6" descr="JATENG 0.gi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85675" y="142852"/>
            <a:ext cx="1237500" cy="13573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2" descr="D:\2016\# KUMPULAN GAMBAR PAPARAN\jateng gayeng Baru 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842B25"/>
              </a:clrFrom>
              <a:clrTo>
                <a:srgbClr val="842B2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52802" y="142852"/>
            <a:ext cx="2547187" cy="100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ounded Rectangle 28"/>
          <p:cNvSpPr/>
          <p:nvPr/>
        </p:nvSpPr>
        <p:spPr>
          <a:xfrm>
            <a:off x="8506711" y="5545989"/>
            <a:ext cx="3418728" cy="953347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TUJUAN/SASARAN</a:t>
            </a:r>
          </a:p>
          <a:p>
            <a:pPr algn="ctr"/>
            <a:r>
              <a:rPr lang="id-ID" sz="1600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OUTCOME</a:t>
            </a:r>
            <a:endParaRPr lang="en-US" sz="1600" dirty="0">
              <a:solidFill>
                <a:schemeClr val="tx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4595009" y="5547489"/>
            <a:ext cx="3418728" cy="95334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KEGIATAN</a:t>
            </a:r>
          </a:p>
          <a:p>
            <a:pPr algn="ctr"/>
            <a:r>
              <a:rPr lang="en-US" sz="1600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PROSES</a:t>
            </a:r>
            <a:endParaRPr lang="en-US" sz="1600" dirty="0">
              <a:solidFill>
                <a:srgbClr val="00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665917" y="5547489"/>
            <a:ext cx="3418728" cy="953347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INPUT</a:t>
            </a:r>
            <a:endParaRPr lang="en-US" sz="1600" dirty="0">
              <a:solidFill>
                <a:srgbClr val="00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0" y="-26987"/>
            <a:ext cx="12190413" cy="66990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4000" dirty="0" smtClean="0">
                <a:solidFill>
                  <a:schemeClr val="bg1"/>
                </a:solidFill>
                <a:latin typeface="Rockwell Condensed" pitchFamily="18" charset="0"/>
                <a:ea typeface="Tahoma" pitchFamily="34" charset="0"/>
                <a:cs typeface="Tahoma" pitchFamily="34" charset="0"/>
              </a:rPr>
              <a:t>PERUBAHAN PARADIGMA MANAJEMEN PEMBANGUNAN</a:t>
            </a:r>
            <a:endParaRPr kumimoji="0" lang="id-ID" sz="36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ckwell Condensed" pitchFamily="18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1" name="Diagram 20"/>
          <p:cNvGraphicFramePr/>
          <p:nvPr/>
        </p:nvGraphicFramePr>
        <p:xfrm>
          <a:off x="951670" y="857234"/>
          <a:ext cx="10787138" cy="45607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10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0" y="2786058"/>
            <a:ext cx="12190413" cy="714380"/>
          </a:xfrm>
          <a:prstGeom prst="rect">
            <a:avLst/>
          </a:prstGeom>
          <a:solidFill>
            <a:srgbClr val="00206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id-ID" sz="48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CASCADING</a:t>
            </a:r>
            <a:endParaRPr lang="id-ID" sz="4800" dirty="0">
              <a:solidFill>
                <a:schemeClr val="bg1"/>
              </a:solidFill>
              <a:latin typeface="Rockwell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626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817" y="1104882"/>
            <a:ext cx="1237182" cy="123734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5520" y="2489964"/>
            <a:ext cx="26968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Cambria" pitchFamily="18" charset="0"/>
              </a:rPr>
              <a:t>Sebuah</a:t>
            </a:r>
            <a:r>
              <a:rPr lang="en-US" sz="2000" dirty="0">
                <a:latin typeface="Cambria" pitchFamily="18" charset="0"/>
              </a:rPr>
              <a:t> proses </a:t>
            </a:r>
            <a:r>
              <a:rPr lang="en-US" sz="2000" dirty="0" err="1">
                <a:latin typeface="Cambria" pitchFamily="18" charset="0"/>
              </a:rPr>
              <a:t>dimana</a:t>
            </a:r>
            <a:r>
              <a:rPr lang="en-US" sz="2000" dirty="0">
                <a:latin typeface="Cambria" pitchFamily="18" charset="0"/>
              </a:rPr>
              <a:t> sesuatu </a:t>
            </a:r>
            <a:r>
              <a:rPr lang="en-US" sz="2000" dirty="0" err="1">
                <a:latin typeface="Cambria" pitchFamily="18" charset="0"/>
              </a:rPr>
              <a:t>informasi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atau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pengetahuan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diteruskan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secara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berurutan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atau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saling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menyambung</a:t>
            </a:r>
            <a:endParaRPr lang="en-US" sz="2000" b="1" dirty="0">
              <a:latin typeface="Cambria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96068" y="1042011"/>
            <a:ext cx="1322079" cy="132225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rightnessContrast bright="30000" contrast="-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83709" y="631872"/>
            <a:ext cx="2770431" cy="24399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5721928" y="938476"/>
            <a:ext cx="3678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Cooper Std Black" panose="0208090304030B020404" pitchFamily="18" charset="0"/>
              </a:rPr>
              <a:t>Balancescore</a:t>
            </a:r>
            <a:r>
              <a:rPr lang="en-US" sz="2400" b="1" dirty="0" smtClean="0">
                <a:latin typeface="Cooper Std Black" panose="0208090304030B020404" pitchFamily="18" charset="0"/>
              </a:rPr>
              <a:t> card</a:t>
            </a:r>
            <a:endParaRPr lang="en-US" sz="2400" b="1" dirty="0">
              <a:latin typeface="Cooper Std Black" panose="0208090304030B020404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599999" y="785796"/>
            <a:ext cx="10828516" cy="47855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007572" y="809720"/>
            <a:ext cx="0" cy="448257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919565" y="805616"/>
            <a:ext cx="0" cy="448667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269255" y="4369988"/>
            <a:ext cx="24205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Cambria" pitchFamily="18" charset="0"/>
              </a:rPr>
              <a:t>https://en.oxforddictionaries.com</a:t>
            </a:r>
            <a:endParaRPr lang="en-ID" sz="1200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226599" y="2505812"/>
            <a:ext cx="249533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Cambria" pitchFamily="18" charset="0"/>
              </a:rPr>
              <a:t>Pergantian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tahap-tahap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dalam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suatu</a:t>
            </a:r>
            <a:r>
              <a:rPr lang="en-US" sz="2000" dirty="0">
                <a:latin typeface="Cambria" pitchFamily="18" charset="0"/>
              </a:rPr>
              <a:t> proses, yang </a:t>
            </a:r>
            <a:r>
              <a:rPr lang="en-US" sz="2000" dirty="0" err="1">
                <a:latin typeface="Cambria" pitchFamily="18" charset="0"/>
              </a:rPr>
              <a:t>masing-masing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tahapnya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memicu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atau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mengawali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tahap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berikutnya</a:t>
            </a:r>
            <a:endParaRPr lang="en-ID" sz="2000" dirty="0">
              <a:latin typeface="Cambria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237687" y="4857762"/>
            <a:ext cx="2442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latin typeface="Cambria" pitchFamily="18" charset="0"/>
              </a:rPr>
              <a:t>https://en.oxforddictionaries.com</a:t>
            </a:r>
            <a:endParaRPr lang="en-ID" sz="1200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95207" y="2428868"/>
            <a:ext cx="5886918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smtClean="0">
                <a:latin typeface="Cambria" pitchFamily="18" charset="0"/>
              </a:rPr>
              <a:t>Proses </a:t>
            </a:r>
            <a:r>
              <a:rPr lang="en-US" sz="2000" dirty="0" err="1">
                <a:latin typeface="Cambria" pitchFamily="18" charset="0"/>
              </a:rPr>
              <a:t>penurunan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strategi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atau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penyusunan</a:t>
            </a:r>
            <a:r>
              <a:rPr lang="en-US" sz="2000" dirty="0">
                <a:latin typeface="Cambria" pitchFamily="18" charset="0"/>
              </a:rPr>
              <a:t> scorecard di </a:t>
            </a:r>
            <a:r>
              <a:rPr lang="en-US" sz="2000" dirty="0" err="1">
                <a:latin typeface="Cambria" pitchFamily="18" charset="0"/>
              </a:rPr>
              <a:t>setiap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jenjang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organisasi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mengacu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pada</a:t>
            </a:r>
            <a:r>
              <a:rPr lang="en-US" sz="2000" dirty="0">
                <a:latin typeface="Cambria" pitchFamily="18" charset="0"/>
              </a:rPr>
              <a:t> scorecard </a:t>
            </a:r>
            <a:r>
              <a:rPr lang="en-US" sz="2000" dirty="0" err="1">
                <a:latin typeface="Cambria" pitchFamily="18" charset="0"/>
              </a:rPr>
              <a:t>organisasi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satu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tingkat</a:t>
            </a:r>
            <a:r>
              <a:rPr lang="en-US" sz="2000" dirty="0">
                <a:latin typeface="Cambria" pitchFamily="18" charset="0"/>
              </a:rPr>
              <a:t> di </a:t>
            </a:r>
            <a:r>
              <a:rPr lang="en-US" sz="2000" dirty="0" err="1">
                <a:latin typeface="Cambria" pitchFamily="18" charset="0"/>
              </a:rPr>
              <a:t>atasnya</a:t>
            </a:r>
            <a:r>
              <a:rPr lang="en-US" sz="2000" dirty="0">
                <a:latin typeface="Cambria" pitchFamily="18" charset="0"/>
              </a:rPr>
              <a:t>. </a:t>
            </a:r>
            <a:endParaRPr lang="en-US" sz="2000" dirty="0" smtClean="0">
              <a:latin typeface="Cambria" pitchFamily="18" charset="0"/>
            </a:endParaRPr>
          </a:p>
          <a:p>
            <a:r>
              <a:rPr lang="en-US" sz="2000" dirty="0" err="1" smtClean="0">
                <a:latin typeface="Cambria" pitchFamily="18" charset="0"/>
              </a:rPr>
              <a:t>Dalam</a:t>
            </a:r>
            <a:r>
              <a:rPr lang="en-US" sz="2000" dirty="0" smtClean="0">
                <a:latin typeface="Cambria" pitchFamily="18" charset="0"/>
              </a:rPr>
              <a:t> </a:t>
            </a:r>
            <a:r>
              <a:rPr lang="en-US" sz="2000" dirty="0">
                <a:latin typeface="Cambria" pitchFamily="18" charset="0"/>
              </a:rPr>
              <a:t>proses cascading, </a:t>
            </a:r>
            <a:r>
              <a:rPr lang="en-US" sz="2000" dirty="0" err="1">
                <a:latin typeface="Cambria" pitchFamily="18" charset="0"/>
              </a:rPr>
              <a:t>setiap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pegawai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dan</a:t>
            </a:r>
            <a:r>
              <a:rPr lang="en-US" sz="2000" dirty="0">
                <a:latin typeface="Cambria" pitchFamily="18" charset="0"/>
              </a:rPr>
              <a:t> unit </a:t>
            </a:r>
            <a:r>
              <a:rPr lang="en-US" sz="2000" dirty="0" err="1">
                <a:latin typeface="Cambria" pitchFamily="18" charset="0"/>
              </a:rPr>
              <a:t>organisasi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berkesempatan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untuk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menunjukkan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bagaimana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aktivitas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keseharian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mereka</a:t>
            </a:r>
            <a:r>
              <a:rPr lang="en-US" sz="2000" dirty="0">
                <a:latin typeface="Cambria" pitchFamily="18" charset="0"/>
              </a:rPr>
              <a:t> yang </a:t>
            </a:r>
            <a:r>
              <a:rPr lang="en-US" sz="2000" dirty="0" err="1">
                <a:latin typeface="Cambria" pitchFamily="18" charset="0"/>
              </a:rPr>
              <a:t>dapat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berkontribusi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ke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dalam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pencapaian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rencana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strategi</a:t>
            </a:r>
            <a:r>
              <a:rPr lang="en-US" sz="2000" dirty="0">
                <a:latin typeface="Cambria" pitchFamily="18" charset="0"/>
              </a:rPr>
              <a:t> </a:t>
            </a:r>
            <a:r>
              <a:rPr lang="en-US" sz="2000" dirty="0" err="1">
                <a:latin typeface="Cambria" pitchFamily="18" charset="0"/>
              </a:rPr>
              <a:t>organisasi</a:t>
            </a:r>
            <a:r>
              <a:rPr lang="en-US" sz="2000" dirty="0">
                <a:latin typeface="Cambria" pitchFamily="18" charset="0"/>
              </a:rPr>
              <a:t>.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008570" y="1518467"/>
            <a:ext cx="15561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(Niven, 2008). </a:t>
            </a:r>
            <a:endParaRPr lang="en-ID" dirty="0">
              <a:solidFill>
                <a:srgbClr val="FF0000"/>
              </a:solidFill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0" y="-24"/>
            <a:ext cx="12190413" cy="642918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DEFINISI CASCADING</a:t>
            </a:r>
            <a:endParaRPr lang="id-ID" dirty="0">
              <a:solidFill>
                <a:schemeClr val="bg1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08729" y="5214951"/>
            <a:ext cx="11572956" cy="132343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ambria" pitchFamily="18" charset="0"/>
              </a:rPr>
              <a:t>Jika</a:t>
            </a:r>
            <a:r>
              <a:rPr lang="en-US" sz="2000" dirty="0" smtClean="0">
                <a:latin typeface="Cambria" pitchFamily="18" charset="0"/>
              </a:rPr>
              <a:t> </a:t>
            </a:r>
            <a:r>
              <a:rPr lang="en-US" sz="2000" dirty="0" err="1" smtClean="0">
                <a:latin typeface="Cambria" pitchFamily="18" charset="0"/>
              </a:rPr>
              <a:t>dibawa</a:t>
            </a:r>
            <a:r>
              <a:rPr lang="en-US" sz="2000" dirty="0" smtClean="0">
                <a:latin typeface="Cambria" pitchFamily="18" charset="0"/>
              </a:rPr>
              <a:t> </a:t>
            </a:r>
            <a:r>
              <a:rPr lang="en-US" sz="2000" dirty="0" err="1" smtClean="0">
                <a:latin typeface="Cambria" pitchFamily="18" charset="0"/>
              </a:rPr>
              <a:t>dalam</a:t>
            </a:r>
            <a:r>
              <a:rPr lang="en-US" sz="2000" dirty="0" smtClean="0">
                <a:latin typeface="Cambria" pitchFamily="18" charset="0"/>
              </a:rPr>
              <a:t> </a:t>
            </a:r>
            <a:r>
              <a:rPr lang="en-US" sz="2000" dirty="0" err="1" smtClean="0">
                <a:latin typeface="Cambria" pitchFamily="18" charset="0"/>
              </a:rPr>
              <a:t>konteks</a:t>
            </a:r>
            <a:r>
              <a:rPr lang="en-US" sz="2000" dirty="0" smtClean="0">
                <a:latin typeface="Cambria" pitchFamily="18" charset="0"/>
              </a:rPr>
              <a:t> </a:t>
            </a:r>
            <a:r>
              <a:rPr lang="en-US" sz="2000" dirty="0" err="1" smtClean="0">
                <a:latin typeface="Cambria" pitchFamily="18" charset="0"/>
              </a:rPr>
              <a:t>pemerintahan</a:t>
            </a:r>
            <a:r>
              <a:rPr lang="en-US" sz="2000" dirty="0" smtClean="0">
                <a:latin typeface="Cambria" pitchFamily="18" charset="0"/>
              </a:rPr>
              <a:t>, </a:t>
            </a:r>
            <a:r>
              <a:rPr lang="en-US" sz="2000" dirty="0" err="1" smtClean="0">
                <a:latin typeface="Cambria" pitchFamily="18" charset="0"/>
              </a:rPr>
              <a:t>maka</a:t>
            </a:r>
            <a:r>
              <a:rPr lang="en-US" sz="2000" dirty="0" smtClean="0">
                <a:latin typeface="Cambria" pitchFamily="18" charset="0"/>
              </a:rPr>
              <a:t> </a:t>
            </a:r>
            <a:r>
              <a:rPr lang="en-ID" sz="2000" dirty="0" err="1" smtClean="0">
                <a:latin typeface="Cambria" pitchFamily="18" charset="0"/>
              </a:rPr>
              <a:t>pengertian</a:t>
            </a:r>
            <a:r>
              <a:rPr lang="en-ID" sz="2000" dirty="0" smtClean="0">
                <a:latin typeface="Cambria" pitchFamily="18" charset="0"/>
              </a:rPr>
              <a:t> </a:t>
            </a:r>
            <a:r>
              <a:rPr lang="en-ID" sz="2000" dirty="0" err="1" smtClean="0">
                <a:latin typeface="Cambria" pitchFamily="18" charset="0"/>
              </a:rPr>
              <a:t>ini</a:t>
            </a:r>
            <a:r>
              <a:rPr lang="en-ID" sz="2000" dirty="0" smtClean="0">
                <a:latin typeface="Cambria" pitchFamily="18" charset="0"/>
              </a:rPr>
              <a:t> </a:t>
            </a:r>
            <a:r>
              <a:rPr lang="en-ID" sz="2000" dirty="0" err="1" smtClean="0">
                <a:latin typeface="Cambria" pitchFamily="18" charset="0"/>
              </a:rPr>
              <a:t>menunjukkan</a:t>
            </a:r>
            <a:r>
              <a:rPr lang="en-ID" sz="2000" dirty="0" smtClean="0">
                <a:latin typeface="Cambria" pitchFamily="18" charset="0"/>
              </a:rPr>
              <a:t> </a:t>
            </a:r>
            <a:r>
              <a:rPr lang="en-ID" sz="2000" dirty="0" err="1" smtClean="0">
                <a:latin typeface="Cambria" pitchFamily="18" charset="0"/>
              </a:rPr>
              <a:t>bahwa</a:t>
            </a:r>
            <a:r>
              <a:rPr lang="en-ID" sz="2000" dirty="0" smtClean="0">
                <a:latin typeface="Cambria" pitchFamily="18" charset="0"/>
              </a:rPr>
              <a:t> </a:t>
            </a:r>
            <a:r>
              <a:rPr lang="en-ID" sz="2000" i="1" dirty="0" smtClean="0">
                <a:latin typeface="Cambria" pitchFamily="18" charset="0"/>
              </a:rPr>
              <a:t>cascading </a:t>
            </a:r>
            <a:r>
              <a:rPr lang="en-ID" sz="2000" dirty="0" err="1" smtClean="0">
                <a:latin typeface="Cambria" pitchFamily="18" charset="0"/>
              </a:rPr>
              <a:t>adalah</a:t>
            </a:r>
            <a:r>
              <a:rPr lang="en-ID" sz="2000" dirty="0" smtClean="0">
                <a:latin typeface="Cambria" pitchFamily="18" charset="0"/>
              </a:rPr>
              <a:t> </a:t>
            </a:r>
            <a:r>
              <a:rPr lang="en-ID" sz="2000" dirty="0" err="1" smtClean="0">
                <a:latin typeface="Cambria" pitchFamily="18" charset="0"/>
              </a:rPr>
              <a:t>sebuah</a:t>
            </a:r>
            <a:r>
              <a:rPr lang="en-ID" sz="2000" dirty="0" smtClean="0">
                <a:latin typeface="Cambria" pitchFamily="18" charset="0"/>
              </a:rPr>
              <a:t> </a:t>
            </a:r>
            <a:r>
              <a:rPr lang="en-ID" sz="2000" dirty="0" err="1" smtClean="0">
                <a:latin typeface="Cambria" pitchFamily="18" charset="0"/>
              </a:rPr>
              <a:t>proses</a:t>
            </a:r>
            <a:r>
              <a:rPr lang="en-ID" sz="2000" dirty="0" smtClean="0">
                <a:latin typeface="Cambria" pitchFamily="18" charset="0"/>
              </a:rPr>
              <a:t> </a:t>
            </a:r>
            <a:r>
              <a:rPr lang="en-ID" sz="2000" b="1" dirty="0" err="1" smtClean="0">
                <a:latin typeface="Cambria" pitchFamily="18" charset="0"/>
              </a:rPr>
              <a:t>penjabaran</a:t>
            </a:r>
            <a:r>
              <a:rPr lang="en-ID" sz="2000" b="1" dirty="0" smtClean="0">
                <a:latin typeface="Cambria" pitchFamily="18" charset="0"/>
              </a:rPr>
              <a:t> </a:t>
            </a:r>
            <a:r>
              <a:rPr lang="en-ID" sz="2000" b="1" dirty="0" err="1" smtClean="0">
                <a:latin typeface="Cambria" pitchFamily="18" charset="0"/>
              </a:rPr>
              <a:t>dari</a:t>
            </a:r>
            <a:r>
              <a:rPr lang="en-ID" sz="2000" b="1" dirty="0" smtClean="0">
                <a:latin typeface="Cambria" pitchFamily="18" charset="0"/>
              </a:rPr>
              <a:t> </a:t>
            </a:r>
            <a:r>
              <a:rPr lang="en-US" sz="2000" b="1" dirty="0" err="1" smtClean="0">
                <a:latin typeface="Cambria" pitchFamily="18" charset="0"/>
              </a:rPr>
              <a:t>Visi</a:t>
            </a:r>
            <a:r>
              <a:rPr lang="en-US" sz="2000" b="1" dirty="0" smtClean="0">
                <a:latin typeface="Cambria" pitchFamily="18" charset="0"/>
              </a:rPr>
              <a:t>, </a:t>
            </a:r>
            <a:r>
              <a:rPr lang="en-US" sz="2000" b="1" dirty="0" err="1" smtClean="0">
                <a:latin typeface="Cambria" pitchFamily="18" charset="0"/>
              </a:rPr>
              <a:t>Misi</a:t>
            </a:r>
            <a:r>
              <a:rPr lang="en-US" sz="2000" b="1" dirty="0" smtClean="0">
                <a:latin typeface="Cambria" pitchFamily="18" charset="0"/>
              </a:rPr>
              <a:t> </a:t>
            </a:r>
            <a:r>
              <a:rPr lang="en-US" sz="2000" b="1" dirty="0" err="1" smtClean="0">
                <a:latin typeface="Cambria" pitchFamily="18" charset="0"/>
              </a:rPr>
              <a:t>dan</a:t>
            </a:r>
            <a:r>
              <a:rPr lang="en-US" sz="2000" b="1" dirty="0" smtClean="0">
                <a:latin typeface="Cambria" pitchFamily="18" charset="0"/>
              </a:rPr>
              <a:t> Program </a:t>
            </a:r>
            <a:r>
              <a:rPr lang="en-US" sz="2000" b="1" dirty="0" err="1" smtClean="0">
                <a:latin typeface="Cambria" pitchFamily="18" charset="0"/>
              </a:rPr>
              <a:t>Kepala</a:t>
            </a:r>
            <a:r>
              <a:rPr lang="en-US" sz="2000" b="1" dirty="0" smtClean="0">
                <a:latin typeface="Cambria" pitchFamily="18" charset="0"/>
              </a:rPr>
              <a:t> Daerah</a:t>
            </a:r>
            <a:r>
              <a:rPr lang="en-ID" sz="2000" b="1" dirty="0" smtClean="0">
                <a:latin typeface="Cambria" pitchFamily="18" charset="0"/>
              </a:rPr>
              <a:t> </a:t>
            </a:r>
            <a:r>
              <a:rPr lang="en-ID" sz="2000" b="1" dirty="0" err="1" smtClean="0">
                <a:latin typeface="Cambria" pitchFamily="18" charset="0"/>
              </a:rPr>
              <a:t>ke</a:t>
            </a:r>
            <a:r>
              <a:rPr lang="en-ID" sz="2000" b="1" dirty="0" smtClean="0">
                <a:latin typeface="Cambria" pitchFamily="18" charset="0"/>
              </a:rPr>
              <a:t> </a:t>
            </a:r>
            <a:r>
              <a:rPr lang="en-ID" sz="2000" b="1" dirty="0" err="1" smtClean="0">
                <a:latin typeface="Cambria" pitchFamily="18" charset="0"/>
              </a:rPr>
              <a:t>dalam</a:t>
            </a:r>
            <a:r>
              <a:rPr lang="en-ID" sz="2000" b="1" dirty="0" smtClean="0">
                <a:latin typeface="Cambria" pitchFamily="18" charset="0"/>
              </a:rPr>
              <a:t> </a:t>
            </a:r>
            <a:r>
              <a:rPr lang="en-ID" sz="2000" b="1" dirty="0" err="1" smtClean="0">
                <a:latin typeface="Cambria" pitchFamily="18" charset="0"/>
              </a:rPr>
              <a:t>tujuan</a:t>
            </a:r>
            <a:r>
              <a:rPr lang="en-ID" sz="2000" b="1" dirty="0" smtClean="0">
                <a:latin typeface="Cambria" pitchFamily="18" charset="0"/>
              </a:rPr>
              <a:t>, </a:t>
            </a:r>
            <a:r>
              <a:rPr lang="en-ID" sz="2000" b="1" dirty="0" err="1" smtClean="0">
                <a:latin typeface="Cambria" pitchFamily="18" charset="0"/>
              </a:rPr>
              <a:t>sasaran</a:t>
            </a:r>
            <a:r>
              <a:rPr lang="en-ID" sz="2000" b="1" dirty="0" smtClean="0">
                <a:latin typeface="Cambria" pitchFamily="18" charset="0"/>
              </a:rPr>
              <a:t>, program, </a:t>
            </a:r>
            <a:r>
              <a:rPr lang="en-ID" sz="2000" b="1" dirty="0" err="1" smtClean="0">
                <a:latin typeface="Cambria" pitchFamily="18" charset="0"/>
              </a:rPr>
              <a:t>dan</a:t>
            </a:r>
            <a:r>
              <a:rPr lang="en-ID" sz="2000" b="1" dirty="0" smtClean="0">
                <a:latin typeface="Cambria" pitchFamily="18" charset="0"/>
              </a:rPr>
              <a:t> </a:t>
            </a:r>
            <a:r>
              <a:rPr lang="en-ID" sz="2000" b="1" dirty="0" err="1" smtClean="0">
                <a:latin typeface="Cambria" pitchFamily="18" charset="0"/>
              </a:rPr>
              <a:t>kegiatan</a:t>
            </a:r>
            <a:r>
              <a:rPr lang="en-ID" sz="2000" dirty="0" smtClean="0">
                <a:latin typeface="Cambria" pitchFamily="18" charset="0"/>
              </a:rPr>
              <a:t> </a:t>
            </a:r>
            <a:r>
              <a:rPr lang="en-US" sz="2000" dirty="0" err="1" smtClean="0">
                <a:latin typeface="Cambria" pitchFamily="18" charset="0"/>
              </a:rPr>
              <a:t>dengan</a:t>
            </a:r>
            <a:r>
              <a:rPr lang="en-US" sz="2000" dirty="0" smtClean="0">
                <a:latin typeface="Cambria" pitchFamily="18" charset="0"/>
              </a:rPr>
              <a:t> </a:t>
            </a:r>
            <a:r>
              <a:rPr lang="en-US" sz="2000" dirty="0" err="1" smtClean="0">
                <a:latin typeface="Cambria" pitchFamily="18" charset="0"/>
              </a:rPr>
              <a:t>menggunakan</a:t>
            </a:r>
            <a:r>
              <a:rPr lang="en-US" sz="2000" dirty="0" smtClean="0">
                <a:latin typeface="Cambria" pitchFamily="18" charset="0"/>
              </a:rPr>
              <a:t> </a:t>
            </a:r>
            <a:r>
              <a:rPr lang="en-US" sz="2000" dirty="0" err="1" smtClean="0">
                <a:latin typeface="Cambria" pitchFamily="18" charset="0"/>
              </a:rPr>
              <a:t>kerangka</a:t>
            </a:r>
            <a:r>
              <a:rPr lang="en-US" sz="2000" dirty="0" smtClean="0">
                <a:latin typeface="Cambria" pitchFamily="18" charset="0"/>
              </a:rPr>
              <a:t> </a:t>
            </a:r>
            <a:r>
              <a:rPr lang="en-US" sz="2000" dirty="0" err="1" smtClean="0">
                <a:latin typeface="Cambria" pitchFamily="18" charset="0"/>
              </a:rPr>
              <a:t>logis</a:t>
            </a:r>
            <a:r>
              <a:rPr lang="en-US" sz="2000" dirty="0" smtClean="0">
                <a:latin typeface="Cambria" pitchFamily="18" charset="0"/>
              </a:rPr>
              <a:t>, </a:t>
            </a:r>
            <a:r>
              <a:rPr lang="en-US" sz="2000" dirty="0" err="1" smtClean="0">
                <a:latin typeface="Cambria" pitchFamily="18" charset="0"/>
              </a:rPr>
              <a:t>menjadi</a:t>
            </a:r>
            <a:r>
              <a:rPr lang="en-US" sz="2000" dirty="0" smtClean="0">
                <a:latin typeface="Cambria" pitchFamily="18" charset="0"/>
              </a:rPr>
              <a:t> </a:t>
            </a:r>
            <a:r>
              <a:rPr lang="en-ID" sz="2000" dirty="0" err="1" smtClean="0">
                <a:latin typeface="Cambria" pitchFamily="18" charset="0"/>
              </a:rPr>
              <a:t>lebih</a:t>
            </a:r>
            <a:r>
              <a:rPr lang="en-ID" sz="2000" dirty="0" smtClean="0">
                <a:latin typeface="Cambria" pitchFamily="18" charset="0"/>
              </a:rPr>
              <a:t> </a:t>
            </a:r>
            <a:r>
              <a:rPr lang="en-ID" sz="2000" dirty="0" err="1" smtClean="0">
                <a:latin typeface="Cambria" pitchFamily="18" charset="0"/>
              </a:rPr>
              <a:t>rinci</a:t>
            </a:r>
            <a:r>
              <a:rPr lang="en-ID" sz="2000" dirty="0" smtClean="0">
                <a:latin typeface="Cambria" pitchFamily="18" charset="0"/>
              </a:rPr>
              <a:t>, </a:t>
            </a:r>
            <a:r>
              <a:rPr lang="en-ID" sz="2000" dirty="0" err="1" smtClean="0">
                <a:latin typeface="Cambria" pitchFamily="18" charset="0"/>
              </a:rPr>
              <a:t>terbagi</a:t>
            </a:r>
            <a:r>
              <a:rPr lang="en-ID" sz="2000" dirty="0" smtClean="0">
                <a:latin typeface="Cambria" pitchFamily="18" charset="0"/>
              </a:rPr>
              <a:t> </a:t>
            </a:r>
            <a:r>
              <a:rPr lang="en-ID" sz="2000" dirty="0" err="1" smtClean="0">
                <a:latin typeface="Cambria" pitchFamily="18" charset="0"/>
              </a:rPr>
              <a:t>habis</a:t>
            </a:r>
            <a:r>
              <a:rPr lang="en-ID" sz="2000" dirty="0" smtClean="0">
                <a:latin typeface="Cambria" pitchFamily="18" charset="0"/>
              </a:rPr>
              <a:t>, </a:t>
            </a:r>
            <a:r>
              <a:rPr lang="en-ID" sz="2000" dirty="0" err="1" smtClean="0">
                <a:latin typeface="Cambria" pitchFamily="18" charset="0"/>
              </a:rPr>
              <a:t>dan</a:t>
            </a:r>
            <a:r>
              <a:rPr lang="en-ID" sz="2000" dirty="0" smtClean="0">
                <a:latin typeface="Cambria" pitchFamily="18" charset="0"/>
              </a:rPr>
              <a:t> </a:t>
            </a:r>
            <a:r>
              <a:rPr lang="en-ID" sz="2000" dirty="0" err="1" smtClean="0">
                <a:latin typeface="Cambria" pitchFamily="18" charset="0"/>
              </a:rPr>
              <a:t>tidak</a:t>
            </a:r>
            <a:r>
              <a:rPr lang="en-ID" sz="2000" dirty="0" smtClean="0">
                <a:latin typeface="Cambria" pitchFamily="18" charset="0"/>
              </a:rPr>
              <a:t> </a:t>
            </a:r>
            <a:r>
              <a:rPr lang="en-ID" sz="2000" dirty="0" err="1" smtClean="0">
                <a:latin typeface="Cambria" pitchFamily="18" charset="0"/>
              </a:rPr>
              <a:t>tumpang</a:t>
            </a:r>
            <a:r>
              <a:rPr lang="en-ID" sz="2000" dirty="0" smtClean="0">
                <a:latin typeface="Cambria" pitchFamily="18" charset="0"/>
              </a:rPr>
              <a:t> </a:t>
            </a:r>
            <a:r>
              <a:rPr lang="en-ID" sz="2000" dirty="0" err="1" smtClean="0">
                <a:latin typeface="Cambria" pitchFamily="18" charset="0"/>
              </a:rPr>
              <a:t>tindih</a:t>
            </a:r>
            <a:endParaRPr lang="id-ID" sz="2000" dirty="0">
              <a:latin typeface="Cambria" pitchFamily="18" charset="0"/>
            </a:endParaRPr>
          </a:p>
        </p:txBody>
      </p:sp>
      <p:sp>
        <p:nvSpPr>
          <p:cNvPr id="25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12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432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 132"/>
          <p:cNvSpPr/>
          <p:nvPr/>
        </p:nvSpPr>
        <p:spPr>
          <a:xfrm>
            <a:off x="7073080" y="1028804"/>
            <a:ext cx="3221849" cy="379808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mbria" pitchFamily="18" charset="0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3922323" y="1012741"/>
            <a:ext cx="3221849" cy="3814597"/>
          </a:xfrm>
          <a:prstGeom prst="rect">
            <a:avLst/>
          </a:prstGeom>
          <a:solidFill>
            <a:srgbClr val="D5D0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mbria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4537253" y="1012729"/>
            <a:ext cx="1543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prstClr val="black"/>
                </a:solidFill>
                <a:latin typeface="Cambria" pitchFamily="18" charset="0"/>
              </a:rPr>
              <a:t>Lingkup</a:t>
            </a:r>
            <a:endParaRPr lang="en-US" sz="1600" b="1" dirty="0">
              <a:solidFill>
                <a:prstClr val="black"/>
              </a:solidFill>
              <a:latin typeface="Cambria" pitchFamily="18" charset="0"/>
            </a:endParaRPr>
          </a:p>
          <a:p>
            <a:pPr algn="ctr"/>
            <a:r>
              <a:rPr lang="en-US" sz="1600" b="1" dirty="0" err="1">
                <a:solidFill>
                  <a:prstClr val="black"/>
                </a:solidFill>
                <a:latin typeface="Cambria" pitchFamily="18" charset="0"/>
              </a:rPr>
              <a:t>Dipersempit</a:t>
            </a:r>
            <a:endParaRPr lang="en-US" sz="1600" b="1" dirty="0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2250488" y="1044889"/>
            <a:ext cx="1598812" cy="37815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mbria" pitchFamily="18" charset="0"/>
            </a:endParaRPr>
          </a:p>
        </p:txBody>
      </p:sp>
      <p:sp>
        <p:nvSpPr>
          <p:cNvPr id="137" name="Rounded Rectangle 136"/>
          <p:cNvSpPr/>
          <p:nvPr/>
        </p:nvSpPr>
        <p:spPr>
          <a:xfrm>
            <a:off x="921615" y="3102477"/>
            <a:ext cx="10174251" cy="1535747"/>
          </a:xfrm>
          <a:prstGeom prst="roundRect">
            <a:avLst/>
          </a:prstGeom>
          <a:solidFill>
            <a:schemeClr val="bg1">
              <a:lumMod val="85000"/>
              <a:alpha val="31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138" name="Rounded Rectangle 137"/>
          <p:cNvSpPr/>
          <p:nvPr/>
        </p:nvSpPr>
        <p:spPr>
          <a:xfrm>
            <a:off x="921615" y="1607502"/>
            <a:ext cx="10174246" cy="1535747"/>
          </a:xfrm>
          <a:prstGeom prst="roundRect">
            <a:avLst/>
          </a:prstGeom>
          <a:solidFill>
            <a:schemeClr val="bg1">
              <a:lumMod val="85000"/>
              <a:alpha val="31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139" name="Rounded Rectangle 138"/>
          <p:cNvSpPr/>
          <p:nvPr/>
        </p:nvSpPr>
        <p:spPr>
          <a:xfrm>
            <a:off x="2486259" y="1912939"/>
            <a:ext cx="1041812" cy="817414"/>
          </a:xfrm>
          <a:prstGeom prst="roundRect">
            <a:avLst/>
          </a:prstGeom>
          <a:solidFill>
            <a:srgbClr val="F9932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Cambria" pitchFamily="18" charset="0"/>
              </a:rPr>
              <a:t>1</a:t>
            </a:r>
          </a:p>
        </p:txBody>
      </p:sp>
      <p:sp>
        <p:nvSpPr>
          <p:cNvPr id="140" name="Rounded Rectangle 139"/>
          <p:cNvSpPr/>
          <p:nvPr/>
        </p:nvSpPr>
        <p:spPr>
          <a:xfrm>
            <a:off x="2486259" y="3504355"/>
            <a:ext cx="1041812" cy="817414"/>
          </a:xfrm>
          <a:prstGeom prst="roundRect">
            <a:avLst/>
          </a:prstGeom>
          <a:solidFill>
            <a:srgbClr val="F9932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Cambria" pitchFamily="18" charset="0"/>
              </a:rPr>
              <a:t>1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4886831" y="1912939"/>
            <a:ext cx="1041812" cy="817414"/>
          </a:xfrm>
          <a:prstGeom prst="roundRect">
            <a:avLst/>
          </a:prstGeom>
          <a:solidFill>
            <a:srgbClr val="A583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Cambria" pitchFamily="18" charset="0"/>
              </a:rPr>
              <a:t>2</a:t>
            </a:r>
          </a:p>
        </p:txBody>
      </p:sp>
      <p:sp>
        <p:nvSpPr>
          <p:cNvPr id="142" name="Rounded Rectangle 141"/>
          <p:cNvSpPr/>
          <p:nvPr/>
        </p:nvSpPr>
        <p:spPr>
          <a:xfrm>
            <a:off x="4072349" y="3504355"/>
            <a:ext cx="1041812" cy="817414"/>
          </a:xfrm>
          <a:prstGeom prst="roundRect">
            <a:avLst/>
          </a:prstGeom>
          <a:solidFill>
            <a:srgbClr val="A583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Cambria" pitchFamily="18" charset="0"/>
              </a:rPr>
              <a:t>2a</a:t>
            </a:r>
          </a:p>
        </p:txBody>
      </p:sp>
      <p:sp>
        <p:nvSpPr>
          <p:cNvPr id="143" name="Rounded Rectangle 142"/>
          <p:cNvSpPr/>
          <p:nvPr/>
        </p:nvSpPr>
        <p:spPr>
          <a:xfrm>
            <a:off x="5658447" y="3504355"/>
            <a:ext cx="1041812" cy="817414"/>
          </a:xfrm>
          <a:prstGeom prst="roundRect">
            <a:avLst/>
          </a:prstGeom>
          <a:solidFill>
            <a:srgbClr val="A583B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Cambria" pitchFamily="18" charset="0"/>
              </a:rPr>
              <a:t>2b</a:t>
            </a:r>
          </a:p>
        </p:txBody>
      </p:sp>
      <p:sp>
        <p:nvSpPr>
          <p:cNvPr id="144" name="Rounded Rectangle 143"/>
          <p:cNvSpPr/>
          <p:nvPr/>
        </p:nvSpPr>
        <p:spPr>
          <a:xfrm>
            <a:off x="8016159" y="1912939"/>
            <a:ext cx="1041812" cy="817414"/>
          </a:xfrm>
          <a:prstGeom prst="roundRect">
            <a:avLst/>
          </a:prstGeom>
          <a:solidFill>
            <a:srgbClr val="0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Cambria" pitchFamily="18" charset="0"/>
              </a:rPr>
              <a:t>3</a:t>
            </a:r>
          </a:p>
        </p:txBody>
      </p:sp>
      <p:sp>
        <p:nvSpPr>
          <p:cNvPr id="145" name="Rounded Rectangle 144"/>
          <p:cNvSpPr/>
          <p:nvPr/>
        </p:nvSpPr>
        <p:spPr>
          <a:xfrm>
            <a:off x="7201677" y="3504355"/>
            <a:ext cx="1041812" cy="817414"/>
          </a:xfrm>
          <a:prstGeom prst="roundRect">
            <a:avLst/>
          </a:prstGeom>
          <a:solidFill>
            <a:srgbClr val="0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Cambria" pitchFamily="18" charset="0"/>
              </a:rPr>
              <a:t>3.1</a:t>
            </a:r>
          </a:p>
        </p:txBody>
      </p:sp>
      <p:sp>
        <p:nvSpPr>
          <p:cNvPr id="146" name="Rounded Rectangle 145"/>
          <p:cNvSpPr/>
          <p:nvPr/>
        </p:nvSpPr>
        <p:spPr>
          <a:xfrm>
            <a:off x="8830641" y="3504355"/>
            <a:ext cx="1041812" cy="817414"/>
          </a:xfrm>
          <a:prstGeom prst="roundRect">
            <a:avLst/>
          </a:prstGeom>
          <a:solidFill>
            <a:srgbClr val="0C69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black"/>
                </a:solidFill>
                <a:latin typeface="Cambria" pitchFamily="18" charset="0"/>
              </a:rPr>
              <a:t>3.2</a:t>
            </a:r>
          </a:p>
        </p:txBody>
      </p:sp>
      <p:cxnSp>
        <p:nvCxnSpPr>
          <p:cNvPr id="149" name="Straight Arrow Connector 148"/>
          <p:cNvCxnSpPr>
            <a:stCxn id="139" idx="2"/>
            <a:endCxn id="140" idx="0"/>
          </p:cNvCxnSpPr>
          <p:nvPr/>
        </p:nvCxnSpPr>
        <p:spPr>
          <a:xfrm rot="5400000">
            <a:off x="2620164" y="3117355"/>
            <a:ext cx="774002" cy="1588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/>
          <p:cNvCxnSpPr>
            <a:stCxn id="141" idx="2"/>
            <a:endCxn id="142" idx="0"/>
          </p:cNvCxnSpPr>
          <p:nvPr/>
        </p:nvCxnSpPr>
        <p:spPr>
          <a:xfrm rot="5400000">
            <a:off x="4613495" y="2710114"/>
            <a:ext cx="774002" cy="814482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/>
          <p:cNvCxnSpPr>
            <a:stCxn id="141" idx="2"/>
            <a:endCxn id="143" idx="0"/>
          </p:cNvCxnSpPr>
          <p:nvPr/>
        </p:nvCxnSpPr>
        <p:spPr>
          <a:xfrm rot="16200000" flipH="1">
            <a:off x="5406543" y="2731547"/>
            <a:ext cx="774002" cy="771616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/>
          <p:cNvCxnSpPr>
            <a:stCxn id="144" idx="2"/>
            <a:endCxn id="145" idx="0"/>
          </p:cNvCxnSpPr>
          <p:nvPr/>
        </p:nvCxnSpPr>
        <p:spPr>
          <a:xfrm rot="5400000">
            <a:off x="7742822" y="2710114"/>
            <a:ext cx="774002" cy="814482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/>
          <p:cNvCxnSpPr>
            <a:stCxn id="144" idx="2"/>
            <a:endCxn id="146" idx="0"/>
          </p:cNvCxnSpPr>
          <p:nvPr/>
        </p:nvCxnSpPr>
        <p:spPr>
          <a:xfrm rot="16200000" flipH="1">
            <a:off x="8557304" y="2710114"/>
            <a:ext cx="774002" cy="814482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5" name="Text Box 233"/>
          <p:cNvSpPr txBox="1"/>
          <p:nvPr/>
        </p:nvSpPr>
        <p:spPr>
          <a:xfrm rot="16200000">
            <a:off x="929738" y="1929309"/>
            <a:ext cx="1254658" cy="910855"/>
          </a:xfrm>
          <a:prstGeom prst="roundRect">
            <a:avLst/>
          </a:prstGeom>
          <a:solidFill>
            <a:srgbClr val="FFF7E3"/>
          </a:solidFill>
          <a:ln>
            <a:solidFill>
              <a:schemeClr val="accent3">
                <a:lumMod val="50000"/>
              </a:schemeClr>
            </a:solidFill>
          </a:ln>
          <a:effectLst/>
          <a:extLst>
            <a:ext uri="{C572A759-6A51-4108-AA02-DFA0A04FC94B}">
              <ma14:wrappingTextBoxFlag xmlns="" xmlns:ma14="http://schemas.microsoft.com/office/mac/drawingml/2011/main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Cambria" pitchFamily="18" charset="0"/>
                <a:ea typeface="ＭＳ 明朝"/>
                <a:cs typeface="Times New Roman"/>
              </a:rPr>
              <a:t>LEVEL ATASAN</a:t>
            </a:r>
            <a:endParaRPr lang="en-US" sz="1200" dirty="0">
              <a:solidFill>
                <a:prstClr val="black"/>
              </a:solidFill>
              <a:latin typeface="Cambria" pitchFamily="18" charset="0"/>
              <a:ea typeface="ＭＳ 明朝"/>
              <a:cs typeface="Times New Roman"/>
            </a:endParaRPr>
          </a:p>
        </p:txBody>
      </p:sp>
      <p:sp>
        <p:nvSpPr>
          <p:cNvPr id="156" name="Text Box 233"/>
          <p:cNvSpPr txBox="1"/>
          <p:nvPr/>
        </p:nvSpPr>
        <p:spPr>
          <a:xfrm rot="16200000">
            <a:off x="929739" y="3408206"/>
            <a:ext cx="1254656" cy="910855"/>
          </a:xfrm>
          <a:prstGeom prst="roundRect">
            <a:avLst/>
          </a:prstGeom>
          <a:solidFill>
            <a:srgbClr val="FFF7E3"/>
          </a:solidFill>
          <a:ln>
            <a:solidFill>
              <a:schemeClr val="accent3">
                <a:lumMod val="50000"/>
              </a:schemeClr>
            </a:solidFill>
          </a:ln>
          <a:effectLst/>
          <a:extLst>
            <a:ext uri="{C572A759-6A51-4108-AA02-DFA0A04FC94B}">
              <ma14:wrappingTextBoxFlag xmlns="" xmlns:ma14="http://schemas.microsoft.com/office/mac/drawingml/2011/main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b="1" dirty="0">
                <a:solidFill>
                  <a:prstClr val="black"/>
                </a:solidFill>
                <a:latin typeface="Cambria" pitchFamily="18" charset="0"/>
                <a:ea typeface="ＭＳ 明朝"/>
                <a:cs typeface="Times New Roman"/>
              </a:rPr>
              <a:t>LEVEL BAWAHAN</a:t>
            </a:r>
            <a:endParaRPr lang="en-US" sz="1200" dirty="0">
              <a:solidFill>
                <a:prstClr val="black"/>
              </a:solidFill>
              <a:latin typeface="Cambria" pitchFamily="18" charset="0"/>
              <a:ea typeface="ＭＳ 明朝"/>
              <a:cs typeface="Times New Roman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2327896" y="1012729"/>
            <a:ext cx="1228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prstClr val="black"/>
                </a:solidFill>
                <a:latin typeface="Cambria" pitchFamily="18" charset="0"/>
              </a:rPr>
              <a:t>Adopsi</a:t>
            </a:r>
            <a:endParaRPr lang="en-US" sz="1600" b="1" dirty="0">
              <a:solidFill>
                <a:prstClr val="black"/>
              </a:solidFill>
              <a:latin typeface="Cambria" pitchFamily="18" charset="0"/>
            </a:endParaRPr>
          </a:p>
          <a:p>
            <a:pPr algn="ctr"/>
            <a:r>
              <a:rPr lang="en-US" sz="1600" b="1" dirty="0" err="1">
                <a:solidFill>
                  <a:prstClr val="black"/>
                </a:solidFill>
                <a:latin typeface="Cambria" pitchFamily="18" charset="0"/>
              </a:rPr>
              <a:t>Langsung</a:t>
            </a:r>
            <a:endParaRPr lang="en-US" sz="1600" b="1" dirty="0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7689913" y="1028804"/>
            <a:ext cx="1436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prstClr val="black"/>
                </a:solidFill>
                <a:latin typeface="Cambria" pitchFamily="18" charset="0"/>
              </a:rPr>
              <a:t>Komponen</a:t>
            </a:r>
            <a:endParaRPr lang="en-US" sz="1600" b="1" dirty="0">
              <a:solidFill>
                <a:prstClr val="black"/>
              </a:solidFill>
              <a:latin typeface="Cambria" pitchFamily="18" charset="0"/>
            </a:endParaRPr>
          </a:p>
          <a:p>
            <a:pPr algn="ctr"/>
            <a:r>
              <a:rPr lang="en-US" sz="1600" b="1" dirty="0" err="1">
                <a:solidFill>
                  <a:prstClr val="black"/>
                </a:solidFill>
                <a:latin typeface="Cambria" pitchFamily="18" charset="0"/>
              </a:rPr>
              <a:t>Pembentuk</a:t>
            </a:r>
            <a:endParaRPr lang="en-US" sz="1600" b="1" dirty="0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159" name="Rounded Rectangular Callout 158"/>
          <p:cNvSpPr/>
          <p:nvPr/>
        </p:nvSpPr>
        <p:spPr>
          <a:xfrm>
            <a:off x="1135936" y="4918964"/>
            <a:ext cx="2834255" cy="1420153"/>
          </a:xfrm>
          <a:prstGeom prst="wedgeRoundRectCallout">
            <a:avLst>
              <a:gd name="adj1" fmla="val 20894"/>
              <a:gd name="adj2" fmla="val -63081"/>
              <a:gd name="adj3" fmla="val 16667"/>
            </a:avLst>
          </a:prstGeom>
          <a:solidFill>
            <a:srgbClr val="BFBF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>
                <a:solidFill>
                  <a:srgbClr val="000000"/>
                </a:solidFill>
                <a:latin typeface="Cambria" pitchFamily="18" charset="0"/>
              </a:rPr>
              <a:t>Langsung</a:t>
            </a:r>
            <a:r>
              <a:rPr lang="de-DE" sz="140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de-DE" sz="1400" dirty="0" err="1">
                <a:solidFill>
                  <a:srgbClr val="000000"/>
                </a:solidFill>
                <a:latin typeface="Cambria" pitchFamily="18" charset="0"/>
              </a:rPr>
              <a:t>menurunkan</a:t>
            </a:r>
            <a:r>
              <a:rPr lang="de-DE" sz="140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de-DE" sz="1400" dirty="0" err="1">
                <a:solidFill>
                  <a:srgbClr val="000000"/>
                </a:solidFill>
                <a:latin typeface="Cambria" pitchFamily="18" charset="0"/>
              </a:rPr>
              <a:t>Sasaran</a:t>
            </a:r>
            <a:r>
              <a:rPr lang="de-DE" sz="140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de-DE" sz="1400" dirty="0" err="1">
                <a:solidFill>
                  <a:srgbClr val="000000"/>
                </a:solidFill>
                <a:latin typeface="Cambria" pitchFamily="18" charset="0"/>
              </a:rPr>
              <a:t>Strategi</a:t>
            </a:r>
            <a:r>
              <a:rPr lang="de-DE" sz="1400" dirty="0">
                <a:solidFill>
                  <a:srgbClr val="000000"/>
                </a:solidFill>
                <a:latin typeface="Cambria" pitchFamily="18" charset="0"/>
              </a:rPr>
              <a:t>, IKU </a:t>
            </a:r>
            <a:r>
              <a:rPr lang="de-DE" sz="1400" dirty="0" err="1">
                <a:solidFill>
                  <a:srgbClr val="000000"/>
                </a:solidFill>
                <a:latin typeface="Cambria" pitchFamily="18" charset="0"/>
              </a:rPr>
              <a:t>dan</a:t>
            </a:r>
            <a:r>
              <a:rPr lang="de-DE" sz="1400" dirty="0">
                <a:solidFill>
                  <a:srgbClr val="000000"/>
                </a:solidFill>
                <a:latin typeface="Cambria" pitchFamily="18" charset="0"/>
              </a:rPr>
              <a:t> Target </a:t>
            </a:r>
            <a:r>
              <a:rPr lang="de-DE" sz="1400" dirty="0" err="1">
                <a:solidFill>
                  <a:srgbClr val="000000"/>
                </a:solidFill>
                <a:latin typeface="Cambria" pitchFamily="18" charset="0"/>
              </a:rPr>
              <a:t>dari</a:t>
            </a:r>
            <a:r>
              <a:rPr lang="de-DE" sz="140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de-DE" sz="1400" dirty="0" err="1">
                <a:solidFill>
                  <a:srgbClr val="000000"/>
                </a:solidFill>
                <a:latin typeface="Cambria" pitchFamily="18" charset="0"/>
              </a:rPr>
              <a:t>atasan</a:t>
            </a:r>
            <a:endParaRPr lang="de-DE" sz="1400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60" name="Rounded Rectangular Callout 159"/>
          <p:cNvSpPr/>
          <p:nvPr/>
        </p:nvSpPr>
        <p:spPr>
          <a:xfrm>
            <a:off x="3943749" y="4918964"/>
            <a:ext cx="3197625" cy="1420153"/>
          </a:xfrm>
          <a:prstGeom prst="wedgeRoundRectCallout">
            <a:avLst>
              <a:gd name="adj1" fmla="val 20894"/>
              <a:gd name="adj2" fmla="val -63081"/>
              <a:gd name="adj3" fmla="val 16667"/>
            </a:avLst>
          </a:prstGeom>
          <a:solidFill>
            <a:srgbClr val="BFBF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err="1">
                <a:solidFill>
                  <a:srgbClr val="000000"/>
                </a:solidFill>
                <a:latin typeface="Cambria" pitchFamily="18" charset="0"/>
              </a:rPr>
              <a:t>Mempersempit</a:t>
            </a:r>
            <a:r>
              <a:rPr lang="it-IT" sz="140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it-IT" sz="1400" dirty="0" err="1">
                <a:solidFill>
                  <a:srgbClr val="000000"/>
                </a:solidFill>
                <a:latin typeface="Cambria" pitchFamily="18" charset="0"/>
              </a:rPr>
              <a:t>lingkup</a:t>
            </a:r>
            <a:r>
              <a:rPr lang="it-IT" sz="140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it-IT" sz="1400" dirty="0" err="1">
                <a:solidFill>
                  <a:srgbClr val="000000"/>
                </a:solidFill>
                <a:latin typeface="Cambria" pitchFamily="18" charset="0"/>
              </a:rPr>
              <a:t>sesuai</a:t>
            </a:r>
            <a:r>
              <a:rPr lang="it-IT" sz="140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it-IT" sz="1400" dirty="0" err="1">
                <a:solidFill>
                  <a:srgbClr val="000000"/>
                </a:solidFill>
                <a:latin typeface="Cambria" pitchFamily="18" charset="0"/>
              </a:rPr>
              <a:t>dengan</a:t>
            </a:r>
            <a:r>
              <a:rPr lang="it-IT" sz="140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it-IT" sz="1400" dirty="0" err="1">
                <a:solidFill>
                  <a:srgbClr val="000000"/>
                </a:solidFill>
                <a:latin typeface="Cambria" pitchFamily="18" charset="0"/>
              </a:rPr>
              <a:t>bidang</a:t>
            </a:r>
            <a:r>
              <a:rPr lang="it-IT" sz="1400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it-IT" sz="1400" dirty="0" err="1">
                <a:solidFill>
                  <a:srgbClr val="000000"/>
                </a:solidFill>
                <a:latin typeface="Cambria" pitchFamily="18" charset="0"/>
              </a:rPr>
              <a:t>masing-masing</a:t>
            </a:r>
            <a:r>
              <a:rPr lang="it-IT" sz="1400" dirty="0">
                <a:solidFill>
                  <a:srgbClr val="000000"/>
                </a:solidFill>
                <a:latin typeface="Cambria" pitchFamily="18" charset="0"/>
              </a:rPr>
              <a:t>.</a:t>
            </a:r>
          </a:p>
        </p:txBody>
      </p:sp>
      <p:sp>
        <p:nvSpPr>
          <p:cNvPr id="161" name="Rounded Rectangular Callout 160"/>
          <p:cNvSpPr/>
          <p:nvPr/>
        </p:nvSpPr>
        <p:spPr>
          <a:xfrm>
            <a:off x="7094506" y="4918964"/>
            <a:ext cx="3197625" cy="1420153"/>
          </a:xfrm>
          <a:prstGeom prst="wedgeRoundRectCallout">
            <a:avLst>
              <a:gd name="adj1" fmla="val 20894"/>
              <a:gd name="adj2" fmla="val -63081"/>
              <a:gd name="adj3" fmla="val 16667"/>
            </a:avLst>
          </a:prstGeom>
          <a:solidFill>
            <a:srgbClr val="BFBF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400" dirty="0">
                <a:solidFill>
                  <a:srgbClr val="000000"/>
                </a:solidFill>
                <a:latin typeface="Cambria" pitchFamily="18" charset="0"/>
              </a:rPr>
              <a:t>Memisahkan Sasaran Strategi atau IKU berdasarkan komponen pembentuk pada masing-masing bagian.</a:t>
            </a: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0" y="-24"/>
            <a:ext cx="12190413" cy="642918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METODE CASCADING</a:t>
            </a:r>
            <a:endParaRPr lang="id-ID" dirty="0">
              <a:solidFill>
                <a:schemeClr val="bg1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sp>
        <p:nvSpPr>
          <p:cNvPr id="42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13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231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334396" y="981075"/>
            <a:ext cx="11424279" cy="5416550"/>
            <a:chOff x="539552" y="548680"/>
            <a:chExt cx="8064896" cy="5976664"/>
          </a:xfrm>
        </p:grpSpPr>
        <p:grpSp>
          <p:nvGrpSpPr>
            <p:cNvPr id="3" name="Group 67"/>
            <p:cNvGrpSpPr>
              <a:grpSpLocks/>
            </p:cNvGrpSpPr>
            <p:nvPr/>
          </p:nvGrpSpPr>
          <p:grpSpPr bwMode="auto">
            <a:xfrm>
              <a:off x="539552" y="1419214"/>
              <a:ext cx="8064896" cy="5106130"/>
              <a:chOff x="1570861" y="692696"/>
              <a:chExt cx="7321619" cy="5105401"/>
            </a:xfrm>
          </p:grpSpPr>
          <p:sp>
            <p:nvSpPr>
              <p:cNvPr id="53" name="AutoShape 52"/>
              <p:cNvSpPr>
                <a:spLocks noChangeArrowheads="1"/>
              </p:cNvSpPr>
              <p:nvPr/>
            </p:nvSpPr>
            <p:spPr bwMode="auto">
              <a:xfrm rot="10800000">
                <a:off x="6434405" y="3068960"/>
                <a:ext cx="513859" cy="463176"/>
              </a:xfrm>
              <a:prstGeom prst="leftArrow">
                <a:avLst>
                  <a:gd name="adj1" fmla="val 59556"/>
                  <a:gd name="adj2" fmla="val 80503"/>
                </a:avLst>
              </a:prstGeom>
              <a:solidFill>
                <a:srgbClr val="C00000"/>
              </a:solidFill>
              <a:ln w="28575" algn="ctr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0" tIns="10800" rIns="0" bIns="10800" anchor="ctr"/>
              <a:lstStyle/>
              <a:p>
                <a:pPr algn="ctr" eaLnBrk="1" hangingPunct="1">
                  <a:defRPr/>
                </a:pPr>
                <a:endParaRPr lang="id-ID" sz="1600">
                  <a:solidFill>
                    <a:schemeClr val="bg1"/>
                  </a:solidFill>
                  <a:latin typeface="Cambria" pitchFamily="18" charset="0"/>
                  <a:cs typeface="Arial" charset="0"/>
                </a:endParaRPr>
              </a:p>
            </p:txBody>
          </p:sp>
          <p:sp>
            <p:nvSpPr>
              <p:cNvPr id="54" name="AutoShape 52"/>
              <p:cNvSpPr>
                <a:spLocks noChangeArrowheads="1"/>
              </p:cNvSpPr>
              <p:nvPr/>
            </p:nvSpPr>
            <p:spPr bwMode="auto">
              <a:xfrm rot="10800000">
                <a:off x="6434405" y="1988840"/>
                <a:ext cx="513859" cy="463176"/>
              </a:xfrm>
              <a:prstGeom prst="leftArrow">
                <a:avLst>
                  <a:gd name="adj1" fmla="val 59556"/>
                  <a:gd name="adj2" fmla="val 80503"/>
                </a:avLst>
              </a:prstGeom>
              <a:solidFill>
                <a:srgbClr val="C00000"/>
              </a:solidFill>
              <a:ln w="28575" algn="ctr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0" tIns="10800" rIns="0" bIns="10800" anchor="ctr"/>
              <a:lstStyle/>
              <a:p>
                <a:pPr algn="ctr" eaLnBrk="1" hangingPunct="1">
                  <a:defRPr/>
                </a:pPr>
                <a:endParaRPr lang="id-ID" sz="1600">
                  <a:solidFill>
                    <a:schemeClr val="bg1"/>
                  </a:solidFill>
                  <a:latin typeface="Cambria" pitchFamily="18" charset="0"/>
                  <a:cs typeface="Arial" charset="0"/>
                </a:endParaRPr>
              </a:p>
            </p:txBody>
          </p:sp>
          <p:sp>
            <p:nvSpPr>
              <p:cNvPr id="55" name="AutoShape 52"/>
              <p:cNvSpPr>
                <a:spLocks noChangeArrowheads="1"/>
              </p:cNvSpPr>
              <p:nvPr/>
            </p:nvSpPr>
            <p:spPr bwMode="auto">
              <a:xfrm rot="10800000">
                <a:off x="6434405" y="836712"/>
                <a:ext cx="513859" cy="463176"/>
              </a:xfrm>
              <a:prstGeom prst="leftArrow">
                <a:avLst>
                  <a:gd name="adj1" fmla="val 59556"/>
                  <a:gd name="adj2" fmla="val 80503"/>
                </a:avLst>
              </a:prstGeom>
              <a:solidFill>
                <a:srgbClr val="C00000"/>
              </a:solidFill>
              <a:ln w="28575" algn="ctr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0" tIns="10800" rIns="0" bIns="10800" anchor="ctr"/>
              <a:lstStyle/>
              <a:p>
                <a:pPr algn="ctr" eaLnBrk="1" hangingPunct="1">
                  <a:defRPr/>
                </a:pPr>
                <a:endParaRPr lang="id-ID" sz="1600">
                  <a:solidFill>
                    <a:schemeClr val="bg1"/>
                  </a:solidFill>
                  <a:latin typeface="Cambria" pitchFamily="18" charset="0"/>
                  <a:cs typeface="Arial" charset="0"/>
                </a:endParaRPr>
              </a:p>
            </p:txBody>
          </p:sp>
          <p:sp>
            <p:nvSpPr>
              <p:cNvPr id="56" name="AutoShape 52"/>
              <p:cNvSpPr>
                <a:spLocks noChangeArrowheads="1"/>
              </p:cNvSpPr>
              <p:nvPr/>
            </p:nvSpPr>
            <p:spPr bwMode="auto">
              <a:xfrm rot="10800000">
                <a:off x="3050029" y="3037831"/>
                <a:ext cx="513859" cy="463176"/>
              </a:xfrm>
              <a:prstGeom prst="leftArrow">
                <a:avLst>
                  <a:gd name="adj1" fmla="val 59556"/>
                  <a:gd name="adj2" fmla="val 80503"/>
                </a:avLst>
              </a:prstGeom>
              <a:solidFill>
                <a:srgbClr val="C00000"/>
              </a:solidFill>
              <a:ln w="28575" algn="ctr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0" tIns="10800" rIns="0" bIns="10800" anchor="ctr"/>
              <a:lstStyle/>
              <a:p>
                <a:pPr algn="ctr" eaLnBrk="1" hangingPunct="1">
                  <a:defRPr/>
                </a:pPr>
                <a:endParaRPr lang="id-ID" sz="1600">
                  <a:solidFill>
                    <a:schemeClr val="bg1"/>
                  </a:solidFill>
                  <a:latin typeface="Cambria" pitchFamily="18" charset="0"/>
                  <a:cs typeface="Arial" charset="0"/>
                </a:endParaRPr>
              </a:p>
            </p:txBody>
          </p:sp>
          <p:sp>
            <p:nvSpPr>
              <p:cNvPr id="57" name="AutoShape 52"/>
              <p:cNvSpPr>
                <a:spLocks noChangeArrowheads="1"/>
              </p:cNvSpPr>
              <p:nvPr/>
            </p:nvSpPr>
            <p:spPr bwMode="auto">
              <a:xfrm rot="10800000">
                <a:off x="3050029" y="5157192"/>
                <a:ext cx="513859" cy="463176"/>
              </a:xfrm>
              <a:prstGeom prst="leftArrow">
                <a:avLst>
                  <a:gd name="adj1" fmla="val 59556"/>
                  <a:gd name="adj2" fmla="val 80503"/>
                </a:avLst>
              </a:prstGeom>
              <a:solidFill>
                <a:srgbClr val="C00000"/>
              </a:solidFill>
              <a:ln w="28575" algn="ctr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0" tIns="10800" rIns="0" bIns="10800" anchor="ctr"/>
              <a:lstStyle/>
              <a:p>
                <a:pPr algn="ctr" eaLnBrk="1" hangingPunct="1">
                  <a:defRPr/>
                </a:pPr>
                <a:endParaRPr lang="id-ID" sz="1600">
                  <a:solidFill>
                    <a:schemeClr val="bg1"/>
                  </a:solidFill>
                  <a:latin typeface="Cambria" pitchFamily="18" charset="0"/>
                  <a:cs typeface="Arial" charset="0"/>
                </a:endParaRPr>
              </a:p>
            </p:txBody>
          </p:sp>
          <p:sp>
            <p:nvSpPr>
              <p:cNvPr id="58" name="AutoShape 52"/>
              <p:cNvSpPr>
                <a:spLocks noChangeArrowheads="1"/>
              </p:cNvSpPr>
              <p:nvPr/>
            </p:nvSpPr>
            <p:spPr bwMode="auto">
              <a:xfrm rot="10800000">
                <a:off x="3050029" y="4045944"/>
                <a:ext cx="513859" cy="463176"/>
              </a:xfrm>
              <a:prstGeom prst="leftArrow">
                <a:avLst>
                  <a:gd name="adj1" fmla="val 59556"/>
                  <a:gd name="adj2" fmla="val 80503"/>
                </a:avLst>
              </a:prstGeom>
              <a:solidFill>
                <a:srgbClr val="C00000"/>
              </a:solidFill>
              <a:ln w="28575" algn="ctr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0" tIns="10800" rIns="0" bIns="10800" anchor="ctr"/>
              <a:lstStyle/>
              <a:p>
                <a:pPr algn="ctr" eaLnBrk="1" hangingPunct="1">
                  <a:defRPr/>
                </a:pPr>
                <a:endParaRPr lang="id-ID" sz="1600">
                  <a:solidFill>
                    <a:schemeClr val="bg1"/>
                  </a:solidFill>
                  <a:latin typeface="Cambria" pitchFamily="18" charset="0"/>
                  <a:cs typeface="Arial" charset="0"/>
                </a:endParaRPr>
              </a:p>
            </p:txBody>
          </p:sp>
          <p:sp>
            <p:nvSpPr>
              <p:cNvPr id="59" name="AutoShape 52"/>
              <p:cNvSpPr>
                <a:spLocks noChangeArrowheads="1"/>
              </p:cNvSpPr>
              <p:nvPr/>
            </p:nvSpPr>
            <p:spPr bwMode="auto">
              <a:xfrm rot="10800000">
                <a:off x="3050029" y="836712"/>
                <a:ext cx="513859" cy="463176"/>
              </a:xfrm>
              <a:prstGeom prst="leftArrow">
                <a:avLst>
                  <a:gd name="adj1" fmla="val 59556"/>
                  <a:gd name="adj2" fmla="val 80503"/>
                </a:avLst>
              </a:prstGeom>
              <a:solidFill>
                <a:srgbClr val="C00000"/>
              </a:solidFill>
              <a:ln w="28575" algn="ctr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0" tIns="10800" rIns="0" bIns="10800" anchor="ctr"/>
              <a:lstStyle/>
              <a:p>
                <a:pPr algn="ctr" eaLnBrk="1" hangingPunct="1">
                  <a:defRPr/>
                </a:pPr>
                <a:endParaRPr lang="id-ID" sz="1600">
                  <a:solidFill>
                    <a:schemeClr val="bg1"/>
                  </a:solidFill>
                  <a:latin typeface="Cambria" pitchFamily="18" charset="0"/>
                  <a:cs typeface="Arial" charset="0"/>
                </a:endParaRPr>
              </a:p>
            </p:txBody>
          </p:sp>
          <p:sp>
            <p:nvSpPr>
              <p:cNvPr id="60" name="AutoShape 52"/>
              <p:cNvSpPr>
                <a:spLocks noChangeArrowheads="1"/>
              </p:cNvSpPr>
              <p:nvPr/>
            </p:nvSpPr>
            <p:spPr bwMode="auto">
              <a:xfrm rot="10800000">
                <a:off x="6434405" y="5198072"/>
                <a:ext cx="513859" cy="463176"/>
              </a:xfrm>
              <a:prstGeom prst="leftArrow">
                <a:avLst>
                  <a:gd name="adj1" fmla="val 59556"/>
                  <a:gd name="adj2" fmla="val 80503"/>
                </a:avLst>
              </a:prstGeom>
              <a:solidFill>
                <a:srgbClr val="C00000"/>
              </a:solidFill>
              <a:ln w="28575" algn="ctr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0" tIns="10800" rIns="0" bIns="10800" anchor="ctr"/>
              <a:lstStyle/>
              <a:p>
                <a:pPr algn="ctr" eaLnBrk="1" hangingPunct="1">
                  <a:defRPr/>
                </a:pPr>
                <a:endParaRPr lang="id-ID" sz="1600">
                  <a:solidFill>
                    <a:schemeClr val="bg1"/>
                  </a:solidFill>
                  <a:latin typeface="Cambria" pitchFamily="18" charset="0"/>
                  <a:cs typeface="Arial" charset="0"/>
                </a:endParaRPr>
              </a:p>
            </p:txBody>
          </p:sp>
          <p:sp>
            <p:nvSpPr>
              <p:cNvPr id="61" name="AutoShape 52"/>
              <p:cNvSpPr>
                <a:spLocks noChangeArrowheads="1"/>
              </p:cNvSpPr>
              <p:nvPr/>
            </p:nvSpPr>
            <p:spPr bwMode="auto">
              <a:xfrm rot="10800000">
                <a:off x="6434405" y="4045944"/>
                <a:ext cx="513859" cy="463176"/>
              </a:xfrm>
              <a:prstGeom prst="leftArrow">
                <a:avLst>
                  <a:gd name="adj1" fmla="val 59556"/>
                  <a:gd name="adj2" fmla="val 80503"/>
                </a:avLst>
              </a:prstGeom>
              <a:solidFill>
                <a:srgbClr val="C00000"/>
              </a:solidFill>
              <a:ln w="28575" algn="ctr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0" tIns="10800" rIns="0" bIns="10800" anchor="ctr"/>
              <a:lstStyle/>
              <a:p>
                <a:pPr algn="ctr" eaLnBrk="1" hangingPunct="1">
                  <a:defRPr/>
                </a:pPr>
                <a:endParaRPr lang="id-ID" sz="1600">
                  <a:solidFill>
                    <a:schemeClr val="bg1"/>
                  </a:solidFill>
                  <a:latin typeface="Cambria" pitchFamily="18" charset="0"/>
                  <a:cs typeface="Arial" charset="0"/>
                </a:endParaRPr>
              </a:p>
            </p:txBody>
          </p:sp>
          <p:grpSp>
            <p:nvGrpSpPr>
              <p:cNvPr id="4" name="Group 78"/>
              <p:cNvGrpSpPr>
                <a:grpSpLocks/>
              </p:cNvGrpSpPr>
              <p:nvPr/>
            </p:nvGrpSpPr>
            <p:grpSpPr bwMode="auto">
              <a:xfrm>
                <a:off x="1570861" y="692696"/>
                <a:ext cx="7321619" cy="5105401"/>
                <a:chOff x="1536977" y="1066800"/>
                <a:chExt cx="6997422" cy="5105400"/>
              </a:xfrm>
            </p:grpSpPr>
            <p:grpSp>
              <p:nvGrpSpPr>
                <p:cNvPr id="5" name="Group 37"/>
                <p:cNvGrpSpPr>
                  <a:grpSpLocks/>
                </p:cNvGrpSpPr>
                <p:nvPr/>
              </p:nvGrpSpPr>
              <p:grpSpPr bwMode="auto">
                <a:xfrm>
                  <a:off x="1536977" y="1066800"/>
                  <a:ext cx="6997422" cy="5105400"/>
                  <a:chOff x="973138" y="993991"/>
                  <a:chExt cx="7847012" cy="5564477"/>
                </a:xfrm>
              </p:grpSpPr>
              <p:sp>
                <p:nvSpPr>
                  <p:cNvPr id="17416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3203576" y="993991"/>
                    <a:ext cx="2879726" cy="913571"/>
                  </a:xfrm>
                  <a:prstGeom prst="rect">
                    <a:avLst/>
                  </a:prstGeom>
                  <a:solidFill>
                    <a:srgbClr val="0000CC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sz="1600" b="1" dirty="0">
                        <a:solidFill>
                          <a:schemeClr val="bg1"/>
                        </a:solidFill>
                        <a:latin typeface="Cambria" pitchFamily="18" charset="0"/>
                        <a:cs typeface="Arial" charset="0"/>
                      </a:rPr>
                      <a:t>Hasil pembangunan yang diperoleh  dari  pencapaian outcome</a:t>
                    </a:r>
                  </a:p>
                </p:txBody>
              </p:sp>
              <p:sp>
                <p:nvSpPr>
                  <p:cNvPr id="17417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6804025" y="1013078"/>
                    <a:ext cx="2016125" cy="913570"/>
                  </a:xfrm>
                  <a:prstGeom prst="rect">
                    <a:avLst/>
                  </a:prstGeom>
                  <a:solidFill>
                    <a:srgbClr val="0000CC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b="1" dirty="0">
                        <a:solidFill>
                          <a:schemeClr val="bg1"/>
                        </a:solidFill>
                        <a:latin typeface="Cambria" pitchFamily="18" charset="0"/>
                        <a:cs typeface="Arial" charset="0"/>
                      </a:rPr>
                      <a:t>Apa yang ingin diubah</a:t>
                    </a:r>
                  </a:p>
                </p:txBody>
              </p:sp>
              <p:sp>
                <p:nvSpPr>
                  <p:cNvPr id="17418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973138" y="1168400"/>
                    <a:ext cx="1439862" cy="644525"/>
                  </a:xfrm>
                  <a:prstGeom prst="rect">
                    <a:avLst/>
                  </a:prstGeom>
                  <a:solidFill>
                    <a:srgbClr val="0000CC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sz="1600" b="1" dirty="0">
                        <a:solidFill>
                          <a:schemeClr val="bg1"/>
                        </a:solidFill>
                        <a:latin typeface="Cambria" pitchFamily="18" charset="0"/>
                        <a:cs typeface="Arial" charset="0"/>
                      </a:rPr>
                      <a:t>IMPACT / DAMPAK</a:t>
                    </a:r>
                  </a:p>
                </p:txBody>
              </p:sp>
              <p:sp>
                <p:nvSpPr>
                  <p:cNvPr id="17419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3203576" y="2073666"/>
                    <a:ext cx="2879726" cy="1162727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sz="1600" b="1" dirty="0">
                        <a:solidFill>
                          <a:schemeClr val="bg1"/>
                        </a:solidFill>
                        <a:latin typeface="Cambria" pitchFamily="18" charset="0"/>
                        <a:cs typeface="Arial" charset="0"/>
                      </a:rPr>
                      <a:t>Manfaat yang diperoleh dalam jangka menengah untuk </a:t>
                    </a:r>
                    <a:r>
                      <a:rPr lang="id-ID" sz="1600" b="1" i="1" dirty="0">
                        <a:solidFill>
                          <a:schemeClr val="bg1"/>
                        </a:solidFill>
                        <a:latin typeface="Cambria" pitchFamily="18" charset="0"/>
                        <a:cs typeface="Arial" charset="0"/>
                      </a:rPr>
                      <a:t>beneficieries</a:t>
                    </a:r>
                    <a:r>
                      <a:rPr lang="id-ID" sz="1600" b="1" dirty="0">
                        <a:solidFill>
                          <a:schemeClr val="bg1"/>
                        </a:solidFill>
                        <a:latin typeface="Cambria" pitchFamily="18" charset="0"/>
                        <a:cs typeface="Arial" charset="0"/>
                      </a:rPr>
                      <a:t> tertentu sebagai hasil dari output</a:t>
                    </a:r>
                  </a:p>
                </p:txBody>
              </p:sp>
              <p:sp>
                <p:nvSpPr>
                  <p:cNvPr id="17420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6804025" y="2092752"/>
                    <a:ext cx="2016125" cy="1162727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b="1" dirty="0">
                        <a:solidFill>
                          <a:schemeClr val="bg1"/>
                        </a:solidFill>
                        <a:latin typeface="Cambria" pitchFamily="18" charset="0"/>
                        <a:cs typeface="Arial" charset="0"/>
                      </a:rPr>
                      <a:t>Apa yang ingin dicapai</a:t>
                    </a:r>
                  </a:p>
                </p:txBody>
              </p:sp>
              <p:sp>
                <p:nvSpPr>
                  <p:cNvPr id="17421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973138" y="2320925"/>
                    <a:ext cx="1439862" cy="644525"/>
                  </a:xfrm>
                  <a:prstGeom prst="rect">
                    <a:avLst/>
                  </a:prstGeom>
                  <a:solidFill>
                    <a:srgbClr val="0000FF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sz="1600" b="1" dirty="0">
                        <a:solidFill>
                          <a:schemeClr val="bg1"/>
                        </a:solidFill>
                        <a:latin typeface="Cambria" pitchFamily="18" charset="0"/>
                        <a:cs typeface="Arial" charset="0"/>
                      </a:rPr>
                      <a:t>OUTCOME / HASIL</a:t>
                    </a:r>
                  </a:p>
                </p:txBody>
              </p:sp>
              <p:sp>
                <p:nvSpPr>
                  <p:cNvPr id="17422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3203576" y="3402496"/>
                    <a:ext cx="2879726" cy="812504"/>
                  </a:xfrm>
                  <a:prstGeom prst="rect">
                    <a:avLst/>
                  </a:prstGeom>
                  <a:solidFill>
                    <a:srgbClr val="0066FF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sz="1600" b="1" dirty="0">
                        <a:solidFill>
                          <a:schemeClr val="bg1"/>
                        </a:solidFill>
                        <a:latin typeface="Cambria" pitchFamily="18" charset="0"/>
                        <a:cs typeface="Arial" charset="0"/>
                      </a:rPr>
                      <a:t>Produk/barang/jasa akhir yang dihasilkan</a:t>
                    </a:r>
                  </a:p>
                </p:txBody>
              </p:sp>
              <p:sp>
                <p:nvSpPr>
                  <p:cNvPr id="1742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6804025" y="3402497"/>
                    <a:ext cx="2016125" cy="830519"/>
                  </a:xfrm>
                  <a:prstGeom prst="rect">
                    <a:avLst/>
                  </a:prstGeom>
                  <a:solidFill>
                    <a:srgbClr val="0066FF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sz="1600" b="1" dirty="0">
                        <a:solidFill>
                          <a:schemeClr val="bg1"/>
                        </a:solidFill>
                        <a:latin typeface="Cambria" pitchFamily="18" charset="0"/>
                        <a:cs typeface="Arial" charset="0"/>
                      </a:rPr>
                      <a:t>Apa yang dihasilkan (barang) atau dilayani (jasa)</a:t>
                    </a:r>
                  </a:p>
                </p:txBody>
              </p:sp>
              <p:sp>
                <p:nvSpPr>
                  <p:cNvPr id="17424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973138" y="3471863"/>
                    <a:ext cx="1439862" cy="647700"/>
                  </a:xfrm>
                  <a:prstGeom prst="rect">
                    <a:avLst/>
                  </a:prstGeom>
                  <a:solidFill>
                    <a:srgbClr val="0066FF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sz="1600" b="1" dirty="0">
                        <a:solidFill>
                          <a:schemeClr val="bg1"/>
                        </a:solidFill>
                        <a:latin typeface="Cambria" pitchFamily="18" charset="0"/>
                        <a:cs typeface="Arial" charset="0"/>
                      </a:rPr>
                      <a:t>OUTPUT / KELUARAN</a:t>
                    </a:r>
                  </a:p>
                </p:txBody>
              </p:sp>
              <p:sp>
                <p:nvSpPr>
                  <p:cNvPr id="17425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3203576" y="4399119"/>
                    <a:ext cx="2879726" cy="1079674"/>
                  </a:xfrm>
                  <a:prstGeom prst="rect">
                    <a:avLst/>
                  </a:prstGeom>
                  <a:solidFill>
                    <a:srgbClr val="3399FF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sz="1600" b="1" dirty="0">
                        <a:latin typeface="Cambria" pitchFamily="18" charset="0"/>
                        <a:cs typeface="Arial" charset="0"/>
                      </a:rPr>
                      <a:t>Proses/kegiatan  menggunakan input untuk menghasilkan output yang diinginkan</a:t>
                    </a:r>
                  </a:p>
                </p:txBody>
              </p:sp>
              <p:sp>
                <p:nvSpPr>
                  <p:cNvPr id="17426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6804025" y="4399119"/>
                    <a:ext cx="2016125" cy="1079675"/>
                  </a:xfrm>
                  <a:prstGeom prst="rect">
                    <a:avLst/>
                  </a:prstGeom>
                  <a:solidFill>
                    <a:srgbClr val="3399FF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b="1" dirty="0">
                        <a:latin typeface="Cambria" pitchFamily="18" charset="0"/>
                        <a:cs typeface="Arial" charset="0"/>
                      </a:rPr>
                      <a:t>Apa yang dikerjakan</a:t>
                    </a:r>
                  </a:p>
                </p:txBody>
              </p:sp>
              <p:sp>
                <p:nvSpPr>
                  <p:cNvPr id="17427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973138" y="4624388"/>
                    <a:ext cx="1439862" cy="644525"/>
                  </a:xfrm>
                  <a:prstGeom prst="rect">
                    <a:avLst/>
                  </a:prstGeom>
                  <a:solidFill>
                    <a:srgbClr val="3399FF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sz="1600" b="1">
                        <a:latin typeface="Cambria" pitchFamily="18" charset="0"/>
                        <a:cs typeface="Arial" charset="0"/>
                      </a:rPr>
                      <a:t>PROSES / KEGIATAN</a:t>
                    </a:r>
                  </a:p>
                </p:txBody>
              </p:sp>
              <p:sp>
                <p:nvSpPr>
                  <p:cNvPr id="17428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3203576" y="5644897"/>
                    <a:ext cx="2879726" cy="913570"/>
                  </a:xfrm>
                  <a:prstGeom prst="rect">
                    <a:avLst/>
                  </a:prstGeom>
                  <a:solidFill>
                    <a:srgbClr val="66CCFF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sz="1600" b="1" dirty="0">
                        <a:latin typeface="Cambria" pitchFamily="18" charset="0"/>
                        <a:cs typeface="Arial" charset="0"/>
                      </a:rPr>
                      <a:t>Sumberdaya yang memberikan kontribusi dalam menghasilkan output</a:t>
                    </a:r>
                  </a:p>
                </p:txBody>
              </p:sp>
              <p:sp>
                <p:nvSpPr>
                  <p:cNvPr id="17429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6804025" y="5644897"/>
                    <a:ext cx="2016125" cy="913571"/>
                  </a:xfrm>
                  <a:prstGeom prst="rect">
                    <a:avLst/>
                  </a:prstGeom>
                  <a:solidFill>
                    <a:srgbClr val="66CCFF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sz="1600" b="1" dirty="0">
                        <a:latin typeface="Cambria" pitchFamily="18" charset="0"/>
                        <a:cs typeface="Arial" charset="0"/>
                      </a:rPr>
                      <a:t>Apa yang digunakan dalam bekerja (4M)</a:t>
                    </a:r>
                  </a:p>
                </p:txBody>
              </p:sp>
              <p:sp>
                <p:nvSpPr>
                  <p:cNvPr id="17430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973138" y="5791200"/>
                    <a:ext cx="1439862" cy="644525"/>
                  </a:xfrm>
                  <a:prstGeom prst="rect">
                    <a:avLst/>
                  </a:prstGeom>
                  <a:solidFill>
                    <a:srgbClr val="66CCFF"/>
                  </a:solidFill>
                  <a:ln w="28575" algn="ctr">
                    <a:noFill/>
                    <a:round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r>
                      <a:rPr lang="id-ID" sz="1600" b="1">
                        <a:latin typeface="Cambria" pitchFamily="18" charset="0"/>
                        <a:cs typeface="Arial" charset="0"/>
                      </a:rPr>
                      <a:t>INPUT</a:t>
                    </a:r>
                  </a:p>
                </p:txBody>
              </p:sp>
              <p:sp>
                <p:nvSpPr>
                  <p:cNvPr id="17448" name="AutoShape 56"/>
                  <p:cNvSpPr>
                    <a:spLocks noChangeArrowheads="1"/>
                  </p:cNvSpPr>
                  <p:nvPr/>
                </p:nvSpPr>
                <p:spPr bwMode="auto">
                  <a:xfrm rot="16200000">
                    <a:off x="1528764" y="5267325"/>
                    <a:ext cx="396875" cy="504825"/>
                  </a:xfrm>
                  <a:prstGeom prst="leftArrow">
                    <a:avLst>
                      <a:gd name="adj1" fmla="val 59556"/>
                      <a:gd name="adj2" fmla="val 70523"/>
                    </a:avLst>
                  </a:prstGeom>
                  <a:solidFill>
                    <a:srgbClr val="C00000"/>
                  </a:solidFill>
                  <a:ln w="38100" algn="ctr">
                    <a:noFill/>
                    <a:miter lim="800000"/>
                    <a:headEnd/>
                    <a:tailEnd/>
                  </a:ln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rot="10800000" vert="eaVert" wrap="none" lIns="0" tIns="10800" rIns="0" bIns="10800" anchor="ctr"/>
                  <a:lstStyle/>
                  <a:p>
                    <a:pPr algn="ctr" eaLnBrk="1" hangingPunct="1">
                      <a:defRPr/>
                    </a:pPr>
                    <a:endParaRPr lang="id-ID" sz="1600">
                      <a:solidFill>
                        <a:schemeClr val="bg1"/>
                      </a:solidFill>
                      <a:latin typeface="Cambria" pitchFamily="18" charset="0"/>
                      <a:cs typeface="Arial" charset="0"/>
                    </a:endParaRPr>
                  </a:p>
                </p:txBody>
              </p:sp>
            </p:grpSp>
            <p:sp>
              <p:nvSpPr>
                <p:cNvPr id="48" name="AutoShape 52"/>
                <p:cNvSpPr>
                  <a:spLocks noChangeArrowheads="1"/>
                </p:cNvSpPr>
                <p:nvPr/>
              </p:nvSpPr>
              <p:spPr bwMode="auto">
                <a:xfrm rot="10800000">
                  <a:off x="2977881" y="2362200"/>
                  <a:ext cx="513872" cy="463176"/>
                </a:xfrm>
                <a:prstGeom prst="leftArrow">
                  <a:avLst>
                    <a:gd name="adj1" fmla="val 59556"/>
                    <a:gd name="adj2" fmla="val 80503"/>
                  </a:avLst>
                </a:prstGeom>
                <a:solidFill>
                  <a:srgbClr val="C00000"/>
                </a:solidFill>
                <a:ln w="28575" algn="ctr">
                  <a:noFill/>
                  <a:miter lim="800000"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 wrap="none" lIns="0" tIns="10800" rIns="0" bIns="10800" anchor="ctr"/>
                <a:lstStyle/>
                <a:p>
                  <a:pPr algn="ctr" eaLnBrk="1" hangingPunct="1">
                    <a:defRPr/>
                  </a:pPr>
                  <a:endParaRPr lang="id-ID" sz="1600">
                    <a:solidFill>
                      <a:schemeClr val="bg1"/>
                    </a:solidFill>
                    <a:latin typeface="Cambria" pitchFamily="18" charset="0"/>
                    <a:cs typeface="Arial" charset="0"/>
                  </a:endParaRPr>
                </a:p>
              </p:txBody>
            </p:sp>
            <p:sp>
              <p:nvSpPr>
                <p:cNvPr id="50" name="AutoShape 56"/>
                <p:cNvSpPr>
                  <a:spLocks noChangeArrowheads="1"/>
                </p:cNvSpPr>
                <p:nvPr/>
              </p:nvSpPr>
              <p:spPr bwMode="auto">
                <a:xfrm rot="16200000">
                  <a:off x="2031251" y="3919383"/>
                  <a:ext cx="364132" cy="450168"/>
                </a:xfrm>
                <a:prstGeom prst="leftArrow">
                  <a:avLst>
                    <a:gd name="adj1" fmla="val 59556"/>
                    <a:gd name="adj2" fmla="val 70523"/>
                  </a:avLst>
                </a:prstGeom>
                <a:solidFill>
                  <a:srgbClr val="C00000"/>
                </a:solidFill>
                <a:ln w="38100" algn="ctr">
                  <a:noFill/>
                  <a:miter lim="800000"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 rot="10800000" vert="eaVert" wrap="none" lIns="0" tIns="10800" rIns="0" bIns="10800" anchor="ctr"/>
                <a:lstStyle/>
                <a:p>
                  <a:pPr algn="ctr" eaLnBrk="1" hangingPunct="1">
                    <a:defRPr/>
                  </a:pPr>
                  <a:endParaRPr lang="id-ID" sz="1600">
                    <a:solidFill>
                      <a:schemeClr val="bg1"/>
                    </a:solidFill>
                    <a:latin typeface="Cambria" pitchFamily="18" charset="0"/>
                    <a:cs typeface="Arial" charset="0"/>
                  </a:endParaRPr>
                </a:p>
              </p:txBody>
            </p:sp>
            <p:sp>
              <p:nvSpPr>
                <p:cNvPr id="51" name="AutoShape 56"/>
                <p:cNvSpPr>
                  <a:spLocks noChangeArrowheads="1"/>
                </p:cNvSpPr>
                <p:nvPr/>
              </p:nvSpPr>
              <p:spPr bwMode="auto">
                <a:xfrm rot="16200000">
                  <a:off x="2031251" y="2891898"/>
                  <a:ext cx="364132" cy="450168"/>
                </a:xfrm>
                <a:prstGeom prst="leftArrow">
                  <a:avLst>
                    <a:gd name="adj1" fmla="val 59556"/>
                    <a:gd name="adj2" fmla="val 70523"/>
                  </a:avLst>
                </a:prstGeom>
                <a:solidFill>
                  <a:srgbClr val="C00000"/>
                </a:solidFill>
                <a:ln w="38100" algn="ctr">
                  <a:noFill/>
                  <a:miter lim="800000"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 rot="10800000" vert="eaVert" wrap="none" lIns="0" tIns="10800" rIns="0" bIns="10800" anchor="ctr"/>
                <a:lstStyle/>
                <a:p>
                  <a:pPr algn="ctr" eaLnBrk="1" hangingPunct="1">
                    <a:defRPr/>
                  </a:pPr>
                  <a:endParaRPr lang="id-ID" sz="1600">
                    <a:solidFill>
                      <a:schemeClr val="bg1"/>
                    </a:solidFill>
                    <a:latin typeface="Cambria" pitchFamily="18" charset="0"/>
                    <a:cs typeface="Arial" charset="0"/>
                  </a:endParaRPr>
                </a:p>
              </p:txBody>
            </p:sp>
            <p:sp>
              <p:nvSpPr>
                <p:cNvPr id="52" name="AutoShape 56"/>
                <p:cNvSpPr>
                  <a:spLocks noChangeArrowheads="1"/>
                </p:cNvSpPr>
                <p:nvPr/>
              </p:nvSpPr>
              <p:spPr bwMode="auto">
                <a:xfrm rot="16200000">
                  <a:off x="2031251" y="1811778"/>
                  <a:ext cx="364132" cy="450168"/>
                </a:xfrm>
                <a:prstGeom prst="leftArrow">
                  <a:avLst>
                    <a:gd name="adj1" fmla="val 59556"/>
                    <a:gd name="adj2" fmla="val 70523"/>
                  </a:avLst>
                </a:prstGeom>
                <a:solidFill>
                  <a:srgbClr val="C00000"/>
                </a:solidFill>
                <a:ln w="38100" algn="ctr">
                  <a:noFill/>
                  <a:miter lim="800000"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 rot="10800000" vert="eaVert" wrap="none" lIns="0" tIns="10800" rIns="0" bIns="10800" anchor="ctr"/>
                <a:lstStyle/>
                <a:p>
                  <a:pPr algn="ctr" eaLnBrk="1" hangingPunct="1">
                    <a:defRPr/>
                  </a:pPr>
                  <a:endParaRPr lang="id-ID" sz="1600">
                    <a:solidFill>
                      <a:schemeClr val="bg1"/>
                    </a:solidFill>
                    <a:latin typeface="Cambria" pitchFamily="18" charset="0"/>
                    <a:cs typeface="Arial" charset="0"/>
                  </a:endParaRPr>
                </a:p>
              </p:txBody>
            </p:sp>
          </p:grpSp>
        </p:grpSp>
        <p:sp>
          <p:nvSpPr>
            <p:cNvPr id="40" name="Rectangle 20"/>
            <p:cNvSpPr>
              <a:spLocks noChangeArrowheads="1"/>
            </p:cNvSpPr>
            <p:nvPr/>
          </p:nvSpPr>
          <p:spPr bwMode="auto">
            <a:xfrm>
              <a:off x="547980" y="548680"/>
              <a:ext cx="1503740" cy="591436"/>
            </a:xfrm>
            <a:prstGeom prst="rect">
              <a:avLst/>
            </a:prstGeom>
            <a:solidFill>
              <a:srgbClr val="FFFF00"/>
            </a:solidFill>
            <a:ln w="28575" algn="ctr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id-ID" b="1" dirty="0">
                  <a:latin typeface="Cambria" pitchFamily="18" charset="0"/>
                  <a:cs typeface="Arial" charset="0"/>
                </a:rPr>
                <a:t>PROBLEMS / NEEDS</a:t>
              </a:r>
            </a:p>
          </p:txBody>
        </p:sp>
        <p:sp>
          <p:nvSpPr>
            <p:cNvPr id="41" name="AutoShape 56"/>
            <p:cNvSpPr>
              <a:spLocks noChangeArrowheads="1"/>
            </p:cNvSpPr>
            <p:nvPr/>
          </p:nvSpPr>
          <p:spPr bwMode="auto">
            <a:xfrm rot="16200000">
              <a:off x="1120937" y="1119424"/>
              <a:ext cx="364184" cy="518842"/>
            </a:xfrm>
            <a:prstGeom prst="leftArrow">
              <a:avLst>
                <a:gd name="adj1" fmla="val 59556"/>
                <a:gd name="adj2" fmla="val 70523"/>
              </a:avLst>
            </a:prstGeom>
            <a:solidFill>
              <a:srgbClr val="C00000"/>
            </a:solidFill>
            <a:ln w="38100" algn="ctr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10800000" vert="eaVert" wrap="none" lIns="0" tIns="10800" rIns="0" bIns="10800" anchor="ctr"/>
            <a:lstStyle/>
            <a:p>
              <a:pPr algn="ctr" eaLnBrk="1" hangingPunct="1">
                <a:defRPr/>
              </a:pPr>
              <a:endParaRPr lang="id-ID" sz="1600">
                <a:solidFill>
                  <a:schemeClr val="bg1"/>
                </a:solidFill>
                <a:latin typeface="Cambria" pitchFamily="18" charset="0"/>
                <a:cs typeface="Arial" charset="0"/>
              </a:endParaRPr>
            </a:p>
          </p:txBody>
        </p:sp>
      </p:grpSp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642918"/>
          </a:xfrm>
          <a:solidFill>
            <a:srgbClr val="002060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id-ID" dirty="0" smtClean="0">
                <a:solidFill>
                  <a:schemeClr val="bg1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KERANGKA UMUM LOGIC MODEL</a:t>
            </a:r>
            <a:endParaRPr lang="id-ID" dirty="0">
              <a:solidFill>
                <a:schemeClr val="bg1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sp>
        <p:nvSpPr>
          <p:cNvPr id="4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14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80480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Rectangle 156"/>
          <p:cNvSpPr/>
          <p:nvPr/>
        </p:nvSpPr>
        <p:spPr>
          <a:xfrm>
            <a:off x="0" y="571480"/>
            <a:ext cx="12190413" cy="14287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6" name="Rectangle 155"/>
          <p:cNvSpPr/>
          <p:nvPr/>
        </p:nvSpPr>
        <p:spPr>
          <a:xfrm>
            <a:off x="0" y="5286388"/>
            <a:ext cx="12190413" cy="1357322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5" name="Rectangle 154"/>
          <p:cNvSpPr/>
          <p:nvPr/>
        </p:nvSpPr>
        <p:spPr>
          <a:xfrm>
            <a:off x="0" y="4101815"/>
            <a:ext cx="12190413" cy="118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4" name="Rectangle 153"/>
          <p:cNvSpPr/>
          <p:nvPr/>
        </p:nvSpPr>
        <p:spPr>
          <a:xfrm>
            <a:off x="0" y="1905815"/>
            <a:ext cx="12190413" cy="219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4" name="Title 1"/>
          <p:cNvSpPr txBox="1">
            <a:spLocks/>
          </p:cNvSpPr>
          <p:nvPr/>
        </p:nvSpPr>
        <p:spPr>
          <a:xfrm>
            <a:off x="4" y="-24"/>
            <a:ext cx="12190413" cy="571504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40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POHON KINERJA / CASCADING KINERJA</a:t>
            </a:r>
            <a:endParaRPr lang="id-ID" sz="4000" dirty="0">
              <a:solidFill>
                <a:schemeClr val="bg1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sp>
        <p:nvSpPr>
          <p:cNvPr id="66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98024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15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152"/>
          <p:cNvGrpSpPr/>
          <p:nvPr/>
        </p:nvGrpSpPr>
        <p:grpSpPr>
          <a:xfrm>
            <a:off x="422019" y="615208"/>
            <a:ext cx="10989185" cy="5929354"/>
            <a:chOff x="422018" y="615208"/>
            <a:chExt cx="10989186" cy="5929354"/>
          </a:xfrm>
        </p:grpSpPr>
        <p:sp>
          <p:nvSpPr>
            <p:cNvPr id="103" name="Rounded Rectangle 102"/>
            <p:cNvSpPr/>
            <p:nvPr/>
          </p:nvSpPr>
          <p:spPr>
            <a:xfrm>
              <a:off x="2280849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30" name="Rounded Rectangle 129"/>
            <p:cNvSpPr/>
            <p:nvPr/>
          </p:nvSpPr>
          <p:spPr>
            <a:xfrm>
              <a:off x="2993786" y="615208"/>
              <a:ext cx="5857915" cy="877996"/>
            </a:xfrm>
            <a:prstGeom prst="roundRect">
              <a:avLst/>
            </a:prstGeom>
            <a:solidFill>
              <a:srgbClr val="66006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2800" b="1" dirty="0" smtClean="0">
                  <a:solidFill>
                    <a:schemeClr val="bg1"/>
                  </a:solidFill>
                  <a:latin typeface="Rockwell Condensed" pitchFamily="18" charset="0"/>
                  <a:cs typeface="Arial" pitchFamily="34" charset="0"/>
                </a:rPr>
                <a:t>TUJUAN/SASARAN DAERAH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2400" i="1" dirty="0" smtClean="0">
                  <a:solidFill>
                    <a:schemeClr val="bg1"/>
                  </a:solidFill>
                  <a:latin typeface="Rockwell Condensed" pitchFamily="18" charset="0"/>
                  <a:cs typeface="Arial" pitchFamily="34" charset="0"/>
                </a:rPr>
                <a:t>Impact</a:t>
              </a:r>
              <a:endParaRPr lang="id-ID" sz="2400" i="1" dirty="0">
                <a:solidFill>
                  <a:schemeClr val="bg1"/>
                </a:solidFill>
                <a:latin typeface="Rockwell Condensed" pitchFamily="18" charset="0"/>
                <a:cs typeface="Arial" pitchFamily="34" charset="0"/>
              </a:endParaRPr>
            </a:p>
          </p:txBody>
        </p:sp>
        <p:sp>
          <p:nvSpPr>
            <p:cNvPr id="177" name="Rounded Rectangle 176"/>
            <p:cNvSpPr/>
            <p:nvPr/>
          </p:nvSpPr>
          <p:spPr>
            <a:xfrm>
              <a:off x="422018" y="3318330"/>
              <a:ext cx="1742655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Program</a:t>
              </a:r>
            </a:p>
            <a:p>
              <a:pPr algn="ctr" eaLnBrk="1" hangingPunct="1">
                <a:defRPr/>
              </a:pPr>
              <a:r>
                <a:rPr lang="en-US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cxnSp>
          <p:nvCxnSpPr>
            <p:cNvPr id="280" name="Elbow Connector 279"/>
            <p:cNvCxnSpPr>
              <a:stCxn id="177" idx="2"/>
              <a:endCxn id="89" idx="0"/>
            </p:cNvCxnSpPr>
            <p:nvPr/>
          </p:nvCxnSpPr>
          <p:spPr>
            <a:xfrm rot="5400000">
              <a:off x="770630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Elbow Connector 332"/>
            <p:cNvCxnSpPr>
              <a:stCxn id="130" idx="2"/>
              <a:endCxn id="128" idx="0"/>
            </p:cNvCxnSpPr>
            <p:nvPr/>
          </p:nvCxnSpPr>
          <p:spPr>
            <a:xfrm rot="5400000">
              <a:off x="4060747" y="211929"/>
              <a:ext cx="580722" cy="3143272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ounded Rectangle 87"/>
            <p:cNvSpPr/>
            <p:nvPr/>
          </p:nvSpPr>
          <p:spPr>
            <a:xfrm>
              <a:off x="1351433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422021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 eaLnBrk="1" hangingPunct="1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13" name="Rounded Rectangle 112"/>
            <p:cNvSpPr/>
            <p:nvPr/>
          </p:nvSpPr>
          <p:spPr>
            <a:xfrm>
              <a:off x="3210270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19" name="Rounded Rectangle 118"/>
            <p:cNvSpPr/>
            <p:nvPr/>
          </p:nvSpPr>
          <p:spPr>
            <a:xfrm>
              <a:off x="5069099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20" name="Rounded Rectangle 119"/>
            <p:cNvSpPr/>
            <p:nvPr/>
          </p:nvSpPr>
          <p:spPr>
            <a:xfrm>
              <a:off x="4139685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25" name="Rounded Rectangle 124"/>
            <p:cNvSpPr/>
            <p:nvPr/>
          </p:nvSpPr>
          <p:spPr>
            <a:xfrm>
              <a:off x="2280849" y="3318330"/>
              <a:ext cx="1742655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Program</a:t>
              </a:r>
            </a:p>
            <a:p>
              <a:pPr algn="ctr">
                <a:defRPr/>
              </a:pPr>
              <a:r>
                <a:rPr lang="en-US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26" name="Rounded Rectangle 125"/>
            <p:cNvSpPr/>
            <p:nvPr/>
          </p:nvSpPr>
          <p:spPr>
            <a:xfrm>
              <a:off x="4139679" y="3318330"/>
              <a:ext cx="1742655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Program</a:t>
              </a:r>
            </a:p>
            <a:p>
              <a:pPr algn="ctr">
                <a:defRPr/>
              </a:pPr>
              <a:r>
                <a:rPr lang="en-US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27" name="Rounded Rectangle 126"/>
            <p:cNvSpPr/>
            <p:nvPr/>
          </p:nvSpPr>
          <p:spPr>
            <a:xfrm>
              <a:off x="7809718" y="3318330"/>
              <a:ext cx="1742655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Program</a:t>
              </a:r>
            </a:p>
            <a:p>
              <a:pPr algn="ctr">
                <a:defRPr/>
              </a:pPr>
              <a:r>
                <a:rPr lang="en-US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28" name="Rounded Rectangle 127"/>
            <p:cNvSpPr/>
            <p:nvPr/>
          </p:nvSpPr>
          <p:spPr>
            <a:xfrm>
              <a:off x="1350712" y="2073926"/>
              <a:ext cx="2857519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Tuj/Sas Strategis OPD</a:t>
              </a:r>
            </a:p>
            <a:p>
              <a:pPr algn="ctr" eaLnBrk="1" hangingPunct="1">
                <a:defRPr/>
              </a:pPr>
              <a:r>
                <a:rPr lang="id-ID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Intermed 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31" name="Rounded Rectangle 130"/>
            <p:cNvSpPr/>
            <p:nvPr/>
          </p:nvSpPr>
          <p:spPr>
            <a:xfrm>
              <a:off x="8166907" y="2073926"/>
              <a:ext cx="2642485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Tuj/Sas Strategis OPD</a:t>
              </a:r>
            </a:p>
            <a:p>
              <a:pPr algn="ctr">
                <a:defRPr/>
              </a:pPr>
              <a:r>
                <a:rPr lang="id-ID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Intermed 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38" name="Rounded Rectangle 137"/>
            <p:cNvSpPr/>
            <p:nvPr/>
          </p:nvSpPr>
          <p:spPr>
            <a:xfrm>
              <a:off x="9668549" y="3318330"/>
              <a:ext cx="1742655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Program</a:t>
              </a:r>
            </a:p>
            <a:p>
              <a:pPr algn="ctr">
                <a:defRPr/>
              </a:pPr>
              <a:r>
                <a:rPr lang="en-US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62" name="Rounded Rectangle 161"/>
            <p:cNvSpPr/>
            <p:nvPr/>
          </p:nvSpPr>
          <p:spPr>
            <a:xfrm>
              <a:off x="7809723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70" name="Rounded Rectangle 169"/>
            <p:cNvSpPr/>
            <p:nvPr/>
          </p:nvSpPr>
          <p:spPr>
            <a:xfrm>
              <a:off x="8739137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78" name="Rounded Rectangle 177"/>
            <p:cNvSpPr/>
            <p:nvPr/>
          </p:nvSpPr>
          <p:spPr>
            <a:xfrm>
              <a:off x="10597965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79" name="Rounded Rectangle 178"/>
            <p:cNvSpPr/>
            <p:nvPr/>
          </p:nvSpPr>
          <p:spPr>
            <a:xfrm>
              <a:off x="9668549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cxnSp>
          <p:nvCxnSpPr>
            <p:cNvPr id="181" name="Elbow Connector 180"/>
            <p:cNvCxnSpPr>
              <a:stCxn id="177" idx="2"/>
              <a:endCxn id="88" idx="0"/>
            </p:cNvCxnSpPr>
            <p:nvPr/>
          </p:nvCxnSpPr>
          <p:spPr>
            <a:xfrm rot="16200000" flipH="1">
              <a:off x="1235338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Elbow Connector 184"/>
            <p:cNvCxnSpPr>
              <a:stCxn id="125" idx="2"/>
              <a:endCxn id="103" idx="0"/>
            </p:cNvCxnSpPr>
            <p:nvPr/>
          </p:nvCxnSpPr>
          <p:spPr>
            <a:xfrm rot="5400000">
              <a:off x="2629461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Elbow Connector 199"/>
            <p:cNvCxnSpPr>
              <a:stCxn id="125" idx="2"/>
              <a:endCxn id="113" idx="0"/>
            </p:cNvCxnSpPr>
            <p:nvPr/>
          </p:nvCxnSpPr>
          <p:spPr>
            <a:xfrm rot="16200000" flipH="1">
              <a:off x="3094168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Elbow Connector 205"/>
            <p:cNvCxnSpPr>
              <a:stCxn id="126" idx="2"/>
              <a:endCxn id="120" idx="0"/>
            </p:cNvCxnSpPr>
            <p:nvPr/>
          </p:nvCxnSpPr>
          <p:spPr>
            <a:xfrm rot="5400000">
              <a:off x="4488293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Elbow Connector 206"/>
            <p:cNvCxnSpPr>
              <a:stCxn id="126" idx="2"/>
              <a:endCxn id="119" idx="0"/>
            </p:cNvCxnSpPr>
            <p:nvPr/>
          </p:nvCxnSpPr>
          <p:spPr>
            <a:xfrm rot="16200000" flipH="1">
              <a:off x="4953000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Elbow Connector 211"/>
            <p:cNvCxnSpPr>
              <a:stCxn id="127" idx="2"/>
              <a:endCxn id="162" idx="0"/>
            </p:cNvCxnSpPr>
            <p:nvPr/>
          </p:nvCxnSpPr>
          <p:spPr>
            <a:xfrm rot="5400000">
              <a:off x="8158331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Elbow Connector 212"/>
            <p:cNvCxnSpPr>
              <a:stCxn id="127" idx="2"/>
              <a:endCxn id="170" idx="0"/>
            </p:cNvCxnSpPr>
            <p:nvPr/>
          </p:nvCxnSpPr>
          <p:spPr>
            <a:xfrm rot="16200000" flipH="1">
              <a:off x="8623038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Elbow Connector 217"/>
            <p:cNvCxnSpPr>
              <a:stCxn id="138" idx="2"/>
              <a:endCxn id="179" idx="0"/>
            </p:cNvCxnSpPr>
            <p:nvPr/>
          </p:nvCxnSpPr>
          <p:spPr>
            <a:xfrm rot="5400000">
              <a:off x="10017161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Elbow Connector 218"/>
            <p:cNvCxnSpPr>
              <a:stCxn id="138" idx="2"/>
              <a:endCxn id="178" idx="0"/>
            </p:cNvCxnSpPr>
            <p:nvPr/>
          </p:nvCxnSpPr>
          <p:spPr>
            <a:xfrm rot="16200000" flipH="1">
              <a:off x="10481869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Rounded Rectangle 224"/>
            <p:cNvSpPr/>
            <p:nvPr/>
          </p:nvSpPr>
          <p:spPr>
            <a:xfrm>
              <a:off x="1351433" y="544888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226" name="Rounded Rectangle 225"/>
            <p:cNvSpPr/>
            <p:nvPr/>
          </p:nvSpPr>
          <p:spPr>
            <a:xfrm>
              <a:off x="422021" y="544888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227" name="Rounded Rectangle 226"/>
            <p:cNvSpPr/>
            <p:nvPr/>
          </p:nvSpPr>
          <p:spPr>
            <a:xfrm>
              <a:off x="3210270" y="544888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231" name="Rounded Rectangle 230"/>
            <p:cNvSpPr/>
            <p:nvPr/>
          </p:nvSpPr>
          <p:spPr>
            <a:xfrm>
              <a:off x="4139685" y="544888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232" name="Rounded Rectangle 231"/>
            <p:cNvSpPr/>
            <p:nvPr/>
          </p:nvSpPr>
          <p:spPr>
            <a:xfrm>
              <a:off x="7809723" y="544888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236" name="Rounded Rectangle 235"/>
            <p:cNvSpPr/>
            <p:nvPr/>
          </p:nvSpPr>
          <p:spPr>
            <a:xfrm>
              <a:off x="10597965" y="544888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cxnSp>
          <p:nvCxnSpPr>
            <p:cNvPr id="242" name="Elbow Connector 241"/>
            <p:cNvCxnSpPr>
              <a:stCxn id="128" idx="2"/>
              <a:endCxn id="177" idx="0"/>
            </p:cNvCxnSpPr>
            <p:nvPr/>
          </p:nvCxnSpPr>
          <p:spPr>
            <a:xfrm rot="5400000">
              <a:off x="1746048" y="2284906"/>
              <a:ext cx="580722" cy="148612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Elbow Connector 244"/>
            <p:cNvCxnSpPr>
              <a:stCxn id="128" idx="2"/>
              <a:endCxn id="125" idx="0"/>
            </p:cNvCxnSpPr>
            <p:nvPr/>
          </p:nvCxnSpPr>
          <p:spPr>
            <a:xfrm rot="16200000" flipH="1">
              <a:off x="2675463" y="2841616"/>
              <a:ext cx="580722" cy="37270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Elbow Connector 248"/>
            <p:cNvCxnSpPr>
              <a:stCxn id="128" idx="2"/>
              <a:endCxn id="126" idx="0"/>
            </p:cNvCxnSpPr>
            <p:nvPr/>
          </p:nvCxnSpPr>
          <p:spPr>
            <a:xfrm rot="16200000" flipH="1">
              <a:off x="3604878" y="1912201"/>
              <a:ext cx="580722" cy="223153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Elbow Connector 251"/>
            <p:cNvCxnSpPr>
              <a:stCxn id="131" idx="2"/>
              <a:endCxn id="127" idx="0"/>
            </p:cNvCxnSpPr>
            <p:nvPr/>
          </p:nvCxnSpPr>
          <p:spPr>
            <a:xfrm rot="5400000">
              <a:off x="8794237" y="2624417"/>
              <a:ext cx="580722" cy="80710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Elbow Connector 260"/>
            <p:cNvCxnSpPr>
              <a:stCxn id="131" idx="2"/>
              <a:endCxn id="138" idx="0"/>
            </p:cNvCxnSpPr>
            <p:nvPr/>
          </p:nvCxnSpPr>
          <p:spPr>
            <a:xfrm rot="16200000" flipH="1">
              <a:off x="9723652" y="2502105"/>
              <a:ext cx="580722" cy="105172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Elbow Connector 269"/>
            <p:cNvCxnSpPr>
              <a:stCxn id="130" idx="2"/>
              <a:endCxn id="131" idx="0"/>
            </p:cNvCxnSpPr>
            <p:nvPr/>
          </p:nvCxnSpPr>
          <p:spPr>
            <a:xfrm rot="16200000" flipH="1">
              <a:off x="7415086" y="862"/>
              <a:ext cx="580722" cy="356540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Rounded Rectangle 85"/>
            <p:cNvSpPr/>
            <p:nvPr/>
          </p:nvSpPr>
          <p:spPr>
            <a:xfrm>
              <a:off x="5095074" y="546962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87" name="Rounded Rectangle 86"/>
            <p:cNvSpPr/>
            <p:nvPr/>
          </p:nvSpPr>
          <p:spPr>
            <a:xfrm>
              <a:off x="2308992" y="546962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8767998" y="546962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1" name="Rounded Rectangle 90"/>
            <p:cNvSpPr/>
            <p:nvPr/>
          </p:nvSpPr>
          <p:spPr>
            <a:xfrm>
              <a:off x="9696692" y="546962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2" name="Rounded Rectangle 91"/>
            <p:cNvSpPr/>
            <p:nvPr/>
          </p:nvSpPr>
          <p:spPr>
            <a:xfrm>
              <a:off x="1351434" y="609182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3" name="Rounded Rectangle 92"/>
            <p:cNvSpPr/>
            <p:nvPr/>
          </p:nvSpPr>
          <p:spPr>
            <a:xfrm>
              <a:off x="422022" y="609182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4" name="Rounded Rectangle 93"/>
            <p:cNvSpPr/>
            <p:nvPr/>
          </p:nvSpPr>
          <p:spPr>
            <a:xfrm>
              <a:off x="3210271" y="609182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5" name="Rounded Rectangle 94"/>
            <p:cNvSpPr/>
            <p:nvPr/>
          </p:nvSpPr>
          <p:spPr>
            <a:xfrm>
              <a:off x="4139686" y="609182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6" name="Rounded Rectangle 95"/>
            <p:cNvSpPr/>
            <p:nvPr/>
          </p:nvSpPr>
          <p:spPr>
            <a:xfrm>
              <a:off x="7809724" y="609182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7" name="Rounded Rectangle 96"/>
            <p:cNvSpPr/>
            <p:nvPr/>
          </p:nvSpPr>
          <p:spPr>
            <a:xfrm>
              <a:off x="10597966" y="609182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8" name="Rounded Rectangle 97"/>
            <p:cNvSpPr/>
            <p:nvPr/>
          </p:nvSpPr>
          <p:spPr>
            <a:xfrm>
              <a:off x="5095075" y="611256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2308993" y="611256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8767999" y="611256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01" name="Rounded Rectangle 100"/>
            <p:cNvSpPr/>
            <p:nvPr/>
          </p:nvSpPr>
          <p:spPr>
            <a:xfrm>
              <a:off x="9696693" y="611256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cxnSp>
          <p:nvCxnSpPr>
            <p:cNvPr id="104" name="Straight Arrow Connector 103"/>
            <p:cNvCxnSpPr>
              <a:stCxn id="89" idx="2"/>
              <a:endCxn id="226" idx="0"/>
            </p:cNvCxnSpPr>
            <p:nvPr/>
          </p:nvCxnSpPr>
          <p:spPr>
            <a:xfrm rot="5400000">
              <a:off x="717408" y="5337648"/>
              <a:ext cx="22246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Arrow Connector 105"/>
            <p:cNvCxnSpPr>
              <a:stCxn id="88" idx="2"/>
              <a:endCxn id="225" idx="0"/>
            </p:cNvCxnSpPr>
            <p:nvPr/>
          </p:nvCxnSpPr>
          <p:spPr>
            <a:xfrm rot="5400000">
              <a:off x="1646820" y="5337648"/>
              <a:ext cx="22246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Arrow Connector 107"/>
            <p:cNvCxnSpPr>
              <a:stCxn id="103" idx="2"/>
              <a:endCxn id="87" idx="0"/>
            </p:cNvCxnSpPr>
            <p:nvPr/>
          </p:nvCxnSpPr>
          <p:spPr>
            <a:xfrm rot="16200000" flipH="1">
              <a:off x="2565866" y="5348017"/>
              <a:ext cx="24320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109"/>
            <p:cNvCxnSpPr>
              <a:stCxn id="113" idx="2"/>
              <a:endCxn id="227" idx="0"/>
            </p:cNvCxnSpPr>
            <p:nvPr/>
          </p:nvCxnSpPr>
          <p:spPr>
            <a:xfrm rot="5400000">
              <a:off x="3505657" y="5337648"/>
              <a:ext cx="22246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Arrow Connector 111"/>
            <p:cNvCxnSpPr>
              <a:stCxn id="120" idx="2"/>
              <a:endCxn id="231" idx="0"/>
            </p:cNvCxnSpPr>
            <p:nvPr/>
          </p:nvCxnSpPr>
          <p:spPr>
            <a:xfrm rot="5400000">
              <a:off x="4435072" y="5337648"/>
              <a:ext cx="22246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/>
            <p:cNvCxnSpPr>
              <a:stCxn id="119" idx="2"/>
              <a:endCxn id="86" idx="0"/>
            </p:cNvCxnSpPr>
            <p:nvPr/>
          </p:nvCxnSpPr>
          <p:spPr>
            <a:xfrm rot="16200000" flipH="1">
              <a:off x="5354116" y="5348017"/>
              <a:ext cx="24320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/>
            <p:cNvCxnSpPr>
              <a:stCxn id="226" idx="2"/>
              <a:endCxn id="93" idx="0"/>
            </p:cNvCxnSpPr>
            <p:nvPr/>
          </p:nvCxnSpPr>
          <p:spPr>
            <a:xfrm rot="16200000" flipH="1">
              <a:off x="723169" y="598635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Arrow Connector 120"/>
            <p:cNvCxnSpPr>
              <a:stCxn id="225" idx="2"/>
              <a:endCxn id="92" idx="0"/>
            </p:cNvCxnSpPr>
            <p:nvPr/>
          </p:nvCxnSpPr>
          <p:spPr>
            <a:xfrm rot="16200000" flipH="1">
              <a:off x="1652581" y="598635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Arrow Connector 122"/>
            <p:cNvCxnSpPr>
              <a:stCxn id="87" idx="2"/>
              <a:endCxn id="99" idx="0"/>
            </p:cNvCxnSpPr>
            <p:nvPr/>
          </p:nvCxnSpPr>
          <p:spPr>
            <a:xfrm rot="16200000" flipH="1">
              <a:off x="2610140" y="600709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Arrow Connector 128"/>
            <p:cNvCxnSpPr>
              <a:stCxn id="227" idx="2"/>
              <a:endCxn id="94" idx="0"/>
            </p:cNvCxnSpPr>
            <p:nvPr/>
          </p:nvCxnSpPr>
          <p:spPr>
            <a:xfrm rot="16200000" flipH="1">
              <a:off x="3511418" y="598635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/>
            <p:cNvCxnSpPr>
              <a:stCxn id="231" idx="2"/>
              <a:endCxn id="95" idx="0"/>
            </p:cNvCxnSpPr>
            <p:nvPr/>
          </p:nvCxnSpPr>
          <p:spPr>
            <a:xfrm rot="16200000" flipH="1">
              <a:off x="4440833" y="598635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Arrow Connector 134"/>
            <p:cNvCxnSpPr>
              <a:stCxn id="86" idx="2"/>
              <a:endCxn id="98" idx="0"/>
            </p:cNvCxnSpPr>
            <p:nvPr/>
          </p:nvCxnSpPr>
          <p:spPr>
            <a:xfrm rot="16200000" flipH="1">
              <a:off x="5396222" y="600709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Arrow Connector 136"/>
            <p:cNvCxnSpPr>
              <a:stCxn id="162" idx="2"/>
              <a:endCxn id="232" idx="0"/>
            </p:cNvCxnSpPr>
            <p:nvPr/>
          </p:nvCxnSpPr>
          <p:spPr>
            <a:xfrm rot="5400000">
              <a:off x="8105110" y="5337648"/>
              <a:ext cx="22246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Arrow Connector 139"/>
            <p:cNvCxnSpPr>
              <a:stCxn id="170" idx="2"/>
              <a:endCxn id="90" idx="0"/>
            </p:cNvCxnSpPr>
            <p:nvPr/>
          </p:nvCxnSpPr>
          <p:spPr>
            <a:xfrm rot="16200000" flipH="1">
              <a:off x="9024154" y="5348017"/>
              <a:ext cx="24320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141"/>
            <p:cNvCxnSpPr>
              <a:stCxn id="179" idx="2"/>
              <a:endCxn id="91" idx="0"/>
            </p:cNvCxnSpPr>
            <p:nvPr/>
          </p:nvCxnSpPr>
          <p:spPr>
            <a:xfrm rot="16200000" flipH="1">
              <a:off x="9953566" y="5348017"/>
              <a:ext cx="24320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/>
            <p:cNvCxnSpPr>
              <a:stCxn id="178" idx="2"/>
              <a:endCxn id="236" idx="0"/>
            </p:cNvCxnSpPr>
            <p:nvPr/>
          </p:nvCxnSpPr>
          <p:spPr>
            <a:xfrm rot="5400000">
              <a:off x="10893352" y="5337648"/>
              <a:ext cx="22246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45"/>
            <p:cNvCxnSpPr>
              <a:stCxn id="232" idx="2"/>
              <a:endCxn id="96" idx="0"/>
            </p:cNvCxnSpPr>
            <p:nvPr/>
          </p:nvCxnSpPr>
          <p:spPr>
            <a:xfrm rot="16200000" flipH="1">
              <a:off x="8110871" y="598635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Arrow Connector 147"/>
            <p:cNvCxnSpPr>
              <a:stCxn id="90" idx="2"/>
              <a:endCxn id="100" idx="0"/>
            </p:cNvCxnSpPr>
            <p:nvPr/>
          </p:nvCxnSpPr>
          <p:spPr>
            <a:xfrm rot="16200000" flipH="1">
              <a:off x="9069146" y="600709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Arrow Connector 149"/>
            <p:cNvCxnSpPr>
              <a:stCxn id="91" idx="2"/>
              <a:endCxn id="101" idx="0"/>
            </p:cNvCxnSpPr>
            <p:nvPr/>
          </p:nvCxnSpPr>
          <p:spPr>
            <a:xfrm rot="16200000" flipH="1">
              <a:off x="9997840" y="600709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/>
            <p:cNvCxnSpPr>
              <a:stCxn id="236" idx="2"/>
              <a:endCxn id="97" idx="0"/>
            </p:cNvCxnSpPr>
            <p:nvPr/>
          </p:nvCxnSpPr>
          <p:spPr>
            <a:xfrm rot="16200000" flipH="1">
              <a:off x="10899113" y="598635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561915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1"/>
          <p:cNvSpPr txBox="1">
            <a:spLocks/>
          </p:cNvSpPr>
          <p:nvPr/>
        </p:nvSpPr>
        <p:spPr>
          <a:xfrm>
            <a:off x="4" y="-24"/>
            <a:ext cx="12190413" cy="468000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POHON KINERJA – STRUKTUR ORGANISASI</a:t>
            </a:r>
            <a:endParaRPr lang="id-ID" sz="3600" dirty="0">
              <a:solidFill>
                <a:schemeClr val="bg1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grpSp>
        <p:nvGrpSpPr>
          <p:cNvPr id="2" name="Group 255"/>
          <p:cNvGrpSpPr/>
          <p:nvPr/>
        </p:nvGrpSpPr>
        <p:grpSpPr>
          <a:xfrm>
            <a:off x="1" y="500042"/>
            <a:ext cx="12190412" cy="6072230"/>
            <a:chOff x="0" y="571480"/>
            <a:chExt cx="12190413" cy="6072230"/>
          </a:xfrm>
        </p:grpSpPr>
        <p:sp>
          <p:nvSpPr>
            <p:cNvPr id="157" name="Rectangle 156"/>
            <p:cNvSpPr/>
            <p:nvPr/>
          </p:nvSpPr>
          <p:spPr>
            <a:xfrm>
              <a:off x="0" y="571480"/>
              <a:ext cx="12190413" cy="142876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0" y="5286388"/>
              <a:ext cx="12190413" cy="1357322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0" y="4101815"/>
              <a:ext cx="12190413" cy="11880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0" y="1905815"/>
              <a:ext cx="12190413" cy="2196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" name="Group 223"/>
            <p:cNvGrpSpPr/>
            <p:nvPr/>
          </p:nvGrpSpPr>
          <p:grpSpPr>
            <a:xfrm>
              <a:off x="1622322" y="615208"/>
              <a:ext cx="9259230" cy="5946581"/>
              <a:chOff x="1336570" y="615208"/>
              <a:chExt cx="9259230" cy="5946581"/>
            </a:xfrm>
          </p:grpSpPr>
          <p:sp>
            <p:nvSpPr>
              <p:cNvPr id="130" name="Rounded Rectangle 129"/>
              <p:cNvSpPr/>
              <p:nvPr/>
            </p:nvSpPr>
            <p:spPr>
              <a:xfrm>
                <a:off x="2993786" y="615208"/>
                <a:ext cx="5857915" cy="877996"/>
              </a:xfrm>
              <a:prstGeom prst="roundRect">
                <a:avLst/>
              </a:prstGeom>
              <a:solidFill>
                <a:srgbClr val="660066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d-ID" sz="2800" b="1" dirty="0" smtClean="0">
                    <a:solidFill>
                      <a:schemeClr val="bg1"/>
                    </a:solidFill>
                    <a:latin typeface="Rockwell Condensed" pitchFamily="18" charset="0"/>
                    <a:cs typeface="Arial" pitchFamily="34" charset="0"/>
                  </a:rPr>
                  <a:t>TUJUAN/SASARAN DAERAH</a:t>
                </a: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d-ID" sz="2400" i="1" dirty="0" smtClean="0">
                    <a:solidFill>
                      <a:schemeClr val="bg1"/>
                    </a:solidFill>
                    <a:latin typeface="Rockwell Condensed" pitchFamily="18" charset="0"/>
                    <a:cs typeface="Arial" pitchFamily="34" charset="0"/>
                  </a:rPr>
                  <a:t>Impact</a:t>
                </a:r>
                <a:endParaRPr lang="id-ID" sz="2400" i="1" dirty="0">
                  <a:solidFill>
                    <a:schemeClr val="bg1"/>
                  </a:solidFill>
                  <a:latin typeface="Rockwell Condensed" pitchFamily="18" charset="0"/>
                  <a:cs typeface="Arial" pitchFamily="34" charset="0"/>
                </a:endParaRPr>
              </a:p>
            </p:txBody>
          </p:sp>
          <p:sp>
            <p:nvSpPr>
              <p:cNvPr id="127" name="Rounded Rectangle 126"/>
              <p:cNvSpPr/>
              <p:nvPr/>
            </p:nvSpPr>
            <p:spPr>
              <a:xfrm>
                <a:off x="2336702" y="3318330"/>
                <a:ext cx="1742655" cy="663682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400" b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Program</a:t>
                </a:r>
              </a:p>
              <a:p>
                <a:pPr algn="ctr">
                  <a:defRPr/>
                </a:pPr>
                <a:r>
                  <a:rPr lang="en-US" sz="1400" b="1" i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Outcome</a:t>
                </a:r>
                <a:endParaRPr lang="en-US" sz="1400" b="1" i="1" dirty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131" name="Rounded Rectangle 130"/>
              <p:cNvSpPr/>
              <p:nvPr/>
            </p:nvSpPr>
            <p:spPr>
              <a:xfrm>
                <a:off x="3023372" y="2073926"/>
                <a:ext cx="5857915" cy="663682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b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Tuj/Sas Strategis OPD</a:t>
                </a:r>
              </a:p>
              <a:p>
                <a:pPr algn="ctr">
                  <a:defRPr/>
                </a:pPr>
                <a:r>
                  <a:rPr lang="id-ID" b="1" i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Intermed Outcome</a:t>
                </a:r>
                <a:endParaRPr lang="en-US" b="1" i="1" dirty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138" name="Rounded Rectangle 137"/>
              <p:cNvSpPr/>
              <p:nvPr/>
            </p:nvSpPr>
            <p:spPr>
              <a:xfrm>
                <a:off x="7809718" y="3318330"/>
                <a:ext cx="1742655" cy="663682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400" b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Program</a:t>
                </a:r>
              </a:p>
              <a:p>
                <a:pPr algn="ctr">
                  <a:defRPr/>
                </a:pPr>
                <a:r>
                  <a:rPr lang="en-US" sz="1400" b="1" i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Outcome</a:t>
                </a:r>
                <a:endParaRPr lang="en-US" sz="1400" b="1" i="1" dirty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162" name="Rounded Rectangle 161"/>
              <p:cNvSpPr/>
              <p:nvPr/>
            </p:nvSpPr>
            <p:spPr>
              <a:xfrm>
                <a:off x="1836636" y="4562734"/>
                <a:ext cx="813238" cy="663682"/>
              </a:xfrm>
              <a:prstGeom prst="roundRect">
                <a:avLst/>
              </a:prstGeom>
              <a:solidFill>
                <a:srgbClr val="FF33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Kegiatan</a:t>
                </a:r>
              </a:p>
              <a:p>
                <a:pPr algn="ctr">
                  <a:defRPr/>
                </a:pPr>
                <a:r>
                  <a:rPr lang="id-ID" sz="1050" b="1" i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Output</a:t>
                </a:r>
                <a:endParaRPr lang="en-US" sz="1050" b="1" i="1" dirty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170" name="Rounded Rectangle 169"/>
              <p:cNvSpPr/>
              <p:nvPr/>
            </p:nvSpPr>
            <p:spPr>
              <a:xfrm>
                <a:off x="3738042" y="4562734"/>
                <a:ext cx="813238" cy="663682"/>
              </a:xfrm>
              <a:prstGeom prst="roundRect">
                <a:avLst/>
              </a:prstGeom>
              <a:solidFill>
                <a:srgbClr val="FF33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Kegiatan</a:t>
                </a:r>
              </a:p>
              <a:p>
                <a:pPr algn="ctr">
                  <a:defRPr/>
                </a:pPr>
                <a:r>
                  <a:rPr lang="id-ID" sz="1050" b="1" i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Output</a:t>
                </a:r>
                <a:endParaRPr lang="en-US" sz="1050" b="1" i="1" dirty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178" name="Rounded Rectangle 177"/>
              <p:cNvSpPr/>
              <p:nvPr/>
            </p:nvSpPr>
            <p:spPr>
              <a:xfrm>
                <a:off x="9211058" y="4562734"/>
                <a:ext cx="813238" cy="663682"/>
              </a:xfrm>
              <a:prstGeom prst="roundRect">
                <a:avLst/>
              </a:prstGeom>
              <a:solidFill>
                <a:srgbClr val="FF33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Kegiatan</a:t>
                </a:r>
              </a:p>
              <a:p>
                <a:pPr algn="ctr">
                  <a:defRPr/>
                </a:pPr>
                <a:r>
                  <a:rPr lang="id-ID" sz="1050" b="1" i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Output</a:t>
                </a:r>
                <a:endParaRPr lang="en-US" sz="1050" b="1" i="1" dirty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179" name="Rounded Rectangle 178"/>
              <p:cNvSpPr/>
              <p:nvPr/>
            </p:nvSpPr>
            <p:spPr>
              <a:xfrm>
                <a:off x="7381090" y="4562734"/>
                <a:ext cx="813238" cy="663682"/>
              </a:xfrm>
              <a:prstGeom prst="roundRect">
                <a:avLst/>
              </a:prstGeom>
              <a:solidFill>
                <a:srgbClr val="FF33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Kegiatan</a:t>
                </a:r>
              </a:p>
              <a:p>
                <a:pPr algn="ctr">
                  <a:defRPr/>
                </a:pPr>
                <a:r>
                  <a:rPr lang="id-ID" sz="1050" b="1" i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Output</a:t>
                </a:r>
                <a:endParaRPr lang="en-US" sz="1050" b="1" i="1" dirty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cxnSp>
            <p:nvCxnSpPr>
              <p:cNvPr id="212" name="Elbow Connector 211"/>
              <p:cNvCxnSpPr>
                <a:stCxn id="127" idx="2"/>
                <a:endCxn id="162" idx="0"/>
              </p:cNvCxnSpPr>
              <p:nvPr/>
            </p:nvCxnSpPr>
            <p:spPr>
              <a:xfrm rot="5400000">
                <a:off x="2435282" y="3789986"/>
                <a:ext cx="580722" cy="964775"/>
              </a:xfrm>
              <a:prstGeom prst="bent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Elbow Connector 212"/>
              <p:cNvCxnSpPr>
                <a:stCxn id="127" idx="2"/>
                <a:endCxn id="170" idx="0"/>
              </p:cNvCxnSpPr>
              <p:nvPr/>
            </p:nvCxnSpPr>
            <p:spPr>
              <a:xfrm rot="16200000" flipH="1">
                <a:off x="3385984" y="3804057"/>
                <a:ext cx="580722" cy="936631"/>
              </a:xfrm>
              <a:prstGeom prst="bent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Elbow Connector 217"/>
              <p:cNvCxnSpPr>
                <a:stCxn id="138" idx="2"/>
                <a:endCxn id="179" idx="0"/>
              </p:cNvCxnSpPr>
              <p:nvPr/>
            </p:nvCxnSpPr>
            <p:spPr>
              <a:xfrm rot="5400000">
                <a:off x="7944017" y="3825705"/>
                <a:ext cx="580722" cy="893337"/>
              </a:xfrm>
              <a:prstGeom prst="bent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Elbow Connector 218"/>
              <p:cNvCxnSpPr>
                <a:stCxn id="138" idx="2"/>
                <a:endCxn id="178" idx="0"/>
              </p:cNvCxnSpPr>
              <p:nvPr/>
            </p:nvCxnSpPr>
            <p:spPr>
              <a:xfrm rot="16200000" flipH="1">
                <a:off x="8859000" y="3804057"/>
                <a:ext cx="580722" cy="936631"/>
              </a:xfrm>
              <a:prstGeom prst="bent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2" name="Rounded Rectangle 231"/>
              <p:cNvSpPr/>
              <p:nvPr/>
            </p:nvSpPr>
            <p:spPr>
              <a:xfrm>
                <a:off x="1336570" y="5448880"/>
                <a:ext cx="813238" cy="432000"/>
              </a:xfrm>
              <a:prstGeom prst="roundRect">
                <a:avLst/>
              </a:prstGeom>
              <a:solidFill>
                <a:srgbClr val="0066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Proses</a:t>
                </a:r>
                <a:endParaRPr lang="en-US" sz="1050" b="1" i="1" dirty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236" name="Rounded Rectangle 235"/>
              <p:cNvSpPr/>
              <p:nvPr/>
            </p:nvSpPr>
            <p:spPr>
              <a:xfrm>
                <a:off x="8782429" y="5497330"/>
                <a:ext cx="813238" cy="432000"/>
              </a:xfrm>
              <a:prstGeom prst="roundRect">
                <a:avLst/>
              </a:prstGeom>
              <a:solidFill>
                <a:srgbClr val="0066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Proses</a:t>
                </a:r>
                <a:endParaRPr lang="en-US" sz="1050" b="1" i="1" dirty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cxnSp>
            <p:nvCxnSpPr>
              <p:cNvPr id="252" name="Elbow Connector 251"/>
              <p:cNvCxnSpPr>
                <a:stCxn id="131" idx="2"/>
                <a:endCxn id="127" idx="0"/>
              </p:cNvCxnSpPr>
              <p:nvPr/>
            </p:nvCxnSpPr>
            <p:spPr>
              <a:xfrm rot="5400000">
                <a:off x="4289819" y="1655819"/>
                <a:ext cx="580722" cy="2744300"/>
              </a:xfrm>
              <a:prstGeom prst="bent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Elbow Connector 260"/>
              <p:cNvCxnSpPr>
                <a:stCxn id="131" idx="2"/>
                <a:endCxn id="138" idx="0"/>
              </p:cNvCxnSpPr>
              <p:nvPr/>
            </p:nvCxnSpPr>
            <p:spPr>
              <a:xfrm rot="16200000" flipH="1">
                <a:off x="7026327" y="1663611"/>
                <a:ext cx="580722" cy="2728716"/>
              </a:xfrm>
              <a:prstGeom prst="bentConnector3">
                <a:avLst>
                  <a:gd name="adj1" fmla="val 50000"/>
                </a:avLst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Rounded Rectangle 89"/>
              <p:cNvSpPr/>
              <p:nvPr/>
            </p:nvSpPr>
            <p:spPr>
              <a:xfrm>
                <a:off x="3237686" y="5455765"/>
                <a:ext cx="813238" cy="432000"/>
              </a:xfrm>
              <a:prstGeom prst="roundRect">
                <a:avLst/>
              </a:prstGeom>
              <a:solidFill>
                <a:srgbClr val="0066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Proses</a:t>
                </a:r>
                <a:endParaRPr lang="en-US" sz="1050" b="1" i="1" dirty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91" name="Rounded Rectangle 90"/>
              <p:cNvSpPr/>
              <p:nvPr/>
            </p:nvSpPr>
            <p:spPr>
              <a:xfrm>
                <a:off x="6853604" y="5469620"/>
                <a:ext cx="813238" cy="432000"/>
              </a:xfrm>
              <a:prstGeom prst="roundRect">
                <a:avLst/>
              </a:prstGeom>
              <a:solidFill>
                <a:srgbClr val="0066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Proses</a:t>
                </a:r>
                <a:endParaRPr lang="en-US" sz="1050" b="1" i="1" dirty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96" name="Rounded Rectangle 95"/>
              <p:cNvSpPr/>
              <p:nvPr/>
            </p:nvSpPr>
            <p:spPr>
              <a:xfrm>
                <a:off x="1336570" y="6091822"/>
                <a:ext cx="813238" cy="432000"/>
              </a:xfrm>
              <a:prstGeom prst="round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Input</a:t>
                </a:r>
                <a:endParaRPr lang="en-US" sz="1050" b="1" i="1" dirty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97" name="Rounded Rectangle 96"/>
              <p:cNvSpPr/>
              <p:nvPr/>
            </p:nvSpPr>
            <p:spPr>
              <a:xfrm>
                <a:off x="8782430" y="6091822"/>
                <a:ext cx="813238" cy="432000"/>
              </a:xfrm>
              <a:prstGeom prst="round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Input</a:t>
                </a:r>
                <a:endParaRPr lang="en-US" sz="1050" b="1" i="1" dirty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100" name="Rounded Rectangle 99"/>
              <p:cNvSpPr/>
              <p:nvPr/>
            </p:nvSpPr>
            <p:spPr>
              <a:xfrm>
                <a:off x="3265396" y="6112562"/>
                <a:ext cx="813238" cy="432000"/>
              </a:xfrm>
              <a:prstGeom prst="round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Input</a:t>
                </a:r>
                <a:endParaRPr lang="en-US" sz="1050" b="1" i="1" dirty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101" name="Rounded Rectangle 100"/>
              <p:cNvSpPr/>
              <p:nvPr/>
            </p:nvSpPr>
            <p:spPr>
              <a:xfrm>
                <a:off x="6851151" y="6112562"/>
                <a:ext cx="813238" cy="432000"/>
              </a:xfrm>
              <a:prstGeom prst="round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Input</a:t>
                </a:r>
                <a:endParaRPr lang="en-US" sz="1050" b="1" i="1" dirty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cxnSp>
            <p:nvCxnSpPr>
              <p:cNvPr id="137" name="Straight Arrow Connector 136"/>
              <p:cNvCxnSpPr>
                <a:stCxn id="162" idx="2"/>
                <a:endCxn id="232" idx="0"/>
              </p:cNvCxnSpPr>
              <p:nvPr/>
            </p:nvCxnSpPr>
            <p:spPr>
              <a:xfrm rot="5400000">
                <a:off x="1881990" y="5087615"/>
                <a:ext cx="222464" cy="50006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Arrow Connector 139"/>
              <p:cNvCxnSpPr>
                <a:stCxn id="170" idx="2"/>
                <a:endCxn id="90" idx="0"/>
              </p:cNvCxnSpPr>
              <p:nvPr/>
            </p:nvCxnSpPr>
            <p:spPr>
              <a:xfrm rot="5400000">
                <a:off x="3779809" y="5090912"/>
                <a:ext cx="229349" cy="50035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Arrow Connector 141"/>
              <p:cNvCxnSpPr>
                <a:stCxn id="179" idx="2"/>
                <a:endCxn id="91" idx="0"/>
              </p:cNvCxnSpPr>
              <p:nvPr/>
            </p:nvCxnSpPr>
            <p:spPr>
              <a:xfrm rot="5400000">
                <a:off x="7402364" y="5084275"/>
                <a:ext cx="243204" cy="52748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Arrow Connector 143"/>
              <p:cNvCxnSpPr>
                <a:stCxn id="178" idx="2"/>
                <a:endCxn id="236" idx="0"/>
              </p:cNvCxnSpPr>
              <p:nvPr/>
            </p:nvCxnSpPr>
            <p:spPr>
              <a:xfrm rot="5400000">
                <a:off x="9267906" y="5147559"/>
                <a:ext cx="270914" cy="42862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Arrow Connector 145"/>
              <p:cNvCxnSpPr>
                <a:stCxn id="232" idx="2"/>
                <a:endCxn id="96" idx="0"/>
              </p:cNvCxnSpPr>
              <p:nvPr/>
            </p:nvCxnSpPr>
            <p:spPr>
              <a:xfrm rot="5400000">
                <a:off x="1637718" y="5986351"/>
                <a:ext cx="210942" cy="158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Arrow Connector 147"/>
              <p:cNvCxnSpPr>
                <a:stCxn id="90" idx="2"/>
                <a:endCxn id="100" idx="0"/>
              </p:cNvCxnSpPr>
              <p:nvPr/>
            </p:nvCxnSpPr>
            <p:spPr>
              <a:xfrm rot="16200000" flipH="1">
                <a:off x="3531907" y="6000163"/>
                <a:ext cx="22479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Arrow Connector 149"/>
              <p:cNvCxnSpPr>
                <a:stCxn id="91" idx="2"/>
                <a:endCxn id="101" idx="0"/>
              </p:cNvCxnSpPr>
              <p:nvPr/>
            </p:nvCxnSpPr>
            <p:spPr>
              <a:xfrm rot="5400000">
                <a:off x="7153526" y="6005865"/>
                <a:ext cx="210942" cy="245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Arrow Connector 151"/>
              <p:cNvCxnSpPr>
                <a:stCxn id="236" idx="2"/>
                <a:endCxn id="97" idx="0"/>
              </p:cNvCxnSpPr>
              <p:nvPr/>
            </p:nvCxnSpPr>
            <p:spPr>
              <a:xfrm rot="16200000" flipH="1">
                <a:off x="9107802" y="6010575"/>
                <a:ext cx="162492" cy="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9" name="Rounded Rectangle 188"/>
              <p:cNvSpPr/>
              <p:nvPr/>
            </p:nvSpPr>
            <p:spPr>
              <a:xfrm>
                <a:off x="2336702" y="5429264"/>
                <a:ext cx="813238" cy="432000"/>
              </a:xfrm>
              <a:prstGeom prst="roundRect">
                <a:avLst/>
              </a:prstGeom>
              <a:solidFill>
                <a:srgbClr val="0066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Proses</a:t>
                </a:r>
                <a:endParaRPr lang="en-US" sz="1050" b="1" i="1" dirty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190" name="Rounded Rectangle 189"/>
              <p:cNvSpPr/>
              <p:nvPr/>
            </p:nvSpPr>
            <p:spPr>
              <a:xfrm>
                <a:off x="4194090" y="5448880"/>
                <a:ext cx="813238" cy="432000"/>
              </a:xfrm>
              <a:prstGeom prst="roundRect">
                <a:avLst/>
              </a:prstGeom>
              <a:solidFill>
                <a:srgbClr val="0066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Proses</a:t>
                </a:r>
                <a:endParaRPr lang="en-US" sz="1050" b="1" i="1" dirty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cxnSp>
            <p:nvCxnSpPr>
              <p:cNvPr id="192" name="Straight Arrow Connector 191"/>
              <p:cNvCxnSpPr>
                <a:stCxn id="162" idx="2"/>
                <a:endCxn id="189" idx="0"/>
              </p:cNvCxnSpPr>
              <p:nvPr/>
            </p:nvCxnSpPr>
            <p:spPr>
              <a:xfrm rot="16200000" flipH="1">
                <a:off x="2391864" y="5077807"/>
                <a:ext cx="202848" cy="50006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Arrow Connector 193"/>
              <p:cNvCxnSpPr>
                <a:stCxn id="170" idx="2"/>
                <a:endCxn id="190" idx="0"/>
              </p:cNvCxnSpPr>
              <p:nvPr/>
            </p:nvCxnSpPr>
            <p:spPr>
              <a:xfrm rot="16200000" flipH="1">
                <a:off x="4261453" y="5109624"/>
                <a:ext cx="222464" cy="45604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5" name="Rounded Rectangle 194"/>
              <p:cNvSpPr/>
              <p:nvPr/>
            </p:nvSpPr>
            <p:spPr>
              <a:xfrm>
                <a:off x="2309282" y="6112562"/>
                <a:ext cx="813238" cy="432000"/>
              </a:xfrm>
              <a:prstGeom prst="round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Input</a:t>
                </a:r>
                <a:endParaRPr lang="en-US" sz="1050" b="1" i="1" dirty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196" name="Rounded Rectangle 195"/>
              <p:cNvSpPr/>
              <p:nvPr/>
            </p:nvSpPr>
            <p:spPr>
              <a:xfrm>
                <a:off x="4210398" y="6102079"/>
                <a:ext cx="813238" cy="432000"/>
              </a:xfrm>
              <a:prstGeom prst="round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Input</a:t>
                </a:r>
                <a:endParaRPr lang="en-US" sz="1050" b="1" i="1" dirty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cxnSp>
            <p:nvCxnSpPr>
              <p:cNvPr id="198" name="Straight Arrow Connector 197"/>
              <p:cNvCxnSpPr>
                <a:stCxn id="189" idx="2"/>
                <a:endCxn id="195" idx="0"/>
              </p:cNvCxnSpPr>
              <p:nvPr/>
            </p:nvCxnSpPr>
            <p:spPr>
              <a:xfrm rot="5400000">
                <a:off x="2617672" y="5986913"/>
                <a:ext cx="251298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Arrow Connector 200"/>
              <p:cNvCxnSpPr>
                <a:stCxn id="190" idx="2"/>
                <a:endCxn id="196" idx="0"/>
              </p:cNvCxnSpPr>
              <p:nvPr/>
            </p:nvCxnSpPr>
            <p:spPr>
              <a:xfrm rot="16200000" flipH="1">
                <a:off x="4490110" y="5991479"/>
                <a:ext cx="221199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2" name="Rounded Rectangle 201"/>
              <p:cNvSpPr/>
              <p:nvPr/>
            </p:nvSpPr>
            <p:spPr>
              <a:xfrm>
                <a:off x="7782298" y="5497330"/>
                <a:ext cx="813238" cy="432000"/>
              </a:xfrm>
              <a:prstGeom prst="roundRect">
                <a:avLst/>
              </a:prstGeom>
              <a:solidFill>
                <a:srgbClr val="0066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Proses</a:t>
                </a:r>
                <a:endParaRPr lang="en-US" sz="1050" b="1" i="1" dirty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203" name="Rounded Rectangle 202"/>
              <p:cNvSpPr/>
              <p:nvPr/>
            </p:nvSpPr>
            <p:spPr>
              <a:xfrm>
                <a:off x="9738544" y="5469620"/>
                <a:ext cx="813238" cy="432000"/>
              </a:xfrm>
              <a:prstGeom prst="roundRect">
                <a:avLst/>
              </a:prstGeom>
              <a:solidFill>
                <a:srgbClr val="0066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bg1"/>
                    </a:solidFill>
                    <a:latin typeface="Cambria" pitchFamily="18" charset="0"/>
                    <a:cs typeface="Arial" pitchFamily="34" charset="0"/>
                  </a:rPr>
                  <a:t>Proses</a:t>
                </a:r>
                <a:endParaRPr lang="en-US" sz="1050" b="1" i="1" dirty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cxnSp>
            <p:nvCxnSpPr>
              <p:cNvPr id="205" name="Straight Arrow Connector 204"/>
              <p:cNvCxnSpPr>
                <a:stCxn id="179" idx="2"/>
                <a:endCxn id="202" idx="0"/>
              </p:cNvCxnSpPr>
              <p:nvPr/>
            </p:nvCxnSpPr>
            <p:spPr>
              <a:xfrm rot="16200000" flipH="1">
                <a:off x="7852856" y="5161269"/>
                <a:ext cx="270914" cy="40120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Arrow Connector 208"/>
              <p:cNvCxnSpPr>
                <a:stCxn id="178" idx="2"/>
                <a:endCxn id="203" idx="0"/>
              </p:cNvCxnSpPr>
              <p:nvPr/>
            </p:nvCxnSpPr>
            <p:spPr>
              <a:xfrm rot="16200000" flipH="1">
                <a:off x="9759818" y="5084275"/>
                <a:ext cx="243204" cy="52748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0" name="Rounded Rectangle 209"/>
              <p:cNvSpPr/>
              <p:nvPr/>
            </p:nvSpPr>
            <p:spPr>
              <a:xfrm>
                <a:off x="7809718" y="6129789"/>
                <a:ext cx="813238" cy="432000"/>
              </a:xfrm>
              <a:prstGeom prst="round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Input</a:t>
                </a:r>
                <a:endParaRPr lang="en-US" sz="1050" b="1" i="1" dirty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sp>
            <p:nvSpPr>
              <p:cNvPr id="211" name="Rounded Rectangle 210"/>
              <p:cNvSpPr/>
              <p:nvPr/>
            </p:nvSpPr>
            <p:spPr>
              <a:xfrm>
                <a:off x="9782562" y="6099916"/>
                <a:ext cx="813238" cy="432000"/>
              </a:xfrm>
              <a:prstGeom prst="round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id-ID" sz="1050" b="1" dirty="0" smtClean="0">
                    <a:solidFill>
                      <a:schemeClr val="tx1"/>
                    </a:solidFill>
                    <a:latin typeface="Cambria" pitchFamily="18" charset="0"/>
                    <a:cs typeface="Arial" pitchFamily="34" charset="0"/>
                  </a:rPr>
                  <a:t>Input</a:t>
                </a:r>
                <a:endParaRPr lang="en-US" sz="1050" b="1" i="1" dirty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endParaRPr>
              </a:p>
            </p:txBody>
          </p:sp>
          <p:cxnSp>
            <p:nvCxnSpPr>
              <p:cNvPr id="215" name="Straight Arrow Connector 214"/>
              <p:cNvCxnSpPr>
                <a:stCxn id="202" idx="2"/>
                <a:endCxn id="210" idx="0"/>
              </p:cNvCxnSpPr>
              <p:nvPr/>
            </p:nvCxnSpPr>
            <p:spPr>
              <a:xfrm rot="16200000" flipH="1">
                <a:off x="8088688" y="6029559"/>
                <a:ext cx="200459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Arrow Connector 216"/>
              <p:cNvCxnSpPr>
                <a:stCxn id="203" idx="2"/>
                <a:endCxn id="211" idx="0"/>
              </p:cNvCxnSpPr>
              <p:nvPr/>
            </p:nvCxnSpPr>
            <p:spPr>
              <a:xfrm rot="16200000" flipH="1">
                <a:off x="10046015" y="6000768"/>
                <a:ext cx="198296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Arrow Connector 220"/>
              <p:cNvCxnSpPr>
                <a:stCxn id="130" idx="2"/>
                <a:endCxn id="131" idx="0"/>
              </p:cNvCxnSpPr>
              <p:nvPr/>
            </p:nvCxnSpPr>
            <p:spPr>
              <a:xfrm rot="16200000" flipH="1">
                <a:off x="5632383" y="1783565"/>
                <a:ext cx="580722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3" name="Rectangle 222"/>
            <p:cNvSpPr/>
            <p:nvPr/>
          </p:nvSpPr>
          <p:spPr>
            <a:xfrm>
              <a:off x="165852" y="785794"/>
              <a:ext cx="1544717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id-ID" sz="36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Rockwell Condensed" pitchFamily="18" charset="0"/>
                </a:rPr>
                <a:t>PEMDA</a:t>
              </a:r>
              <a:endParaRPr lang="en-US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Condensed" pitchFamily="18" charset="0"/>
              </a:endParaRPr>
            </a:p>
          </p:txBody>
        </p:sp>
        <p:sp>
          <p:nvSpPr>
            <p:cNvPr id="228" name="Rectangle 227"/>
            <p:cNvSpPr/>
            <p:nvPr/>
          </p:nvSpPr>
          <p:spPr>
            <a:xfrm>
              <a:off x="165852" y="2071678"/>
              <a:ext cx="1164100" cy="5847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id-ID" sz="32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Rockwell Condensed" pitchFamily="18" charset="0"/>
                </a:rPr>
                <a:t>O P D</a:t>
              </a:r>
              <a:endParaRPr lang="en-US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Condensed" pitchFamily="18" charset="0"/>
              </a:endParaRPr>
            </a:p>
          </p:txBody>
        </p:sp>
        <p:sp>
          <p:nvSpPr>
            <p:cNvPr id="229" name="Rectangle 228"/>
            <p:cNvSpPr/>
            <p:nvPr/>
          </p:nvSpPr>
          <p:spPr>
            <a:xfrm>
              <a:off x="165852" y="3214686"/>
              <a:ext cx="1348895" cy="83099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id-ID" sz="2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Rockwell Condensed" pitchFamily="18" charset="0"/>
                </a:rPr>
                <a:t>BIDANG/</a:t>
              </a:r>
            </a:p>
            <a:p>
              <a:r>
                <a:rPr lang="id-ID" sz="2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Rockwell Condensed" pitchFamily="18" charset="0"/>
                </a:rPr>
                <a:t>BAGIAN</a:t>
              </a:r>
              <a:endParaRPr lang="en-US" sz="2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Condensed" pitchFamily="18" charset="0"/>
              </a:endParaRPr>
            </a:p>
          </p:txBody>
        </p:sp>
        <p:sp>
          <p:nvSpPr>
            <p:cNvPr id="230" name="Rectangle 229"/>
            <p:cNvSpPr/>
            <p:nvPr/>
          </p:nvSpPr>
          <p:spPr>
            <a:xfrm>
              <a:off x="165852" y="4497181"/>
              <a:ext cx="1135247" cy="70788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id-ID" sz="20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Rockwell Condensed" pitchFamily="18" charset="0"/>
                </a:rPr>
                <a:t>SUBBID/</a:t>
              </a:r>
            </a:p>
            <a:p>
              <a:r>
                <a:rPr lang="id-ID" sz="2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Rockwell Condensed" pitchFamily="18" charset="0"/>
                </a:rPr>
                <a:t>SUBBAG</a:t>
              </a:r>
              <a:endParaRPr lang="en-US" sz="2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ockwell Condensed" pitchFamily="18" charset="0"/>
              </a:endParaRPr>
            </a:p>
          </p:txBody>
        </p:sp>
        <p:sp>
          <p:nvSpPr>
            <p:cNvPr id="233" name="Right Arrow 232"/>
            <p:cNvSpPr/>
            <p:nvPr/>
          </p:nvSpPr>
          <p:spPr>
            <a:xfrm>
              <a:off x="1808926" y="928670"/>
              <a:ext cx="1357322" cy="428628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3" name="Right Arrow 242"/>
            <p:cNvSpPr/>
            <p:nvPr/>
          </p:nvSpPr>
          <p:spPr>
            <a:xfrm>
              <a:off x="1880364" y="2143116"/>
              <a:ext cx="1285884" cy="500066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8" name="Right Arrow 247"/>
            <p:cNvSpPr/>
            <p:nvPr/>
          </p:nvSpPr>
          <p:spPr>
            <a:xfrm>
              <a:off x="1594612" y="3429000"/>
              <a:ext cx="928694" cy="500066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0" name="Right Arrow 249"/>
            <p:cNvSpPr/>
            <p:nvPr/>
          </p:nvSpPr>
          <p:spPr>
            <a:xfrm>
              <a:off x="1380298" y="4643446"/>
              <a:ext cx="642942" cy="500066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1" name="Rectangle 250"/>
            <p:cNvSpPr/>
            <p:nvPr/>
          </p:nvSpPr>
          <p:spPr>
            <a:xfrm>
              <a:off x="0" y="1955420"/>
              <a:ext cx="12190413" cy="468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3" name="Rectangle 252"/>
            <p:cNvSpPr/>
            <p:nvPr/>
          </p:nvSpPr>
          <p:spPr>
            <a:xfrm>
              <a:off x="0" y="571480"/>
              <a:ext cx="12190413" cy="1332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4" name="Rectangle 253"/>
            <p:cNvSpPr/>
            <p:nvPr/>
          </p:nvSpPr>
          <p:spPr>
            <a:xfrm>
              <a:off x="9888413" y="714356"/>
              <a:ext cx="1707519" cy="769441"/>
            </a:xfrm>
            <a:prstGeom prst="rect">
              <a:avLst/>
            </a:prstGeom>
            <a:solidFill>
              <a:srgbClr val="00FFFF"/>
            </a:solidFill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d-ID" sz="4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Rockwell Condensed" pitchFamily="18" charset="0"/>
                </a:rPr>
                <a:t>RPJMD</a:t>
              </a:r>
              <a:endParaRPr lang="en-US" sz="4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Rockwell Condensed" pitchFamily="18" charset="0"/>
              </a:endParaRPr>
            </a:p>
          </p:txBody>
        </p:sp>
        <p:sp>
          <p:nvSpPr>
            <p:cNvPr id="255" name="Rectangle 254"/>
            <p:cNvSpPr/>
            <p:nvPr/>
          </p:nvSpPr>
          <p:spPr>
            <a:xfrm>
              <a:off x="9738544" y="2071678"/>
              <a:ext cx="2265364" cy="769441"/>
            </a:xfrm>
            <a:prstGeom prst="rect">
              <a:avLst/>
            </a:prstGeom>
            <a:solidFill>
              <a:srgbClr val="00FFFF"/>
            </a:solidFill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d-ID" sz="4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Rockwell Condensed" pitchFamily="18" charset="0"/>
                </a:rPr>
                <a:t>RENSTRA</a:t>
              </a:r>
              <a:endParaRPr lang="en-US" sz="4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Rockwell Condensed" pitchFamily="18" charset="0"/>
              </a:endParaRPr>
            </a:p>
          </p:txBody>
        </p:sp>
      </p:grpSp>
      <p:sp>
        <p:nvSpPr>
          <p:cNvPr id="66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16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880233" y="6572272"/>
            <a:ext cx="10358511" cy="338554"/>
          </a:xfrm>
          <a:prstGeom prst="rect">
            <a:avLst/>
          </a:prstGeom>
          <a:solidFill>
            <a:srgbClr val="CCFF3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>
                <a:latin typeface="Franklin Gothic Demi" pitchFamily="34" charset="0"/>
              </a:rPr>
              <a:t>NOTE: PASTIKAN SELURUH STRUKTUR MEMILIKI INDIKATOR KINERJA</a:t>
            </a:r>
            <a:endParaRPr lang="id-ID" sz="1600" dirty="0">
              <a:latin typeface="Franklin Gothic Dem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1915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43182"/>
            <a:ext cx="12190413" cy="857256"/>
          </a:xfrm>
          <a:solidFill>
            <a:srgbClr val="002A13"/>
          </a:solidFill>
        </p:spPr>
        <p:txBody>
          <a:bodyPr>
            <a:noAutofit/>
          </a:bodyPr>
          <a:lstStyle/>
          <a:p>
            <a:pPr eaLnBrk="1" hangingPunct="1"/>
            <a:r>
              <a:rPr lang="id-ID" dirty="0" smtClean="0">
                <a:solidFill>
                  <a:schemeClr val="bg1"/>
                </a:solidFill>
                <a:latin typeface="Rockwell Condensed" pitchFamily="18" charset="0"/>
              </a:rPr>
              <a:t>INDIKATOR KINERJA DAN TARGET</a:t>
            </a:r>
            <a:endParaRPr lang="fr-CA" dirty="0" smtClean="0">
              <a:solidFill>
                <a:schemeClr val="bg1"/>
              </a:solidFill>
              <a:latin typeface="Rockwell Condense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3536408"/>
      </p:ext>
    </p:extLst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0" y="18"/>
            <a:ext cx="12190413" cy="707886"/>
          </a:xfrm>
          <a:prstGeom prst="rect">
            <a:avLst/>
          </a:prstGeom>
          <a:solidFill>
            <a:srgbClr val="003300"/>
          </a:soli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sz="4000" dirty="0" smtClean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DEFINISI </a:t>
            </a:r>
            <a:r>
              <a:rPr lang="en-US" sz="4000" dirty="0" smtClean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INDIKATOR </a:t>
            </a:r>
            <a:r>
              <a:rPr lang="en-US" sz="4000" dirty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KINERJA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68103" y="928671"/>
            <a:ext cx="10854208" cy="4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7338" indent="-287338">
              <a:lnSpc>
                <a:spcPct val="120000"/>
              </a:lnSpc>
              <a:buFont typeface="Arial" charset="0"/>
              <a:buChar char="•"/>
            </a:pPr>
            <a:r>
              <a:rPr lang="en-US" sz="2800" b="1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Ukuran</a:t>
            </a:r>
            <a:r>
              <a:rPr lang="en-US" sz="2800" b="1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kinerja</a:t>
            </a:r>
            <a:r>
              <a:rPr lang="en-US" sz="2800" b="1" dirty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yang </a:t>
            </a:r>
            <a:r>
              <a:rPr lang="en-US" sz="2800" dirty="0" err="1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digunakan</a:t>
            </a:r>
            <a:r>
              <a:rPr lang="en-US" sz="2800" dirty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untuk</a:t>
            </a:r>
            <a:r>
              <a:rPr lang="en-US" sz="2800" dirty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mengetahui</a:t>
            </a:r>
            <a:r>
              <a:rPr lang="en-US" sz="2800" dirty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upaya</a:t>
            </a:r>
            <a:r>
              <a:rPr lang="en-US" sz="2800" dirty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dalam</a:t>
            </a:r>
            <a:r>
              <a:rPr lang="en-US" sz="2800" dirty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mencapai</a:t>
            </a:r>
            <a:r>
              <a:rPr lang="en-US" sz="2800" dirty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hasil</a:t>
            </a:r>
            <a:r>
              <a:rPr lang="en-US" sz="2800" dirty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dan</a:t>
            </a:r>
            <a:r>
              <a:rPr lang="en-US" sz="2800" dirty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hasil</a:t>
            </a:r>
            <a:r>
              <a:rPr lang="en-US" sz="2800" dirty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kerja</a:t>
            </a:r>
            <a:r>
              <a:rPr lang="en-US" sz="2800" dirty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yang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dicapai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.</a:t>
            </a:r>
          </a:p>
          <a:p>
            <a:pPr marL="287338" indent="-287338">
              <a:lnSpc>
                <a:spcPct val="120000"/>
              </a:lnSpc>
              <a:buFont typeface="Arial" charset="0"/>
              <a:buChar char="•"/>
            </a:pP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Indikator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kinerja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adalah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alat</a:t>
            </a:r>
            <a:r>
              <a:rPr lang="en-US" sz="2800" b="1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ukur</a:t>
            </a:r>
            <a:r>
              <a:rPr lang="en-US" sz="2800" b="1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untuk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menilai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keberhasilan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pembangunan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secara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kuantitatif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dan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kualitatif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(PP no. 8/2008).</a:t>
            </a:r>
            <a:endParaRPr lang="id-ID" sz="2800" dirty="0" smtClean="0">
              <a:solidFill>
                <a:prstClr val="black"/>
              </a:solidFill>
              <a:latin typeface="Candara" panose="020E0502030303020204" pitchFamily="34" charset="0"/>
              <a:ea typeface="Dotum" pitchFamily="34" charset="-127"/>
            </a:endParaRPr>
          </a:p>
          <a:p>
            <a:pPr marL="287338" indent="-287338">
              <a:lnSpc>
                <a:spcPct val="120000"/>
              </a:lnSpc>
              <a:buFont typeface="Arial" charset="0"/>
              <a:buChar char="•"/>
            </a:pP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Indikator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kinerja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adalah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alat</a:t>
            </a:r>
            <a:r>
              <a:rPr lang="en-US" sz="2800" b="1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ukur</a:t>
            </a:r>
            <a:r>
              <a:rPr lang="en-US" sz="2800" b="1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spesifik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secara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kuantitatif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dan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/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atau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kualitatif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yang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terdiri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dari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unsur</a:t>
            </a:r>
            <a:r>
              <a:rPr lang="id-ID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masukan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, proses,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keluaran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,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hasil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,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manfaat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,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dan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/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atau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dampak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yang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menggambarkan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tingkat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capaian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kinerja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suatu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kegiatan</a:t>
            </a:r>
            <a:r>
              <a:rPr lang="en-US" sz="2800" dirty="0" smtClean="0">
                <a:solidFill>
                  <a:prstClr val="black"/>
                </a:solidFill>
                <a:latin typeface="Candara" panose="020E0502030303020204" pitchFamily="34" charset="0"/>
                <a:ea typeface="Dotum" pitchFamily="34" charset="-127"/>
              </a:rPr>
              <a:t> (PP no. 6/2008).</a:t>
            </a:r>
            <a:endParaRPr lang="en-US" sz="2800" dirty="0">
              <a:solidFill>
                <a:prstClr val="black"/>
              </a:solidFill>
              <a:latin typeface="Candara" panose="020E0502030303020204" pitchFamily="34" charset="0"/>
              <a:ea typeface="Dotum" pitchFamily="34" charset="-127"/>
            </a:endParaRPr>
          </a:p>
        </p:txBody>
      </p:sp>
      <p:sp>
        <p:nvSpPr>
          <p:cNvPr id="6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18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521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652898"/>
          </a:xfrm>
          <a:solidFill>
            <a:srgbClr val="003300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4000" dirty="0" smtClean="0">
                <a:solidFill>
                  <a:schemeClr val="bg1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KINERJA </a:t>
            </a:r>
            <a:r>
              <a:rPr lang="id-ID" sz="4000" dirty="0" smtClean="0">
                <a:solidFill>
                  <a:schemeClr val="bg1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vs</a:t>
            </a:r>
            <a:r>
              <a:rPr lang="en-US" sz="4000" dirty="0" smtClean="0">
                <a:solidFill>
                  <a:schemeClr val="bg1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 INDIKATOR KINERJA</a:t>
            </a:r>
            <a:endParaRPr lang="en-US" sz="4000" dirty="0">
              <a:solidFill>
                <a:schemeClr val="bg1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993870" y="1844674"/>
            <a:ext cx="4876167" cy="2084392"/>
          </a:xfrm>
          <a:solidFill>
            <a:srgbClr val="FF0000"/>
          </a:solidFill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Merupakan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suatu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variabel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yang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digunakan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untuk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mengukur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sebuah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perubahan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,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baik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secara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langsung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maupun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tidak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langsung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terhadap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suatu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</a:t>
            </a:r>
            <a:r>
              <a:rPr lang="en-US" sz="2400" b="1" kern="1200" dirty="0" err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kondisi</a:t>
            </a:r>
            <a:r>
              <a:rPr lang="en-US" sz="2400" b="1" kern="1200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.</a:t>
            </a:r>
          </a:p>
          <a:p>
            <a:pPr>
              <a:buFont typeface="Wingdings" pitchFamily="2" charset="2"/>
              <a:buNone/>
              <a:defRPr/>
            </a:pPr>
            <a:endParaRPr lang="en-US" sz="24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406347" y="1295400"/>
            <a:ext cx="4657362" cy="533400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en-US" sz="3200" b="1" dirty="0" err="1">
                <a:solidFill>
                  <a:srgbClr val="000E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KINERJA</a:t>
            </a:r>
            <a:endParaRPr lang="en-US" sz="3200" b="1" dirty="0">
              <a:solidFill>
                <a:srgbClr val="000E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6993870" y="1295400"/>
            <a:ext cx="4876167" cy="533400"/>
          </a:xfrm>
          <a:prstGeom prst="roundRect">
            <a:avLst/>
          </a:prstGeom>
          <a:solidFill>
            <a:srgbClr val="00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en-US" sz="2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INDIKATOR</a:t>
            </a:r>
            <a:r>
              <a:rPr lang="en-US" sz="2800" b="1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Candara" panose="020E0502030303020204" pitchFamily="34" charset="0"/>
              </a:rPr>
              <a:t>KINERJA</a:t>
            </a:r>
            <a:endParaRPr lang="en-US" sz="28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06347" y="1851025"/>
            <a:ext cx="4657362" cy="1938992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</a:rPr>
              <a:t>Unjuk kerja dan prestasi kerja atau hasil kerja yang diwujudkan </a:t>
            </a:r>
            <a:r>
              <a:rPr lang="en-US" sz="2400" b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</a:rPr>
              <a:t>dalam </a:t>
            </a:r>
            <a:r>
              <a:rPr lang="en-US" sz="2400" b="1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</a:rPr>
              <a:t>melakukan suatu kegiatan/program atau mencapai tujuan dan sasaran </a:t>
            </a:r>
            <a:r>
              <a:rPr lang="en-US" sz="2400" b="1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</a:rPr>
              <a:t>tertentu.</a:t>
            </a:r>
            <a:endParaRPr lang="en-US" sz="240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06347" y="4676813"/>
            <a:ext cx="4657362" cy="830997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</a:rPr>
              <a:t>Contoh:</a:t>
            </a:r>
          </a:p>
          <a:p>
            <a:r>
              <a:rPr lang="en-US" sz="2400" b="1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</a:rPr>
              <a:t>Menurunnya kemiskinan</a:t>
            </a:r>
            <a:endParaRPr lang="en-US" sz="240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6986056" y="4676794"/>
            <a:ext cx="4876167" cy="85725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None/>
              <a:defRPr/>
            </a:pPr>
            <a:r>
              <a:rPr lang="en-US" sz="2400" b="1" dirty="0" err="1">
                <a:solidFill>
                  <a:srgbClr val="000E18"/>
                </a:solidFill>
                <a:latin typeface="Candara" panose="020E0502030303020204" pitchFamily="34" charset="0"/>
                <a:ea typeface="Dotum" pitchFamily="34" charset="-127"/>
              </a:rPr>
              <a:t>Contoh</a:t>
            </a:r>
            <a:r>
              <a:rPr lang="en-US" sz="2400" b="1" dirty="0">
                <a:solidFill>
                  <a:srgbClr val="000E18"/>
                </a:solidFill>
                <a:latin typeface="Candara" panose="020E0502030303020204" pitchFamily="34" charset="0"/>
                <a:ea typeface="Dotum" pitchFamily="34" charset="-127"/>
              </a:rPr>
              <a:t>:</a:t>
            </a:r>
          </a:p>
          <a:p>
            <a:pPr eaLnBrk="0" hangingPunct="0"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None/>
              <a:defRPr/>
            </a:pPr>
            <a:r>
              <a:rPr lang="en-US" sz="2400" b="1" dirty="0" err="1">
                <a:solidFill>
                  <a:srgbClr val="000E18"/>
                </a:solidFill>
                <a:latin typeface="Candara" panose="020E0502030303020204" pitchFamily="34" charset="0"/>
                <a:ea typeface="Dotum" pitchFamily="34" charset="-127"/>
              </a:rPr>
              <a:t>Angka</a:t>
            </a:r>
            <a:r>
              <a:rPr lang="en-US" sz="2400" b="1" dirty="0">
                <a:solidFill>
                  <a:srgbClr val="000E18"/>
                </a:solidFill>
                <a:latin typeface="Candara" panose="020E0502030303020204" pitchFamily="34" charset="0"/>
                <a:ea typeface="Dotum" pitchFamily="34" charset="-127"/>
              </a:rPr>
              <a:t> </a:t>
            </a:r>
            <a:r>
              <a:rPr lang="en-US" sz="2400" b="1" dirty="0" err="1">
                <a:solidFill>
                  <a:srgbClr val="000E18"/>
                </a:solidFill>
                <a:latin typeface="Candara" panose="020E0502030303020204" pitchFamily="34" charset="0"/>
                <a:ea typeface="Dotum" pitchFamily="34" charset="-127"/>
              </a:rPr>
              <a:t>Kemiskinan</a:t>
            </a:r>
            <a:endParaRPr lang="en-US" sz="2400" b="1" kern="0" dirty="0">
              <a:solidFill>
                <a:srgbClr val="000E18"/>
              </a:solidFill>
              <a:latin typeface="Candara" pitchFamily="34" charset="0"/>
            </a:endParaRPr>
          </a:p>
        </p:txBody>
      </p:sp>
      <p:sp>
        <p:nvSpPr>
          <p:cNvPr id="11" name="Not Equal 10"/>
          <p:cNvSpPr/>
          <p:nvPr/>
        </p:nvSpPr>
        <p:spPr>
          <a:xfrm>
            <a:off x="5441626" y="2571744"/>
            <a:ext cx="1010770" cy="500066"/>
          </a:xfrm>
          <a:prstGeom prst="mathNotEqua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prstClr val="black"/>
              </a:solidFill>
              <a:latin typeface="Candara" panose="020E0502030303020204" pitchFamily="34" charset="0"/>
            </a:endParaRPr>
          </a:p>
        </p:txBody>
      </p:sp>
      <p:sp>
        <p:nvSpPr>
          <p:cNvPr id="12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19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59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7587" y="928670"/>
            <a:ext cx="6761917" cy="5072098"/>
          </a:xfrm>
        </p:spPr>
        <p:txBody>
          <a:bodyPr>
            <a:noAutofit/>
          </a:bodyPr>
          <a:lstStyle/>
          <a:p>
            <a:pPr algn="r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en-US" b="1" dirty="0" err="1" smtClean="0">
                <a:latin typeface="Candara" pitchFamily="34" charset="0"/>
              </a:rPr>
              <a:t>Proses</a:t>
            </a:r>
            <a:endParaRPr lang="en-US" b="1" dirty="0" smtClean="0">
              <a:latin typeface="Candara" pitchFamily="34" charset="0"/>
            </a:endParaRPr>
          </a:p>
          <a:p>
            <a:pPr algn="r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en-US" b="1" dirty="0" err="1" smtClean="0">
                <a:latin typeface="Candara" pitchFamily="34" charset="0"/>
              </a:rPr>
              <a:t>Kontinyu</a:t>
            </a:r>
            <a:endParaRPr lang="en-US" b="1" dirty="0" smtClean="0">
              <a:latin typeface="Candara" pitchFamily="34" charset="0"/>
            </a:endParaRPr>
          </a:p>
          <a:p>
            <a:pPr algn="r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en-US" b="1" dirty="0" err="1" smtClean="0">
                <a:latin typeface="Candara" pitchFamily="34" charset="0"/>
              </a:rPr>
              <a:t>Mengatasi</a:t>
            </a:r>
            <a:r>
              <a:rPr lang="en-US" b="1" dirty="0" smtClean="0">
                <a:latin typeface="Candara" pitchFamily="34" charset="0"/>
              </a:rPr>
              <a:t> </a:t>
            </a:r>
            <a:r>
              <a:rPr lang="en-US" b="1" dirty="0" err="1" smtClean="0">
                <a:latin typeface="Candara" pitchFamily="34" charset="0"/>
              </a:rPr>
              <a:t>permasalahan</a:t>
            </a:r>
            <a:endParaRPr lang="en-US" b="1" dirty="0" smtClean="0">
              <a:latin typeface="Candara" pitchFamily="34" charset="0"/>
            </a:endParaRPr>
          </a:p>
          <a:p>
            <a:pPr algn="r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en-US" b="1" dirty="0" err="1" smtClean="0">
                <a:latin typeface="Candara" pitchFamily="34" charset="0"/>
              </a:rPr>
              <a:t>Tujuan</a:t>
            </a:r>
            <a:r>
              <a:rPr lang="en-US" b="1" dirty="0" smtClean="0">
                <a:latin typeface="Candara" pitchFamily="34" charset="0"/>
              </a:rPr>
              <a:t> </a:t>
            </a:r>
            <a:r>
              <a:rPr lang="en-US" b="1" dirty="0" err="1" smtClean="0">
                <a:latin typeface="Candara" pitchFamily="34" charset="0"/>
              </a:rPr>
              <a:t>tertentu</a:t>
            </a:r>
            <a:endParaRPr lang="en-US" b="1" dirty="0" smtClean="0">
              <a:latin typeface="Candara" pitchFamily="34" charset="0"/>
            </a:endParaRPr>
          </a:p>
          <a:p>
            <a:pPr algn="r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en-US" b="1" dirty="0" err="1" smtClean="0">
                <a:latin typeface="Candara" pitchFamily="34" charset="0"/>
              </a:rPr>
              <a:t>Potensi</a:t>
            </a:r>
            <a:r>
              <a:rPr lang="en-US" b="1" dirty="0" smtClean="0">
                <a:latin typeface="Candara" pitchFamily="34" charset="0"/>
              </a:rPr>
              <a:t> </a:t>
            </a:r>
            <a:r>
              <a:rPr lang="en-US" b="1" dirty="0" err="1" smtClean="0">
                <a:latin typeface="Candara" pitchFamily="34" charset="0"/>
              </a:rPr>
              <a:t>sumberdaya</a:t>
            </a:r>
            <a:endParaRPr lang="en-US" b="1" dirty="0" smtClean="0">
              <a:latin typeface="Candara" pitchFamily="34" charset="0"/>
            </a:endParaRPr>
          </a:p>
          <a:p>
            <a:pPr algn="r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en-US" b="1" dirty="0" err="1" smtClean="0">
                <a:latin typeface="Candara" pitchFamily="34" charset="0"/>
              </a:rPr>
              <a:t>Strategi</a:t>
            </a:r>
            <a:r>
              <a:rPr lang="en-US" b="1" dirty="0" smtClean="0">
                <a:latin typeface="Candara" pitchFamily="34" charset="0"/>
              </a:rPr>
              <a:t> </a:t>
            </a:r>
            <a:r>
              <a:rPr lang="en-US" b="1" dirty="0" err="1" smtClean="0">
                <a:latin typeface="Candara" pitchFamily="34" charset="0"/>
              </a:rPr>
              <a:t>terpilih</a:t>
            </a:r>
            <a:endParaRPr lang="en-US" b="1" dirty="0" smtClean="0">
              <a:latin typeface="Candara" pitchFamily="34" charset="0"/>
            </a:endParaRPr>
          </a:p>
          <a:p>
            <a:pPr algn="r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en-US" b="1" dirty="0" err="1" smtClean="0">
                <a:latin typeface="Candara" pitchFamily="34" charset="0"/>
              </a:rPr>
              <a:t>Masa</a:t>
            </a:r>
            <a:r>
              <a:rPr lang="en-US" b="1" dirty="0" smtClean="0">
                <a:latin typeface="Candara" pitchFamily="34" charset="0"/>
              </a:rPr>
              <a:t> </a:t>
            </a:r>
            <a:r>
              <a:rPr lang="en-US" b="1" dirty="0" err="1" smtClean="0">
                <a:latin typeface="Candara" pitchFamily="34" charset="0"/>
              </a:rPr>
              <a:t>depan</a:t>
            </a:r>
            <a:endParaRPr lang="en-US" b="1" dirty="0">
              <a:latin typeface="Candara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12190413" cy="741740"/>
          </a:xfrm>
          <a:solidFill>
            <a:schemeClr val="tx2">
              <a:lumMod val="5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en-US" sz="4000" dirty="0" smtClean="0">
                <a:solidFill>
                  <a:schemeClr val="bg1"/>
                </a:solidFill>
                <a:latin typeface="Bernard MT Condensed" pitchFamily="18" charset="0"/>
                <a:ea typeface="Arial Unicode MS" pitchFamily="34" charset="-128"/>
                <a:cs typeface="Arial Unicode MS" pitchFamily="34" charset="-128"/>
              </a:rPr>
              <a:t>Keywords</a:t>
            </a:r>
            <a:endParaRPr lang="id-ID" sz="3200" b="1" dirty="0">
              <a:solidFill>
                <a:schemeClr val="bg1"/>
              </a:solidFill>
              <a:latin typeface="Bernard MT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" name="Picture 9" descr="can-stock-photo_csp120790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72" y="785794"/>
            <a:ext cx="3047625" cy="2714644"/>
          </a:xfrm>
          <a:prstGeom prst="rect">
            <a:avLst/>
          </a:prstGeom>
        </p:spPr>
      </p:pic>
      <p:pic>
        <p:nvPicPr>
          <p:cNvPr id="11" name="Picture 10" descr="can-stock-photo_csp1373489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680" y="3643314"/>
            <a:ext cx="3079611" cy="2857520"/>
          </a:xfrm>
          <a:prstGeom prst="rect">
            <a:avLst/>
          </a:prstGeom>
        </p:spPr>
      </p:pic>
      <p:pic>
        <p:nvPicPr>
          <p:cNvPr id="12" name="Picture 11" descr="can-stock-photo_csp1554933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535" y="4424370"/>
            <a:ext cx="3809531" cy="2076464"/>
          </a:xfrm>
          <a:prstGeom prst="rect">
            <a:avLst/>
          </a:prstGeom>
        </p:spPr>
      </p:pic>
      <p:sp>
        <p:nvSpPr>
          <p:cNvPr id="8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/>
              <a:t>2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ontent Placeholder 2"/>
          <p:cNvSpPr txBox="1">
            <a:spLocks/>
          </p:cNvSpPr>
          <p:nvPr/>
        </p:nvSpPr>
        <p:spPr>
          <a:xfrm>
            <a:off x="0" y="-27384"/>
            <a:ext cx="12190413" cy="670302"/>
          </a:xfrm>
          <a:prstGeom prst="rect">
            <a:avLst/>
          </a:prstGeom>
          <a:solidFill>
            <a:srgbClr val="0033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id-ID" sz="4000" dirty="0" smtClean="0">
                <a:solidFill>
                  <a:prstClr val="white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JENIS INDIKATOR KINERJA</a:t>
            </a:r>
            <a:endParaRPr lang="id-ID" sz="4000" dirty="0">
              <a:solidFill>
                <a:prstClr val="white"/>
              </a:solidFill>
              <a:latin typeface="Rockwell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8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20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xmlns="" val="541608820"/>
              </p:ext>
            </p:extLst>
          </p:nvPr>
        </p:nvGraphicFramePr>
        <p:xfrm>
          <a:off x="431316" y="882500"/>
          <a:ext cx="11039789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5309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0" y="8"/>
            <a:ext cx="12190413" cy="707886"/>
          </a:xfrm>
          <a:prstGeom prst="rect">
            <a:avLst/>
          </a:prstGeom>
          <a:solidFill>
            <a:srgbClr val="0033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TIPE </a:t>
            </a:r>
            <a:r>
              <a:rPr lang="en-US" sz="4000" dirty="0" smtClean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INDIKATOR </a:t>
            </a:r>
            <a:r>
              <a:rPr lang="en-US" sz="4000" dirty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KINERJA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09521" y="785796"/>
            <a:ext cx="1110206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Tx/>
              <a:buAutoNum type="alphaUcPeriod"/>
              <a:defRPr/>
            </a:pPr>
            <a:r>
              <a:rPr lang="en-US" sz="2400" b="1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Kualitatif</a:t>
            </a:r>
            <a:r>
              <a:rPr lang="en-US" sz="2400" b="1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: 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menggambarkan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kondisi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atau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keadaan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tertentu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yang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ingin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dicapai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,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melalui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penambahan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nn-NO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informasi tentang  skala/tingkat pelayanan yang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dihasilkan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, (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misal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baik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,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cukup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atau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kurang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). </a:t>
            </a:r>
          </a:p>
          <a:p>
            <a:pPr>
              <a:defRPr/>
            </a:pPr>
            <a:endParaRPr lang="en-US" sz="2400" b="1" kern="0" dirty="0" smtClean="0">
              <a:solidFill>
                <a:prstClr val="black"/>
              </a:solidFill>
              <a:latin typeface="Candara" panose="020E0502030303020204" pitchFamily="34" charset="0"/>
            </a:endParaRPr>
          </a:p>
          <a:p>
            <a:pPr marL="457200" indent="-457200">
              <a:defRPr/>
            </a:pPr>
            <a:r>
              <a:rPr lang="en-US" sz="2400" b="1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B. </a:t>
            </a:r>
            <a:r>
              <a:rPr lang="en-US" sz="2400" b="1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Kuantitatif</a:t>
            </a:r>
            <a:r>
              <a:rPr lang="en-US" sz="2400" b="1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:</a:t>
            </a:r>
          </a:p>
          <a:p>
            <a:pPr marL="627063" indent="-339725">
              <a:buFont typeface="Arial" charset="0"/>
              <a:buChar char="•"/>
              <a:defRPr/>
            </a:pPr>
            <a:r>
              <a:rPr lang="en-US" sz="2400" b="1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Angka</a:t>
            </a:r>
            <a:r>
              <a:rPr lang="en-US" sz="2400" b="1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Absolut 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(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misal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30 orang, 80 unit)</a:t>
            </a:r>
          </a:p>
          <a:p>
            <a:pPr marL="627063" indent="-339725">
              <a:buFont typeface="Arial" charset="0"/>
              <a:buChar char="•"/>
              <a:defRPr/>
            </a:pPr>
            <a:r>
              <a:rPr lang="en-US" sz="2400" b="1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Persentase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: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menggunakan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perbandingan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angka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absolut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dari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yang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diukur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dengan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populasinya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(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misal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50%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atau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100%)</a:t>
            </a:r>
          </a:p>
          <a:p>
            <a:pPr marL="627063" indent="-339725">
              <a:buFont typeface="Arial" charset="0"/>
              <a:buChar char="•"/>
              <a:defRPr/>
            </a:pPr>
            <a:r>
              <a:rPr lang="en-US" sz="2400" b="1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Rasio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: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membandingkan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angka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absolut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dengan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angka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absolut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lain yang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terkait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(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misal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rasio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jumlah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guru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dibandingkan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jumlah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murid)</a:t>
            </a:r>
          </a:p>
          <a:p>
            <a:pPr marL="627063" indent="-339725">
              <a:buFont typeface="Arial" charset="0"/>
              <a:buChar char="•"/>
              <a:defRPr/>
            </a:pPr>
            <a:r>
              <a:rPr lang="en-US" sz="2400" b="1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Rata-rata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: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angka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rata-rata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dari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suatu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populasi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atau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total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kejadian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(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misal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rata-rata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biaya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pelatihan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per-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peserta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dalam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suatu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diklat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)</a:t>
            </a:r>
          </a:p>
          <a:p>
            <a:pPr marL="627063" indent="-339725">
              <a:buFont typeface="Arial" charset="0"/>
              <a:buChar char="•"/>
              <a:defRPr/>
            </a:pPr>
            <a:r>
              <a:rPr lang="en-US" sz="2400" b="1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Indeks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: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angka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patokan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dari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variabel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kejadian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berdasarkan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suatu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rumus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tertentu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(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misal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indeks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harga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saham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,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indeks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pembangunan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  <a:latin typeface="Candara" panose="020E0502030303020204" pitchFamily="34" charset="0"/>
              </a:rPr>
              <a:t>manusia</a:t>
            </a:r>
            <a:r>
              <a:rPr lang="en-US" sz="2400" kern="0" dirty="0" smtClean="0">
                <a:solidFill>
                  <a:prstClr val="black"/>
                </a:solidFill>
                <a:latin typeface="Candara" panose="020E0502030303020204" pitchFamily="34" charset="0"/>
              </a:rPr>
              <a:t>)</a:t>
            </a:r>
          </a:p>
        </p:txBody>
      </p:sp>
      <p:sp>
        <p:nvSpPr>
          <p:cNvPr id="6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21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111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ocument 5"/>
          <p:cNvSpPr/>
          <p:nvPr/>
        </p:nvSpPr>
        <p:spPr>
          <a:xfrm>
            <a:off x="1023109" y="1285860"/>
            <a:ext cx="10207536" cy="4572032"/>
          </a:xfrm>
          <a:prstGeom prst="flowChartDocument">
            <a:avLst/>
          </a:prstGeom>
          <a:solidFill>
            <a:srgbClr val="FAFF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Candara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736" y="2214556"/>
            <a:ext cx="9729587" cy="2593075"/>
          </a:xfrm>
        </p:spPr>
        <p:txBody>
          <a:bodyPr anchor="ctr">
            <a:noAutofit/>
          </a:bodyPr>
          <a:lstStyle/>
          <a:p>
            <a:pPr lvl="0">
              <a:spcAft>
                <a:spcPts val="1800"/>
              </a:spcAft>
            </a:pPr>
            <a:r>
              <a:rPr lang="en-US" sz="4000" b="1" i="1" dirty="0">
                <a:solidFill>
                  <a:schemeClr val="tx1"/>
                </a:solidFill>
                <a:latin typeface="Candara" pitchFamily="34" charset="0"/>
              </a:rPr>
              <a:t>Exact</a:t>
            </a:r>
            <a:r>
              <a:rPr lang="en-US" sz="3200" b="1" i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: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ukuran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yang ideal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untuk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mengukur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hasil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pencapaian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sasaran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strategis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yang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diharapkan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. </a:t>
            </a:r>
          </a:p>
          <a:p>
            <a:pPr>
              <a:spcAft>
                <a:spcPts val="1800"/>
              </a:spcAft>
            </a:pPr>
            <a:r>
              <a:rPr lang="en-US" sz="4000" b="1" i="1" dirty="0">
                <a:solidFill>
                  <a:schemeClr val="tx1"/>
                </a:solidFill>
                <a:latin typeface="Candara" pitchFamily="34" charset="0"/>
              </a:rPr>
              <a:t>Proxy</a:t>
            </a:r>
            <a:r>
              <a:rPr lang="en-US" sz="3200" b="1" i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: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indikator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Candara" pitchFamily="34" charset="0"/>
              </a:rPr>
              <a:t>yg</a:t>
            </a:r>
            <a:r>
              <a:rPr lang="en-US" sz="3200" b="1" dirty="0" smtClean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mengukur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hasil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tidak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secara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langsung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,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tetapi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sesuatu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yang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mewakili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hasil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Candara" pitchFamily="34" charset="0"/>
              </a:rPr>
              <a:t>tersebut</a:t>
            </a:r>
            <a:r>
              <a:rPr lang="en-US" sz="3200" b="1" dirty="0">
                <a:solidFill>
                  <a:schemeClr val="tx1"/>
                </a:solidFill>
                <a:latin typeface="Candara" pitchFamily="34" charset="0"/>
              </a:rPr>
              <a:t>. </a:t>
            </a:r>
          </a:p>
          <a:p>
            <a:pPr lvl="0">
              <a:spcAft>
                <a:spcPts val="1800"/>
              </a:spcAft>
            </a:pPr>
            <a:endParaRPr lang="en-US" sz="3200" b="1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0" y="8"/>
            <a:ext cx="12190413" cy="707886"/>
          </a:xfrm>
          <a:prstGeom prst="rect">
            <a:avLst/>
          </a:prstGeom>
          <a:solidFill>
            <a:srgbClr val="0033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T</a:t>
            </a:r>
            <a:r>
              <a:rPr lang="id-ID" sz="4000" dirty="0" smtClean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INGKAT KETEPATAN </a:t>
            </a:r>
            <a:r>
              <a:rPr lang="en-US" sz="4000" dirty="0" smtClean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INDIKATOR </a:t>
            </a:r>
            <a:r>
              <a:rPr lang="en-US" sz="4000" dirty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KINERJA</a:t>
            </a:r>
          </a:p>
        </p:txBody>
      </p:sp>
      <p:sp>
        <p:nvSpPr>
          <p:cNvPr id="10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22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699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/>
          </p:cNvSpPr>
          <p:nvPr>
            <p:ph sz="quarter" idx="4294967295"/>
          </p:nvPr>
        </p:nvSpPr>
        <p:spPr>
          <a:xfrm>
            <a:off x="0" y="1025528"/>
            <a:ext cx="12190413" cy="5546744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hangingPunct="1"/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Spesifik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(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Spesific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)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&gt; IK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dapat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menggambarkan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sesuai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dengan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kespesifikan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dari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hasil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program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kegiatan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yang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akan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diukur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(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Kualitas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pendidikan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diukur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dengan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Angka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Kelulusan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, APK,APM)</a:t>
            </a:r>
          </a:p>
          <a:p>
            <a:pPr eaLnBrk="1" hangingPunct="1"/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Dapat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diukur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(Measurable)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&gt; IK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dapat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diukur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secara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obyektif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baik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yang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bersifat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kualitatif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maupun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kuantitatif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.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Jika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ada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dua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pihak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atau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lebih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mengukur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hasilnya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akan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sama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</a:p>
          <a:p>
            <a:pPr eaLnBrk="1" hangingPunct="1"/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Dapat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dicapai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( Attainable)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&gt; IK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dalam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lingkup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kendali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sesuai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tupoksi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mampu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menyediakan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datanya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secara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tepat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akurat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</a:p>
          <a:p>
            <a:pPr eaLnBrk="1" hangingPunct="1"/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Sesuai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dengan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kinerja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atau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hasil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yang 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diukur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 (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Relevan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)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&gt; IK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harus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menggambarkan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sedekat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mungkin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kesesuaiannya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dengan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hasil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apa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yang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akan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diukur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. ( Input- IK Input, Output-IK Output, Outcome- IK Outcome)</a:t>
            </a:r>
          </a:p>
          <a:p>
            <a:pPr eaLnBrk="1" hangingPunct="1"/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Berjangka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waktu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tertentu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(Time bound)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&gt; IK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mempertimbangkan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periode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waktu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tertentu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pencapaiannya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</a:p>
          <a:p>
            <a:pPr eaLnBrk="1" hangingPunct="1"/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Dapat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dipantau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dan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dikumpulkan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 (</a:t>
            </a:r>
            <a:r>
              <a:rPr lang="en-US" altLang="id-ID" sz="2400" b="1" dirty="0" err="1" smtClean="0">
                <a:latin typeface="Candara" pitchFamily="34" charset="0"/>
                <a:cs typeface="Aharoni" panose="02010803020104030203" pitchFamily="2" charset="-79"/>
              </a:rPr>
              <a:t>Trackable</a:t>
            </a:r>
            <a:r>
              <a:rPr lang="en-US" altLang="id-ID" sz="2400" b="1" dirty="0" smtClean="0">
                <a:latin typeface="Candara" pitchFamily="34" charset="0"/>
                <a:cs typeface="Aharoni" panose="02010803020104030203" pitchFamily="2" charset="-79"/>
              </a:rPr>
              <a:t>)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&gt;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Dapat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ditelusur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secara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jelas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sumber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 </a:t>
            </a:r>
            <a:r>
              <a:rPr lang="en-US" altLang="id-ID" sz="2400" dirty="0" err="1" smtClean="0">
                <a:latin typeface="Candara" pitchFamily="34" charset="0"/>
                <a:cs typeface="Aharoni" panose="02010803020104030203" pitchFamily="2" charset="-79"/>
              </a:rPr>
              <a:t>datanya</a:t>
            </a:r>
            <a:r>
              <a:rPr lang="en-US" altLang="id-ID" sz="2400" dirty="0" smtClean="0">
                <a:latin typeface="Candara" pitchFamily="34" charset="0"/>
                <a:cs typeface="Aharoni" panose="02010803020104030203" pitchFamily="2" charset="-79"/>
              </a:rPr>
              <a:t>.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id-ID" sz="2400" dirty="0" smtClean="0">
              <a:latin typeface="Candara" pitchFamily="34" charset="0"/>
              <a:cs typeface="Aharoni" panose="02010803020104030203" pitchFamily="2" charset="-79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id-ID" sz="2400" dirty="0" smtClean="0">
              <a:latin typeface="Candara" pitchFamily="34" charset="0"/>
              <a:cs typeface="Aharoni" panose="02010803020104030203" pitchFamily="2" charset="-79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id-ID" sz="2400" dirty="0" smtClean="0">
              <a:latin typeface="Candara" pitchFamily="34" charset="0"/>
              <a:cs typeface="Aharoni" panose="02010803020104030203" pitchFamily="2" charset="-79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id-ID" sz="2400" dirty="0" smtClean="0">
              <a:latin typeface="Candara" pitchFamily="34" charset="0"/>
              <a:cs typeface="Aharoni" panose="02010803020104030203" pitchFamily="2" charset="-79"/>
            </a:endParaRPr>
          </a:p>
          <a:p>
            <a:pPr eaLnBrk="1" hangingPunct="1"/>
            <a:endParaRPr lang="en-US" altLang="id-ID" sz="2400" dirty="0" smtClean="0">
              <a:latin typeface="Candara" pitchFamily="34" charset="0"/>
              <a:cs typeface="Aharoni" panose="02010803020104030203" pitchFamily="2" charset="-79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0" y="8"/>
            <a:ext cx="12190413" cy="707886"/>
          </a:xfrm>
          <a:prstGeom prst="rect">
            <a:avLst/>
          </a:prstGeom>
          <a:solidFill>
            <a:srgbClr val="0033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sz="4000" dirty="0" smtClean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KRITERIA</a:t>
            </a:r>
            <a:r>
              <a:rPr lang="en-US" sz="4000" dirty="0" smtClean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 INDIKATOR KINERJA</a:t>
            </a:r>
            <a:r>
              <a:rPr lang="id-ID" sz="4000" dirty="0" smtClean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 YANG BAIK</a:t>
            </a:r>
            <a:endParaRPr lang="en-US" sz="4000" dirty="0">
              <a:solidFill>
                <a:prstClr val="white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sp>
        <p:nvSpPr>
          <p:cNvPr id="6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23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70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67999" y="694335"/>
            <a:ext cx="8402735" cy="89276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r>
              <a:rPr lang="en-US" sz="4800" b="1" smtClean="0">
                <a:solidFill>
                  <a:schemeClr val="tx1"/>
                </a:solidFill>
              </a:rPr>
              <a:t>SPESIFIK (SPESIFIC</a:t>
            </a:r>
            <a:r>
              <a:rPr lang="en-US" sz="4800" smtClean="0">
                <a:solidFill>
                  <a:schemeClr val="tx1"/>
                </a:solidFill>
                <a:latin typeface="Arial Black" pitchFamily="34" charset="0"/>
              </a:rPr>
              <a:t>)</a:t>
            </a:r>
            <a:endParaRPr lang="id-ID" sz="4800" dirty="0">
              <a:solidFill>
                <a:schemeClr val="tx1"/>
              </a:solidFill>
              <a:latin typeface="Arial Black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37487865"/>
              </p:ext>
            </p:extLst>
          </p:nvPr>
        </p:nvGraphicFramePr>
        <p:xfrm>
          <a:off x="1363095" y="2559099"/>
          <a:ext cx="8925991" cy="3268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3818"/>
                <a:gridCol w="546217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SASARAN</a:t>
                      </a:r>
                      <a:endParaRPr lang="en-US" sz="2000" b="1" dirty="0"/>
                    </a:p>
                  </a:txBody>
                  <a:tcPr marL="91428" marR="91428"/>
                </a:tc>
                <a:tc>
                  <a:txBody>
                    <a:bodyPr/>
                    <a:lstStyle/>
                    <a:p>
                      <a:r>
                        <a:rPr lang="en-US" sz="2000" b="1" smtClean="0"/>
                        <a:t>INDIKATOR</a:t>
                      </a:r>
                      <a:endParaRPr lang="en-US" sz="2000" b="1"/>
                    </a:p>
                  </a:txBody>
                  <a:tcPr marL="91428" marR="91428"/>
                </a:tc>
              </a:tr>
              <a:tr h="2872259">
                <a:tc>
                  <a:txBody>
                    <a:bodyPr/>
                    <a:lstStyle/>
                    <a:p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Meningkat</a:t>
                      </a:r>
                      <a:r>
                        <a:rPr lang="id-ID" sz="1800" b="1" dirty="0" smtClean="0">
                          <a:solidFill>
                            <a:schemeClr val="tx1"/>
                          </a:solidFill>
                        </a:rPr>
                        <a:t>nya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tingkat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kualitas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pendidikan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masyarakat</a:t>
                      </a:r>
                      <a:endParaRPr lang="en-US" b="1" dirty="0"/>
                    </a:p>
                  </a:txBody>
                  <a:tcPr marL="91428" marR="91428"/>
                </a:tc>
                <a:tc>
                  <a:txBody>
                    <a:bodyPr/>
                    <a:lstStyle/>
                    <a:p>
                      <a:pPr marL="285750" lvl="0" indent="-285750">
                        <a:spcAft>
                          <a:spcPts val="1200"/>
                        </a:spcAft>
                        <a:buFont typeface="Wingdings" pitchFamily="2" charset="2"/>
                        <a:buChar char="Ø"/>
                      </a:pP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Jumlah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masyarakat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yang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melek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huruf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dalam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tahun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x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mencapai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a%.</a:t>
                      </a:r>
                    </a:p>
                    <a:p>
                      <a:pPr marL="285750" lvl="0" indent="-285750">
                        <a:spcAft>
                          <a:spcPts val="1200"/>
                        </a:spcAft>
                        <a:buFont typeface="Wingdings" pitchFamily="2" charset="2"/>
                        <a:buChar char="Ø"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Tingkat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partisipasi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pendidikan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masyarakat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(SD, SLTP, SLTA, PT)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dalam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tahun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x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mencapai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a%.</a:t>
                      </a:r>
                    </a:p>
                    <a:p>
                      <a:pPr marL="285750" lvl="0" indent="-285750">
                        <a:spcAft>
                          <a:spcPts val="1200"/>
                        </a:spcAft>
                        <a:buFont typeface="Wingdings" pitchFamily="2" charset="2"/>
                        <a:buChar char="Ø"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Tingkat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ketersediaan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sarana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pendidikan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dalam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tahun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x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mencapai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a%.</a:t>
                      </a:r>
                    </a:p>
                    <a:p>
                      <a:pPr marL="285750" lvl="0" indent="-285750">
                        <a:spcAft>
                          <a:spcPts val="1200"/>
                        </a:spcAft>
                        <a:buFont typeface="Wingdings" pitchFamily="2" charset="2"/>
                        <a:buChar char="Ø"/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Tingkat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ketersediaan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tenaga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pengajar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dalam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tahun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x </a:t>
                      </a:r>
                      <a:r>
                        <a:rPr lang="en-US" sz="1800" b="1" dirty="0" err="1" smtClean="0">
                          <a:solidFill>
                            <a:schemeClr val="tx1"/>
                          </a:solidFill>
                        </a:rPr>
                        <a:t>mencapai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 a%.</a:t>
                      </a:r>
                    </a:p>
                  </a:txBody>
                  <a:tcPr marL="91428" marR="91428"/>
                </a:tc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456275" y="1587101"/>
            <a:ext cx="9388438" cy="646331"/>
          </a:xfrm>
          <a:prstGeom prst="rect">
            <a:avLst/>
          </a:prstGeom>
          <a:solidFill>
            <a:srgbClr val="FAFFBD"/>
          </a:solidFill>
        </p:spPr>
        <p:txBody>
          <a:bodyPr wrap="square">
            <a:spAutoFit/>
          </a:bodyPr>
          <a:lstStyle/>
          <a:p>
            <a:r>
              <a:rPr lang="en-US" sz="1800" b="1" smtClean="0"/>
              <a:t>Harus sesuai dgn program/kegiatan, </a:t>
            </a:r>
            <a:r>
              <a:rPr lang="en-US" sz="1800" b="1"/>
              <a:t>sehingga mudah dipahami </a:t>
            </a:r>
            <a:r>
              <a:rPr lang="en-US" sz="1800" b="1" smtClean="0"/>
              <a:t>dlm </a:t>
            </a:r>
            <a:r>
              <a:rPr lang="en-US" sz="1800" b="1"/>
              <a:t>memberikan informasi </a:t>
            </a:r>
            <a:r>
              <a:rPr lang="en-US" sz="1800" b="1" smtClean="0"/>
              <a:t>yg </a:t>
            </a:r>
            <a:r>
              <a:rPr lang="en-US" sz="1800" b="1"/>
              <a:t>tepat tentang hasil atau capaian kinerja dari </a:t>
            </a:r>
            <a:r>
              <a:rPr lang="en-US" sz="1800" b="1" smtClean="0"/>
              <a:t>kegiatan/sasaran.</a:t>
            </a:r>
            <a:endParaRPr lang="en-US" sz="1800" b="1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0" y="10"/>
            <a:ext cx="12190413" cy="646331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KRITERIA</a:t>
            </a:r>
            <a:r>
              <a:rPr lang="en-US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INDIKATOR KINERJA</a:t>
            </a:r>
            <a:r>
              <a:rPr lang="id-ID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YANG BAIK</a:t>
            </a:r>
            <a:endParaRPr lang="en-US" sz="3600" b="1" dirty="0">
              <a:solidFill>
                <a:prstClr val="white"/>
              </a:solidFill>
              <a:latin typeface="Candara" panose="020E0502030303020204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11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24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406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31538" y="803519"/>
            <a:ext cx="8402735" cy="89276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>
                <a:solidFill>
                  <a:schemeClr val="tx1"/>
                </a:solidFill>
              </a:rPr>
              <a:t>DAPAT </a:t>
            </a:r>
            <a:r>
              <a:rPr lang="en-US" sz="4000" b="1" smtClean="0">
                <a:solidFill>
                  <a:schemeClr val="tx1"/>
                </a:solidFill>
              </a:rPr>
              <a:t>TERUKUR </a:t>
            </a:r>
            <a:r>
              <a:rPr lang="en-US" sz="4000" b="1">
                <a:solidFill>
                  <a:schemeClr val="tx1"/>
                </a:solidFill>
              </a:rPr>
              <a:t>(</a:t>
            </a:r>
            <a:r>
              <a:rPr lang="en-US" sz="4000" b="1" i="1">
                <a:solidFill>
                  <a:schemeClr val="tx1"/>
                </a:solidFill>
              </a:rPr>
              <a:t>MEASURABLE</a:t>
            </a:r>
            <a:r>
              <a:rPr lang="en-US" sz="4000" b="1">
                <a:solidFill>
                  <a:schemeClr val="tx1"/>
                </a:solidFill>
              </a:rPr>
              <a:t>)</a:t>
            </a:r>
            <a:endParaRPr lang="id-ID" sz="40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793327" y="1602142"/>
            <a:ext cx="9437326" cy="13111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sz="1800" b="1">
                <a:solidFill>
                  <a:schemeClr val="tx1"/>
                </a:solidFill>
              </a:rPr>
              <a:t>merupakan ukuran dari suatu </a:t>
            </a:r>
            <a:r>
              <a:rPr lang="en-US" sz="1800" b="1" smtClean="0">
                <a:solidFill>
                  <a:schemeClr val="tx1"/>
                </a:solidFill>
              </a:rPr>
              <a:t>keberhasilan</a:t>
            </a:r>
          </a:p>
          <a:p>
            <a:pPr algn="just"/>
            <a:r>
              <a:rPr lang="en-US" sz="1800" b="1">
                <a:solidFill>
                  <a:schemeClr val="tx1"/>
                </a:solidFill>
              </a:rPr>
              <a:t>mempunyai satu dimensi dan tepat secara </a:t>
            </a:r>
            <a:r>
              <a:rPr lang="en-US" sz="1800" b="1" smtClean="0">
                <a:solidFill>
                  <a:schemeClr val="tx1"/>
                </a:solidFill>
              </a:rPr>
              <a:t>operasional, tdk </a:t>
            </a:r>
            <a:r>
              <a:rPr lang="en-US" sz="1800" b="1">
                <a:solidFill>
                  <a:schemeClr val="tx1"/>
                </a:solidFill>
              </a:rPr>
              <a:t>ada ambiguitas atas data apa </a:t>
            </a:r>
            <a:r>
              <a:rPr lang="en-US" sz="1800" b="1" smtClean="0">
                <a:solidFill>
                  <a:schemeClr val="tx1"/>
                </a:solidFill>
              </a:rPr>
              <a:t>yg </a:t>
            </a:r>
            <a:r>
              <a:rPr lang="en-US" sz="1800" b="1">
                <a:solidFill>
                  <a:schemeClr val="tx1"/>
                </a:solidFill>
              </a:rPr>
              <a:t>akan dikumpulkan </a:t>
            </a:r>
            <a:r>
              <a:rPr lang="en-US" sz="1800" b="1" smtClean="0">
                <a:solidFill>
                  <a:schemeClr val="tx1"/>
                </a:solidFill>
              </a:rPr>
              <a:t>utk </a:t>
            </a:r>
            <a:r>
              <a:rPr lang="en-US" sz="1800" b="1">
                <a:solidFill>
                  <a:schemeClr val="tx1"/>
                </a:solidFill>
              </a:rPr>
              <a:t>suatu indikator</a:t>
            </a:r>
            <a:endParaRPr lang="en-US" sz="1800" b="1" smtClean="0">
              <a:solidFill>
                <a:schemeClr val="tx1"/>
              </a:solidFill>
            </a:endParaRPr>
          </a:p>
          <a:p>
            <a:pPr algn="just"/>
            <a:r>
              <a:rPr lang="en-US" sz="1800" b="1">
                <a:solidFill>
                  <a:schemeClr val="tx1"/>
                </a:solidFill>
              </a:rPr>
              <a:t>Hindari </a:t>
            </a:r>
            <a:r>
              <a:rPr lang="en-US" sz="1800" b="1" smtClean="0">
                <a:solidFill>
                  <a:schemeClr val="tx1"/>
                </a:solidFill>
              </a:rPr>
              <a:t>utk </a:t>
            </a:r>
            <a:r>
              <a:rPr lang="en-US" sz="1800" b="1">
                <a:solidFill>
                  <a:schemeClr val="tx1"/>
                </a:solidFill>
              </a:rPr>
              <a:t>menggabungkan terlalu banyak fenomena dalam satu indikator</a:t>
            </a:r>
            <a:endParaRPr lang="en-US" sz="1800" b="1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25634127"/>
              </p:ext>
            </p:extLst>
          </p:nvPr>
        </p:nvGraphicFramePr>
        <p:xfrm>
          <a:off x="1064383" y="3462916"/>
          <a:ext cx="10172406" cy="1368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6203"/>
                <a:gridCol w="5086203"/>
              </a:tblGrid>
              <a:tr h="570164"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/>
                        <a:t>INDIKATOR</a:t>
                      </a:r>
                      <a:r>
                        <a:rPr lang="en-US" sz="2400" baseline="0" smtClean="0"/>
                        <a:t> TDK TERUKUR</a:t>
                      </a:r>
                      <a:endParaRPr lang="en-US" sz="2400"/>
                    </a:p>
                  </a:txBody>
                  <a:tcPr marL="91428" marR="91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/>
                        <a:t>INDIKATOR TERUKUR</a:t>
                      </a:r>
                      <a:endParaRPr lang="en-US" sz="2400"/>
                    </a:p>
                  </a:txBody>
                  <a:tcPr marL="91428" marR="91428"/>
                </a:tc>
              </a:tr>
              <a:tr h="798229">
                <a:tc>
                  <a:txBody>
                    <a:bodyPr/>
                    <a:lstStyle/>
                    <a:p>
                      <a:r>
                        <a:rPr lang="en-US" sz="1800" b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 perusahaan eksportir yang berhasil</a:t>
                      </a:r>
                      <a:endParaRPr lang="en-US" b="0"/>
                    </a:p>
                  </a:txBody>
                  <a:tcPr marL="91428" marR="91428"/>
                </a:tc>
                <a:tc>
                  <a:txBody>
                    <a:bodyPr/>
                    <a:lstStyle/>
                    <a:p>
                      <a:r>
                        <a:rPr lang="en-US" sz="1800" b="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 perusahaan eksportir yang mendapatkan peningkatan pendapatan sebesar minimal 5%</a:t>
                      </a:r>
                      <a:endParaRPr lang="en-US" b="0"/>
                    </a:p>
                  </a:txBody>
                  <a:tcPr marL="91428" marR="91428"/>
                </a:tc>
              </a:tr>
            </a:tbl>
          </a:graphicData>
        </a:graphic>
      </p:graphicFrame>
      <p:sp>
        <p:nvSpPr>
          <p:cNvPr id="7" name="Rounded Rectangular Callout 6"/>
          <p:cNvSpPr/>
          <p:nvPr/>
        </p:nvSpPr>
        <p:spPr>
          <a:xfrm>
            <a:off x="941576" y="5049679"/>
            <a:ext cx="2360755" cy="900753"/>
          </a:xfrm>
          <a:prstGeom prst="wedgeRoundRectCallout">
            <a:avLst>
              <a:gd name="adj1" fmla="val 101734"/>
              <a:gd name="adj2" fmla="val -120833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ukuran berhasil itu sangat banyak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0" y="10"/>
            <a:ext cx="12190413" cy="646331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KRITERIA</a:t>
            </a:r>
            <a:r>
              <a:rPr lang="en-US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INDIKATOR KINERJA</a:t>
            </a:r>
            <a:r>
              <a:rPr lang="id-ID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YANG BAIK</a:t>
            </a:r>
            <a:endParaRPr lang="en-US" sz="3600" b="1" dirty="0">
              <a:solidFill>
                <a:prstClr val="white"/>
              </a:solidFill>
              <a:latin typeface="Candara" panose="020E0502030303020204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9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25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406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63523" y="678847"/>
            <a:ext cx="8402735" cy="89276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>
                <a:solidFill>
                  <a:schemeClr val="tx1"/>
                </a:solidFill>
              </a:rPr>
              <a:t>DAPAT DICAPAI (</a:t>
            </a:r>
            <a:r>
              <a:rPr lang="en-US" sz="4000" b="1" i="1">
                <a:solidFill>
                  <a:schemeClr val="tx1"/>
                </a:solidFill>
              </a:rPr>
              <a:t>ATTAINABLE</a:t>
            </a:r>
            <a:r>
              <a:rPr lang="en-US" sz="4000" b="1">
                <a:solidFill>
                  <a:schemeClr val="tx1"/>
                </a:solidFill>
              </a:rPr>
              <a:t>)</a:t>
            </a:r>
            <a:endParaRPr lang="id-ID" sz="40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65383" y="1452055"/>
            <a:ext cx="10514231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000" smtClean="0">
                <a:solidFill>
                  <a:schemeClr val="tx1"/>
                </a:solidFill>
              </a:rPr>
              <a:t>Harus menantang, namun dibatasi dgn </a:t>
            </a:r>
            <a:r>
              <a:rPr lang="en-US" sz="2000">
                <a:solidFill>
                  <a:schemeClr val="tx1"/>
                </a:solidFill>
              </a:rPr>
              <a:t>pemikiran dan analisa </a:t>
            </a:r>
            <a:r>
              <a:rPr lang="en-US" sz="2000" smtClean="0">
                <a:solidFill>
                  <a:schemeClr val="tx1"/>
                </a:solidFill>
              </a:rPr>
              <a:t>yg </a:t>
            </a:r>
            <a:r>
              <a:rPr lang="en-US" sz="2000">
                <a:solidFill>
                  <a:schemeClr val="tx1"/>
                </a:solidFill>
              </a:rPr>
              <a:t>dilandasi </a:t>
            </a:r>
            <a:r>
              <a:rPr lang="en-US" sz="2000" smtClean="0">
                <a:solidFill>
                  <a:schemeClr val="tx1"/>
                </a:solidFill>
              </a:rPr>
              <a:t>pd </a:t>
            </a:r>
            <a:r>
              <a:rPr lang="en-US" sz="2000">
                <a:solidFill>
                  <a:schemeClr val="tx1"/>
                </a:solidFill>
              </a:rPr>
              <a:t>kemampuan institusi/unit kerja </a:t>
            </a:r>
            <a:r>
              <a:rPr lang="en-US" sz="2000" smtClean="0">
                <a:solidFill>
                  <a:schemeClr val="tx1"/>
                </a:solidFill>
              </a:rPr>
              <a:t>dlm </a:t>
            </a:r>
            <a:r>
              <a:rPr lang="en-US" sz="2000">
                <a:solidFill>
                  <a:schemeClr val="tx1"/>
                </a:solidFill>
              </a:rPr>
              <a:t>mencapainya. Jangan menentukan indikator </a:t>
            </a:r>
            <a:r>
              <a:rPr lang="en-US" sz="2000" smtClean="0">
                <a:solidFill>
                  <a:schemeClr val="tx1"/>
                </a:solidFill>
              </a:rPr>
              <a:t>yg </a:t>
            </a:r>
            <a:r>
              <a:rPr lang="en-US" sz="2000">
                <a:solidFill>
                  <a:schemeClr val="tx1"/>
                </a:solidFill>
              </a:rPr>
              <a:t>sulit atau bahkan </a:t>
            </a:r>
            <a:r>
              <a:rPr lang="en-US" sz="2000" smtClean="0">
                <a:solidFill>
                  <a:schemeClr val="tx1"/>
                </a:solidFill>
              </a:rPr>
              <a:t>tdk </a:t>
            </a:r>
            <a:r>
              <a:rPr lang="en-US" sz="2000">
                <a:solidFill>
                  <a:schemeClr val="tx1"/>
                </a:solidFill>
              </a:rPr>
              <a:t>mungkin </a:t>
            </a:r>
            <a:r>
              <a:rPr lang="en-US" sz="2000" smtClean="0">
                <a:solidFill>
                  <a:schemeClr val="tx1"/>
                </a:solidFill>
              </a:rPr>
              <a:t>dicapai.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64736019"/>
              </p:ext>
            </p:extLst>
          </p:nvPr>
        </p:nvGraphicFramePr>
        <p:xfrm>
          <a:off x="1187202" y="2488880"/>
          <a:ext cx="9784205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425"/>
                <a:gridCol w="64597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BFBFB"/>
                          </a:solidFill>
                        </a:rPr>
                        <a:t>SASARAN</a:t>
                      </a:r>
                    </a:p>
                  </a:txBody>
                  <a:tcPr marL="91428" marR="91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rgbClr val="FBFBFB"/>
                          </a:solidFill>
                        </a:rPr>
                        <a:t>INDIKATOR KINERJA</a:t>
                      </a:r>
                      <a:endParaRPr lang="en-US" sz="2000" b="1">
                        <a:solidFill>
                          <a:srgbClr val="FBFBFB"/>
                        </a:solidFill>
                      </a:endParaRPr>
                    </a:p>
                  </a:txBody>
                  <a:tcPr marL="91428" marR="91428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Meningkat</a:t>
                      </a:r>
                      <a:r>
                        <a:rPr lang="id-ID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nya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kualitas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pelayanan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pendidikan</a:t>
                      </a:r>
                      <a:endParaRPr lang="en-US" sz="2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28" marR="91428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Terciptanya e-learning hingga tingkat desa</a:t>
                      </a:r>
                      <a:endParaRPr lang="en-US" sz="2400" b="1">
                        <a:solidFill>
                          <a:srgbClr val="7030A0"/>
                        </a:solidFill>
                      </a:endParaRPr>
                    </a:p>
                  </a:txBody>
                  <a:tcPr marL="91428" marR="91428"/>
                </a:tc>
              </a:tr>
            </a:tbl>
          </a:graphicData>
        </a:graphic>
      </p:graphicFrame>
      <p:sp>
        <p:nvSpPr>
          <p:cNvPr id="8" name="Rounded Rectangular Callout 7"/>
          <p:cNvSpPr/>
          <p:nvPr/>
        </p:nvSpPr>
        <p:spPr>
          <a:xfrm rot="10800000">
            <a:off x="4312131" y="3613194"/>
            <a:ext cx="6768408" cy="2866030"/>
          </a:xfrm>
          <a:prstGeom prst="wedgeRoundRectCallou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9" name="Rectangle 8"/>
          <p:cNvSpPr/>
          <p:nvPr/>
        </p:nvSpPr>
        <p:spPr>
          <a:xfrm>
            <a:off x="4510037" y="3828734"/>
            <a:ext cx="6543250" cy="2554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n-US" sz="2000" b="1" smtClean="0">
                <a:solidFill>
                  <a:schemeClr val="bg2">
                    <a:lumMod val="10000"/>
                  </a:schemeClr>
                </a:solidFill>
              </a:rPr>
              <a:t>Sudah </a:t>
            </a:r>
            <a:r>
              <a:rPr lang="en-US" sz="2000" b="1">
                <a:solidFill>
                  <a:schemeClr val="bg2">
                    <a:lumMod val="10000"/>
                  </a:schemeClr>
                </a:solidFill>
              </a:rPr>
              <a:t>spesifik karena khusus untuk program </a:t>
            </a:r>
            <a:r>
              <a:rPr lang="en-US" sz="2000" b="1" smtClean="0">
                <a:solidFill>
                  <a:schemeClr val="bg2">
                    <a:lumMod val="10000"/>
                  </a:schemeClr>
                </a:solidFill>
              </a:rPr>
              <a:t>e-learning;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000" b="1" smtClean="0">
                <a:solidFill>
                  <a:schemeClr val="bg2">
                    <a:lumMod val="10000"/>
                  </a:schemeClr>
                </a:solidFill>
              </a:rPr>
              <a:t>Dapat </a:t>
            </a:r>
            <a:r>
              <a:rPr lang="en-US" sz="2000" b="1">
                <a:solidFill>
                  <a:schemeClr val="bg2">
                    <a:lumMod val="10000"/>
                  </a:schemeClr>
                </a:solidFill>
              </a:rPr>
              <a:t>diukur karena ukuran e-learning adalah ketersediaan jaringan internet </a:t>
            </a:r>
            <a:r>
              <a:rPr lang="en-US" sz="2000" b="1" smtClean="0">
                <a:solidFill>
                  <a:schemeClr val="bg2">
                    <a:lumMod val="10000"/>
                  </a:schemeClr>
                </a:solidFill>
              </a:rPr>
              <a:t>yg </a:t>
            </a:r>
            <a:r>
              <a:rPr lang="en-US" sz="2000" b="1">
                <a:solidFill>
                  <a:schemeClr val="bg2">
                    <a:lumMod val="10000"/>
                  </a:schemeClr>
                </a:solidFill>
              </a:rPr>
              <a:t>sudah mencapai wilayah </a:t>
            </a:r>
            <a:r>
              <a:rPr lang="en-US" sz="2000" b="1" smtClean="0">
                <a:solidFill>
                  <a:schemeClr val="bg2">
                    <a:lumMod val="10000"/>
                  </a:schemeClr>
                </a:solidFill>
              </a:rPr>
              <a:t>pedesaan;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000" b="1" smtClean="0">
                <a:solidFill>
                  <a:schemeClr val="bg2">
                    <a:lumMod val="10000"/>
                  </a:schemeClr>
                </a:solidFill>
              </a:rPr>
              <a:t>Sulit </a:t>
            </a:r>
            <a:r>
              <a:rPr lang="en-US" sz="2000" b="1">
                <a:solidFill>
                  <a:schemeClr val="bg2">
                    <a:lumMod val="10000"/>
                  </a:schemeClr>
                </a:solidFill>
              </a:rPr>
              <a:t>dicapai karena menurut data </a:t>
            </a:r>
            <a:r>
              <a:rPr lang="en-US" sz="2000" b="1" smtClean="0">
                <a:solidFill>
                  <a:schemeClr val="bg2">
                    <a:lumMod val="10000"/>
                  </a:schemeClr>
                </a:solidFill>
              </a:rPr>
              <a:t>yg </a:t>
            </a:r>
            <a:r>
              <a:rPr lang="en-US" sz="2000" b="1">
                <a:solidFill>
                  <a:schemeClr val="bg2">
                    <a:lumMod val="10000"/>
                  </a:schemeClr>
                </a:solidFill>
              </a:rPr>
              <a:t>ada, kemampuan masyarakat desa </a:t>
            </a:r>
            <a:r>
              <a:rPr lang="en-US" sz="2000" b="1" smtClean="0">
                <a:solidFill>
                  <a:schemeClr val="bg2">
                    <a:lumMod val="10000"/>
                  </a:schemeClr>
                </a:solidFill>
              </a:rPr>
              <a:t>yg </a:t>
            </a:r>
            <a:r>
              <a:rPr lang="en-US" sz="2000" b="1">
                <a:solidFill>
                  <a:schemeClr val="bg2">
                    <a:lumMod val="10000"/>
                  </a:schemeClr>
                </a:solidFill>
              </a:rPr>
              <a:t>masih sangat kurang </a:t>
            </a:r>
            <a:r>
              <a:rPr lang="en-US" sz="2000" b="1" smtClean="0">
                <a:solidFill>
                  <a:schemeClr val="bg2">
                    <a:lumMod val="10000"/>
                  </a:schemeClr>
                </a:solidFill>
              </a:rPr>
              <a:t>dlm </a:t>
            </a:r>
            <a:r>
              <a:rPr lang="en-US" sz="2000" b="1">
                <a:solidFill>
                  <a:schemeClr val="bg2">
                    <a:lumMod val="10000"/>
                  </a:schemeClr>
                </a:solidFill>
              </a:rPr>
              <a:t>penyediaan sarana dan prasarana e-learning maupun ketrampilan penggunaannya.</a:t>
            </a: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0" y="10"/>
            <a:ext cx="12190413" cy="646331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KRITERIA</a:t>
            </a:r>
            <a:r>
              <a:rPr lang="en-US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INDIKATOR KINERJA</a:t>
            </a:r>
            <a:r>
              <a:rPr lang="id-ID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YANG BAIK</a:t>
            </a:r>
            <a:endParaRPr lang="en-US" sz="3600" b="1" dirty="0">
              <a:solidFill>
                <a:prstClr val="white"/>
              </a:solidFill>
              <a:latin typeface="Candara" panose="020E0502030303020204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11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26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406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63523" y="817167"/>
            <a:ext cx="8402735" cy="89276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Arial Black" pitchFamily="34" charset="0"/>
              </a:rPr>
              <a:t>RELEVAN</a:t>
            </a:r>
            <a:endParaRPr lang="id-ID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092" y="1820510"/>
            <a:ext cx="10119635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000" b="1">
                <a:solidFill>
                  <a:schemeClr val="tx1"/>
                </a:solidFill>
                <a:latin typeface="Arial Narrow" pitchFamily="34" charset="0"/>
              </a:rPr>
              <a:t>Suatu indikator kinerja harus dapat mengukur sesuai dengan hasil (output atau outcome) yg akan diukur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58560149"/>
              </p:ext>
            </p:extLst>
          </p:nvPr>
        </p:nvGraphicFramePr>
        <p:xfrm>
          <a:off x="2087863" y="2870984"/>
          <a:ext cx="6591012" cy="185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9459"/>
                <a:gridCol w="435155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SASARAN</a:t>
                      </a:r>
                    </a:p>
                  </a:txBody>
                  <a:tcPr marL="91428" marR="91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bg1"/>
                          </a:solidFill>
                        </a:rPr>
                        <a:t>INDIKATOR KINERJA</a:t>
                      </a:r>
                      <a:endParaRPr lang="en-US" sz="2000" b="1">
                        <a:solidFill>
                          <a:schemeClr val="bg1"/>
                        </a:solidFill>
                      </a:endParaRPr>
                    </a:p>
                  </a:txBody>
                  <a:tcPr marL="91428" marR="91428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Meningkatnya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penggunaan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metode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keluarga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berencana</a:t>
                      </a:r>
                      <a:endParaRPr lang="en-US" sz="28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28" marR="91428"/>
                </a:tc>
                <a:tc>
                  <a:txBody>
                    <a:bodyPr/>
                    <a:lstStyle/>
                    <a:p>
                      <a:pPr marL="342900" indent="-342900" algn="just">
                        <a:spcAft>
                          <a:spcPts val="1200"/>
                        </a:spcAft>
                        <a:buFont typeface="Wingdings" pitchFamily="2" charset="2"/>
                        <a:buChar char="Ø"/>
                      </a:pPr>
                      <a:r>
                        <a:rPr lang="id-ID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alat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kontrasepsi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yg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digunakan</a:t>
                      </a:r>
                      <a:endParaRPr lang="en-US" sz="20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just">
                        <a:spcAft>
                          <a:spcPts val="1200"/>
                        </a:spcAft>
                        <a:buFont typeface="Wingdings" pitchFamily="2" charset="2"/>
                        <a:buChar char="Ø"/>
                      </a:pP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tenaga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kesehatan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terlatih</a:t>
                      </a:r>
                      <a:endParaRPr lang="en-US" sz="32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28" marR="91428"/>
                </a:tc>
              </a:tr>
            </a:tbl>
          </a:graphicData>
        </a:graphic>
      </p:graphicFrame>
      <p:sp>
        <p:nvSpPr>
          <p:cNvPr id="13" name="Rounded Rectangular Callout 12"/>
          <p:cNvSpPr/>
          <p:nvPr/>
        </p:nvSpPr>
        <p:spPr>
          <a:xfrm rot="10800000">
            <a:off x="8228617" y="5063313"/>
            <a:ext cx="1883146" cy="641448"/>
          </a:xfrm>
          <a:prstGeom prst="wedgeRoundRectCallout">
            <a:avLst>
              <a:gd name="adj1" fmla="val 146278"/>
              <a:gd name="adj2" fmla="val 13518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4" name="Rectangle 13"/>
          <p:cNvSpPr/>
          <p:nvPr/>
        </p:nvSpPr>
        <p:spPr>
          <a:xfrm>
            <a:off x="8467420" y="5072076"/>
            <a:ext cx="15568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/>
              <a:t>Bukan</a:t>
            </a:r>
            <a:r>
              <a:rPr lang="en-US" b="1" dirty="0" smtClean="0"/>
              <a:t> </a:t>
            </a:r>
            <a:r>
              <a:rPr lang="id-ID" b="1" dirty="0" smtClean="0"/>
              <a:t>output yang relevan</a:t>
            </a:r>
            <a:endParaRPr lang="en-US" b="1" dirty="0"/>
          </a:p>
        </p:txBody>
      </p:sp>
      <p:sp>
        <p:nvSpPr>
          <p:cNvPr id="15" name="Rounded Rectangular Callout 14"/>
          <p:cNvSpPr/>
          <p:nvPr/>
        </p:nvSpPr>
        <p:spPr>
          <a:xfrm rot="10800000">
            <a:off x="9388488" y="3714462"/>
            <a:ext cx="1541993" cy="500004"/>
          </a:xfrm>
          <a:prstGeom prst="wedgeRoundRectCallout">
            <a:avLst>
              <a:gd name="adj1" fmla="val 130413"/>
              <a:gd name="adj2" fmla="val 4655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6" name="Rectangle 15"/>
          <p:cNvSpPr/>
          <p:nvPr/>
        </p:nvSpPr>
        <p:spPr>
          <a:xfrm>
            <a:off x="9750106" y="3749598"/>
            <a:ext cx="15351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b="1" dirty="0" smtClean="0"/>
              <a:t>Output</a:t>
            </a:r>
            <a:endParaRPr lang="en-US" b="1" dirty="0"/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0" y="10"/>
            <a:ext cx="12190413" cy="646331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KRITERIA</a:t>
            </a:r>
            <a:r>
              <a:rPr lang="en-US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INDIKATOR KINERJA</a:t>
            </a:r>
            <a:r>
              <a:rPr lang="id-ID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YANG BAIK</a:t>
            </a:r>
            <a:endParaRPr lang="en-US" sz="3600" b="1" dirty="0">
              <a:solidFill>
                <a:prstClr val="white"/>
              </a:solidFill>
              <a:latin typeface="Candara" panose="020E0502030303020204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17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27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723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63523" y="815248"/>
            <a:ext cx="8402735" cy="89276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/>
                </a:solidFill>
              </a:rPr>
              <a:t>BERJANGKA WAKTU TERTENTU (</a:t>
            </a:r>
            <a:r>
              <a:rPr lang="en-US" sz="3200" b="1" i="1">
                <a:solidFill>
                  <a:schemeClr val="tx1"/>
                </a:solidFill>
              </a:rPr>
              <a:t>TIME BOUND</a:t>
            </a:r>
            <a:r>
              <a:rPr lang="en-US" sz="3200" b="1">
                <a:solidFill>
                  <a:schemeClr val="tx1"/>
                </a:solidFill>
              </a:rPr>
              <a:t>)</a:t>
            </a:r>
            <a:endParaRPr lang="id-ID" sz="32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091" y="1750351"/>
            <a:ext cx="10514231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000" i="1">
                <a:solidFill>
                  <a:schemeClr val="tx1"/>
                </a:solidFill>
                <a:latin typeface="Arial Narrow" pitchFamily="34" charset="0"/>
              </a:rPr>
              <a:t>Time bound</a:t>
            </a:r>
            <a:r>
              <a:rPr lang="en-US" sz="2000">
                <a:solidFill>
                  <a:schemeClr val="tx1"/>
                </a:solidFill>
                <a:latin typeface="Arial Narrow" pitchFamily="34" charset="0"/>
              </a:rPr>
              <a:t> ini disyaratkan, karena utk dapat dinilai keberhasilan suatu sasaran/program/kegiatan institusi hrs ada pencapaian dalam jangka waktu yg telah ditentukan</a:t>
            </a:r>
            <a:r>
              <a:rPr lang="en-US" sz="2000" smtClean="0">
                <a:solidFill>
                  <a:schemeClr val="tx1"/>
                </a:solidFill>
                <a:latin typeface="Arial Narrow" pitchFamily="34" charset="0"/>
              </a:rPr>
              <a:t>.</a:t>
            </a:r>
            <a:endParaRPr lang="en-US" sz="2000">
              <a:solidFill>
                <a:schemeClr val="tx1"/>
              </a:solidFill>
              <a:latin typeface="Arial Narrow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0178514"/>
              </p:ext>
            </p:extLst>
          </p:nvPr>
        </p:nvGraphicFramePr>
        <p:xfrm>
          <a:off x="1760354" y="2718937"/>
          <a:ext cx="8474157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79304"/>
                <a:gridCol w="559485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SASARAN</a:t>
                      </a:r>
                    </a:p>
                  </a:txBody>
                  <a:tcPr marL="91428" marR="91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smtClean="0">
                          <a:solidFill>
                            <a:schemeClr val="bg1"/>
                          </a:solidFill>
                        </a:rPr>
                        <a:t>INDIKATOR KINERJA</a:t>
                      </a:r>
                      <a:endParaRPr lang="en-US" sz="2400" b="1">
                        <a:solidFill>
                          <a:schemeClr val="bg1"/>
                        </a:solidFill>
                      </a:endParaRPr>
                    </a:p>
                  </a:txBody>
                  <a:tcPr marL="91428" marR="91428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Meningkat</a:t>
                      </a:r>
                      <a:r>
                        <a:rPr lang="id-ID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nya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kualitas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pelayanan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pendidikan</a:t>
                      </a:r>
                      <a:endParaRPr lang="en-US" sz="2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28" marR="91428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Tingkat ketersediaan sarana pendidikan dlm tahun x mencapai a%</a:t>
                      </a:r>
                      <a:endParaRPr lang="en-US" sz="2800" b="1">
                        <a:solidFill>
                          <a:srgbClr val="7030A0"/>
                        </a:solidFill>
                      </a:endParaRPr>
                    </a:p>
                  </a:txBody>
                  <a:tcPr marL="91428" marR="91428"/>
                </a:tc>
              </a:tr>
            </a:tbl>
          </a:graphicData>
        </a:graphic>
      </p:graphicFrame>
      <p:sp>
        <p:nvSpPr>
          <p:cNvPr id="8" name="Rounded Rectangular Callout 7"/>
          <p:cNvSpPr/>
          <p:nvPr/>
        </p:nvSpPr>
        <p:spPr>
          <a:xfrm rot="10800000">
            <a:off x="3575273" y="4310795"/>
            <a:ext cx="6768408" cy="2047162"/>
          </a:xfrm>
          <a:prstGeom prst="wedgeRoundRectCallout">
            <a:avLst>
              <a:gd name="adj1" fmla="val -874"/>
              <a:gd name="adj2" fmla="val 8516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9" name="Rectangle 8"/>
          <p:cNvSpPr/>
          <p:nvPr/>
        </p:nvSpPr>
        <p:spPr>
          <a:xfrm>
            <a:off x="3677617" y="4550117"/>
            <a:ext cx="6543250" cy="16312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n-US" sz="2000" smtClean="0"/>
              <a:t>Sudah </a:t>
            </a:r>
            <a:r>
              <a:rPr lang="en-US" sz="2000"/>
              <a:t>spesifik dan </a:t>
            </a:r>
            <a:r>
              <a:rPr lang="en-US" sz="2000" smtClean="0"/>
              <a:t>terukur, </a:t>
            </a:r>
            <a:r>
              <a:rPr lang="en-US" sz="2000"/>
              <a:t>karena mengukur sarana pendidikan </a:t>
            </a:r>
            <a:r>
              <a:rPr lang="en-US" sz="2000" smtClean="0"/>
              <a:t>dlm </a:t>
            </a:r>
            <a:r>
              <a:rPr lang="en-US" sz="2000"/>
              <a:t>kualitas pelayanan </a:t>
            </a:r>
            <a:r>
              <a:rPr lang="en-US" sz="2000" smtClean="0"/>
              <a:t>pendidikan;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000" smtClean="0"/>
              <a:t>Dapat dicapai, </a:t>
            </a:r>
            <a:r>
              <a:rPr lang="en-US" sz="2000"/>
              <a:t>karena ada anggaran </a:t>
            </a:r>
            <a:r>
              <a:rPr lang="en-US" sz="2000" smtClean="0"/>
              <a:t>yg </a:t>
            </a:r>
            <a:r>
              <a:rPr lang="en-US" sz="2000"/>
              <a:t>tersedia </a:t>
            </a:r>
            <a:r>
              <a:rPr lang="en-US" sz="2000" smtClean="0"/>
              <a:t>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2000" smtClean="0"/>
              <a:t>Ada jangka waktu, karena </a:t>
            </a:r>
            <a:r>
              <a:rPr lang="en-US" sz="2000"/>
              <a:t>dibatasi pada tahun x </a:t>
            </a:r>
            <a:r>
              <a:rPr lang="en-US" sz="2000" smtClean="0"/>
              <a:t>utk </a:t>
            </a:r>
            <a:r>
              <a:rPr lang="en-US" sz="2000"/>
              <a:t>dapat mencapai a%. </a:t>
            </a:r>
            <a:endParaRPr lang="en-US" sz="2000" b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0" y="10"/>
            <a:ext cx="12190413" cy="646331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KRITERIA</a:t>
            </a:r>
            <a:r>
              <a:rPr lang="en-US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INDIKATOR KINERJA</a:t>
            </a:r>
            <a:r>
              <a:rPr lang="id-ID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YANG BAIK</a:t>
            </a:r>
            <a:endParaRPr lang="en-US" sz="3600" b="1" dirty="0">
              <a:solidFill>
                <a:prstClr val="white"/>
              </a:solidFill>
              <a:latin typeface="Candara" panose="020E0502030303020204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11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28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176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65985" y="694335"/>
            <a:ext cx="10144195" cy="89276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en-US" sz="3600" b="1">
                <a:solidFill>
                  <a:schemeClr val="tx1"/>
                </a:solidFill>
              </a:rPr>
              <a:t>DAPAT DIPANTAU DAN DIKUMPULKAN (</a:t>
            </a:r>
            <a:r>
              <a:rPr lang="en-US" sz="3600" b="1" i="1">
                <a:solidFill>
                  <a:schemeClr val="tx1"/>
                </a:solidFill>
              </a:rPr>
              <a:t>TRACKABLE</a:t>
            </a:r>
            <a:r>
              <a:rPr lang="en-US" sz="3600" b="1">
                <a:solidFill>
                  <a:schemeClr val="tx1"/>
                </a:solidFill>
              </a:rPr>
              <a:t>)</a:t>
            </a:r>
            <a:endParaRPr lang="id-ID" sz="36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091" y="1697678"/>
            <a:ext cx="10514231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000" b="1">
                <a:solidFill>
                  <a:schemeClr val="tx1"/>
                </a:solidFill>
                <a:latin typeface="Arial Narrow" pitchFamily="34" charset="0"/>
              </a:rPr>
              <a:t>Bagaimana mengumpulkan data kinerjanya, apakah masih dlm kendali instansi pemerintah yg bersangkutan atau tidak, dan tidak ada ambiguitas atas data dari suatu indikator yg </a:t>
            </a:r>
            <a:r>
              <a:rPr lang="en-US" sz="2000" b="1" smtClean="0">
                <a:solidFill>
                  <a:schemeClr val="tx1"/>
                </a:solidFill>
                <a:latin typeface="Arial Narrow" pitchFamily="34" charset="0"/>
              </a:rPr>
              <a:t>dikumpulkan</a:t>
            </a:r>
            <a:endParaRPr lang="en-US" sz="2000" b="1">
              <a:solidFill>
                <a:schemeClr val="tx1"/>
              </a:solidFill>
              <a:latin typeface="Arial Narrow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9048965"/>
              </p:ext>
            </p:extLst>
          </p:nvPr>
        </p:nvGraphicFramePr>
        <p:xfrm>
          <a:off x="1064387" y="2816392"/>
          <a:ext cx="7232396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3782"/>
                <a:gridCol w="444861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bg1"/>
                          </a:solidFill>
                        </a:rPr>
                        <a:t>SASARAN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28" marR="91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smtClean="0">
                          <a:solidFill>
                            <a:schemeClr val="bg1"/>
                          </a:solidFill>
                        </a:rPr>
                        <a:t>INDIKATOR KINERJA</a:t>
                      </a:r>
                      <a:endParaRPr lang="en-US" sz="2400" b="1">
                        <a:solidFill>
                          <a:schemeClr val="bg1"/>
                        </a:solidFill>
                      </a:endParaRPr>
                    </a:p>
                  </a:txBody>
                  <a:tcPr marL="91428" marR="91428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Meningkat</a:t>
                      </a:r>
                      <a:r>
                        <a:rPr lang="id-ID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nya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kualitas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pelayanan</a:t>
                      </a:r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pendidikan</a:t>
                      </a:r>
                      <a:endParaRPr lang="en-US" sz="2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28" marR="91428"/>
                </a:tc>
                <a:tc>
                  <a:txBody>
                    <a:bodyPr/>
                    <a:lstStyle/>
                    <a:p>
                      <a:pPr marL="342900" indent="-342900" algn="just">
                        <a:buFont typeface="Wingdings" pitchFamily="2" charset="2"/>
                        <a:buChar char="Ø"/>
                      </a:pPr>
                      <a:r>
                        <a:rPr lang="en-US" sz="2000" b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Tingkat ketersediaan prasarana pendidikan dlm tahun x mencapai a%.</a:t>
                      </a:r>
                    </a:p>
                    <a:p>
                      <a:pPr marL="342900" indent="-342900" algn="l">
                        <a:buFont typeface="Wingdings" pitchFamily="2" charset="2"/>
                        <a:buChar char="Ø"/>
                      </a:pPr>
                      <a:r>
                        <a:rPr lang="en-US" sz="2000" b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Tingkat jaminan lulusan mendapat pekerjaan.</a:t>
                      </a:r>
                      <a:endParaRPr lang="en-US" sz="2800" b="1">
                        <a:solidFill>
                          <a:srgbClr val="7030A0"/>
                        </a:solidFill>
                      </a:endParaRPr>
                    </a:p>
                  </a:txBody>
                  <a:tcPr marL="91428" marR="91428"/>
                </a:tc>
              </a:tr>
            </a:tbl>
          </a:graphicData>
        </a:graphic>
      </p:graphicFrame>
      <p:sp>
        <p:nvSpPr>
          <p:cNvPr id="8" name="Rounded Rectangular Callout 7"/>
          <p:cNvSpPr/>
          <p:nvPr/>
        </p:nvSpPr>
        <p:spPr>
          <a:xfrm rot="10800000">
            <a:off x="4503198" y="5363569"/>
            <a:ext cx="2360753" cy="777002"/>
          </a:xfrm>
          <a:prstGeom prst="wedgeRoundRectCallout">
            <a:avLst>
              <a:gd name="adj1" fmla="val 22520"/>
              <a:gd name="adj2" fmla="val 12046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9" name="Rectangle 8"/>
          <p:cNvSpPr/>
          <p:nvPr/>
        </p:nvSpPr>
        <p:spPr>
          <a:xfrm>
            <a:off x="4796585" y="5412355"/>
            <a:ext cx="18831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/>
              <a:t>tidak mudah dikumpulkan</a:t>
            </a:r>
          </a:p>
        </p:txBody>
      </p:sp>
      <p:sp>
        <p:nvSpPr>
          <p:cNvPr id="10" name="Rounded Rectangular Callout 9"/>
          <p:cNvSpPr/>
          <p:nvPr/>
        </p:nvSpPr>
        <p:spPr>
          <a:xfrm rot="10800000">
            <a:off x="8568993" y="3922482"/>
            <a:ext cx="2667798" cy="1791326"/>
          </a:xfrm>
          <a:prstGeom prst="wedgeRoundRectCallout">
            <a:avLst>
              <a:gd name="adj1" fmla="val 72213"/>
              <a:gd name="adj2" fmla="val 4692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1" name="Rectangle 10"/>
          <p:cNvSpPr/>
          <p:nvPr/>
        </p:nvSpPr>
        <p:spPr>
          <a:xfrm>
            <a:off x="8695949" y="4144966"/>
            <a:ext cx="26677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/>
              <a:t>memberikan makna </a:t>
            </a:r>
            <a:r>
              <a:rPr lang="en-US" sz="1600" b="1" smtClean="0"/>
              <a:t>yg </a:t>
            </a:r>
            <a:r>
              <a:rPr lang="en-US" sz="1600" b="1"/>
              <a:t>ambigu </a:t>
            </a:r>
            <a:r>
              <a:rPr lang="en-US" sz="1600" b="1" smtClean="0"/>
              <a:t>krn </a:t>
            </a:r>
            <a:r>
              <a:rPr lang="en-US" sz="1600" b="1"/>
              <a:t>prasarana, </a:t>
            </a:r>
            <a:r>
              <a:rPr lang="en-US" sz="1600" b="1" smtClean="0"/>
              <a:t>spt </a:t>
            </a:r>
            <a:r>
              <a:rPr lang="en-US" sz="1600" b="1"/>
              <a:t>gedung sekolah, </a:t>
            </a:r>
            <a:r>
              <a:rPr lang="en-US" sz="1600" b="1" smtClean="0"/>
              <a:t>mjd tugas </a:t>
            </a:r>
            <a:r>
              <a:rPr lang="en-US" sz="1600" b="1"/>
              <a:t>dan fungsi </a:t>
            </a:r>
            <a:r>
              <a:rPr lang="en-US" sz="1600" b="1" smtClean="0"/>
              <a:t>dr </a:t>
            </a:r>
            <a:r>
              <a:rPr lang="en-US" sz="1600" b="1"/>
              <a:t>OPD PUPR bukan OPD Pendidikan</a:t>
            </a: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0" y="10"/>
            <a:ext cx="12190413" cy="646331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KRITERIA</a:t>
            </a:r>
            <a:r>
              <a:rPr lang="en-US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INDIKATOR KINERJA</a:t>
            </a:r>
            <a:r>
              <a:rPr lang="id-ID" sz="3600" b="1" dirty="0" smtClean="0">
                <a:solidFill>
                  <a:prstClr val="white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 YANG BAIK</a:t>
            </a:r>
            <a:endParaRPr lang="en-US" sz="3600" b="1" dirty="0">
              <a:solidFill>
                <a:prstClr val="white"/>
              </a:solidFill>
              <a:latin typeface="Candara" panose="020E0502030303020204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13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29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176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8363" y="928688"/>
            <a:ext cx="10873692" cy="855662"/>
          </a:xfrm>
          <a:prstGeom prst="rect">
            <a:avLst/>
          </a:prstGeom>
          <a:solidFill>
            <a:srgbClr val="00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sz="2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UU No. 25/2004 : </a:t>
            </a:r>
            <a:r>
              <a:rPr lang="id-ID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Sistem Perencanaan pembangunan Nasional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363" y="4525978"/>
            <a:ext cx="10873692" cy="1189038"/>
          </a:xfrm>
          <a:prstGeom prst="rect">
            <a:avLst/>
          </a:prstGeom>
          <a:solidFill>
            <a:srgbClr val="00FF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sz="2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PERMENDAGRI  No. </a:t>
            </a:r>
            <a:r>
              <a:rPr lang="id-ID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86/2017 </a:t>
            </a:r>
            <a:r>
              <a:rPr lang="id-ID" sz="2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id-ID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Tata Cara Perencanaan, Pengendalian dan Evaluasi Pembangunan Daerah, Tata Cara Evaluasi Rancangan Peraturan Daerah Tentang RPJPD dan RPJMD, Serta Tata Cara Perubahan RPJPD, RPJMD, Dan RKPD</a:t>
            </a:r>
            <a:endParaRPr lang="id-ID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12190413" cy="612775"/>
          </a:xfrm>
          <a:solidFill>
            <a:srgbClr val="002060"/>
          </a:solidFill>
          <a:ln w="28575"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d-ID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Tahoma" pitchFamily="34" charset="0"/>
              </a:rPr>
              <a:t>Dasar Hukum</a:t>
            </a:r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Tahoma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Tahoma" pitchFamily="34" charset="0"/>
              </a:rPr>
              <a:t>Perencanaan</a:t>
            </a:r>
            <a:endParaRPr 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  <a:cs typeface="Tahom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8363" y="1939925"/>
            <a:ext cx="10873692" cy="1143000"/>
          </a:xfrm>
          <a:prstGeom prst="rect">
            <a:avLst/>
          </a:prstGeom>
          <a:solidFill>
            <a:srgbClr val="1C1C1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UU NO.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23</a:t>
            </a:r>
            <a:r>
              <a:rPr lang="id-ID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id-ID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TAHUN </a:t>
            </a:r>
            <a:r>
              <a:rPr lang="id-ID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id-ID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 </a:t>
            </a:r>
            <a:r>
              <a:rPr lang="id-ID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Pemerintahan </a:t>
            </a:r>
            <a:r>
              <a:rPr lang="id-ID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Daerah</a:t>
            </a:r>
            <a:endParaRPr lang="id-ID" sz="2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66626" y="3214694"/>
            <a:ext cx="10873692" cy="1143000"/>
          </a:xfrm>
          <a:prstGeom prst="rect">
            <a:avLst/>
          </a:prstGeom>
          <a:solidFill>
            <a:srgbClr val="1C1C1C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id-ID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PP </a:t>
            </a:r>
            <a:r>
              <a:rPr lang="id-ID" sz="2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No. 8/2008 :</a:t>
            </a:r>
            <a:r>
              <a:rPr lang="id-ID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Tahapan, Tata cara, Penyusunan, Pengendalian, &amp; Evaluasi Pelaks Rencana Bangda</a:t>
            </a:r>
          </a:p>
        </p:txBody>
      </p:sp>
      <p:sp>
        <p:nvSpPr>
          <p:cNvPr id="9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/>
              <a:t>3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7"/>
          <p:cNvSpPr>
            <a:spLocks noChangeArrowheads="1"/>
          </p:cNvSpPr>
          <p:nvPr/>
        </p:nvSpPr>
        <p:spPr bwMode="auto">
          <a:xfrm>
            <a:off x="1165984" y="1071546"/>
            <a:ext cx="9752330" cy="18288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 sz="2400" b="1" dirty="0"/>
              <a:t>KONDISI:</a:t>
            </a:r>
          </a:p>
          <a:p>
            <a:pPr algn="ctr"/>
            <a:r>
              <a:rPr lang="en-US" sz="2400" b="1" dirty="0" smtClean="0"/>
              <a:t>MENINGKATNYA PRODUKSI, PRODUKTIVITAS, DAN NILAI TAMBAH PERTANIAN</a:t>
            </a:r>
            <a:endParaRPr lang="en-US" sz="2400" b="1" dirty="0"/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 rot="5400000">
            <a:off x="5356349" y="2621012"/>
            <a:ext cx="1371600" cy="1015868"/>
          </a:xfrm>
          <a:prstGeom prst="rightArrow">
            <a:avLst>
              <a:gd name="adj1" fmla="val 50000"/>
              <a:gd name="adj2" fmla="val 37967"/>
            </a:avLst>
          </a:prstGeom>
          <a:gradFill rotWithShape="1">
            <a:gsLst>
              <a:gs pos="0">
                <a:srgbClr val="FFFF66"/>
              </a:gs>
              <a:gs pos="50000">
                <a:srgbClr val="C00000"/>
              </a:gs>
              <a:gs pos="100000">
                <a:srgbClr val="FFFF66"/>
              </a:gs>
            </a:gsLst>
            <a:lin ang="0" scaled="1"/>
          </a:gra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Oval 32"/>
          <p:cNvSpPr>
            <a:spLocks noChangeArrowheads="1"/>
          </p:cNvSpPr>
          <p:nvPr/>
        </p:nvSpPr>
        <p:spPr bwMode="auto">
          <a:xfrm>
            <a:off x="5331042" y="2519346"/>
            <a:ext cx="1422215" cy="1066800"/>
          </a:xfrm>
          <a:prstGeom prst="ellipse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sz="9600">
                <a:solidFill>
                  <a:srgbClr val="FFFF66"/>
                </a:solidFill>
                <a:latin typeface="Boulder" charset="0"/>
              </a:rPr>
              <a:t>?</a:t>
            </a:r>
          </a:p>
        </p:txBody>
      </p:sp>
      <p:sp>
        <p:nvSpPr>
          <p:cNvPr id="13" name="WordArt 6"/>
          <p:cNvSpPr>
            <a:spLocks noChangeArrowheads="1" noChangeShapeType="1" noTextEdit="1"/>
          </p:cNvSpPr>
          <p:nvPr/>
        </p:nvSpPr>
        <p:spPr bwMode="auto">
          <a:xfrm>
            <a:off x="3604066" y="2824149"/>
            <a:ext cx="1625388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blurRad="63500" dist="125724" dir="18900000" algn="ctr" rotWithShape="0">
                    <a:srgbClr val="000099">
                      <a:alpha val="74997"/>
                    </a:srgbClr>
                  </a:outerShdw>
                </a:effectLst>
                <a:latin typeface="Impact" panose="020B0806030902050204"/>
                <a:ea typeface="Impact" panose="020B0806030902050204"/>
                <a:cs typeface="Impact" panose="020B0806030902050204"/>
              </a:rPr>
              <a:t>KECUKUPAN</a:t>
            </a:r>
          </a:p>
        </p:txBody>
      </p: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5060821" y="3738546"/>
            <a:ext cx="1930149" cy="2438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 sz="1400" b="1" u="sng" dirty="0"/>
              <a:t>INDIKATOR </a:t>
            </a:r>
            <a:r>
              <a:rPr lang="en-US" sz="1400" b="1" u="sng" dirty="0" smtClean="0"/>
              <a:t>KINERJA:</a:t>
            </a:r>
            <a:r>
              <a:rPr lang="en-US" sz="1400" b="1" dirty="0" smtClean="0"/>
              <a:t> </a:t>
            </a:r>
          </a:p>
          <a:p>
            <a:pPr algn="ctr"/>
            <a:r>
              <a:rPr lang="en-US" sz="1400" b="1" dirty="0" smtClean="0"/>
              <a:t>PRODUKSI PERTANIAN</a:t>
            </a:r>
            <a:endParaRPr lang="en-US" sz="1400" b="1" dirty="0"/>
          </a:p>
        </p:txBody>
      </p:sp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7913886" y="3738546"/>
            <a:ext cx="1930149" cy="2438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 sz="1400" b="1" u="sng" dirty="0"/>
              <a:t>INDIKATOR KINERJA:</a:t>
            </a:r>
            <a:r>
              <a:rPr lang="en-US" sz="1400" b="1" dirty="0"/>
              <a:t> </a:t>
            </a:r>
            <a:endParaRPr lang="en-US" sz="1400" b="1" dirty="0" smtClean="0"/>
          </a:p>
          <a:p>
            <a:pPr algn="ctr"/>
            <a:r>
              <a:rPr lang="en-US" sz="1400" b="1" dirty="0" smtClean="0"/>
              <a:t>NILAI TAMBAH</a:t>
            </a:r>
            <a:endParaRPr lang="en-US" sz="1400" b="1" dirty="0"/>
          </a:p>
          <a:p>
            <a:pPr algn="ctr"/>
            <a:endParaRPr lang="en-US" sz="1400" b="1" dirty="0"/>
          </a:p>
          <a:p>
            <a:pPr algn="ctr"/>
            <a:endParaRPr lang="en-US" sz="1400" b="1" dirty="0"/>
          </a:p>
        </p:txBody>
      </p:sp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2131058" y="3738546"/>
            <a:ext cx="1930149" cy="2438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 sz="1400" b="1" u="sng" dirty="0"/>
              <a:t>INDIKATOR KINERJA:</a:t>
            </a:r>
            <a:r>
              <a:rPr lang="en-US" sz="1400" b="1" dirty="0"/>
              <a:t> </a:t>
            </a:r>
            <a:r>
              <a:rPr lang="en-US" sz="1400" b="1" dirty="0" smtClean="0"/>
              <a:t>PRODUKTIVITAS</a:t>
            </a:r>
            <a:endParaRPr lang="en-US" sz="1400" b="1" dirty="0"/>
          </a:p>
          <a:p>
            <a:pPr algn="ctr"/>
            <a:endParaRPr lang="en-US" sz="1400" b="1" dirty="0"/>
          </a:p>
          <a:p>
            <a:pPr algn="ctr"/>
            <a:endParaRPr lang="en-US" sz="1400" b="1" dirty="0"/>
          </a:p>
        </p:txBody>
      </p:sp>
      <p:sp>
        <p:nvSpPr>
          <p:cNvPr id="10" name="Oval 32"/>
          <p:cNvSpPr>
            <a:spLocks noChangeArrowheads="1"/>
          </p:cNvSpPr>
          <p:nvPr/>
        </p:nvSpPr>
        <p:spPr bwMode="auto">
          <a:xfrm>
            <a:off x="2411946" y="5186346"/>
            <a:ext cx="1422215" cy="1066800"/>
          </a:xfrm>
          <a:prstGeom prst="ellipse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sz="9600">
                <a:solidFill>
                  <a:srgbClr val="FFFF66"/>
                </a:solidFill>
                <a:latin typeface="Boulder" charset="0"/>
              </a:rPr>
              <a:t>?</a:t>
            </a:r>
          </a:p>
        </p:txBody>
      </p:sp>
      <p:sp>
        <p:nvSpPr>
          <p:cNvPr id="11" name="Oval 32"/>
          <p:cNvSpPr>
            <a:spLocks noChangeArrowheads="1"/>
          </p:cNvSpPr>
          <p:nvPr/>
        </p:nvSpPr>
        <p:spPr bwMode="auto">
          <a:xfrm>
            <a:off x="8168361" y="5186346"/>
            <a:ext cx="1422215" cy="1066800"/>
          </a:xfrm>
          <a:prstGeom prst="ellipse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sz="9600">
                <a:solidFill>
                  <a:srgbClr val="FFFF66"/>
                </a:solidFill>
                <a:latin typeface="Boulder" charset="0"/>
              </a:rPr>
              <a:t>?</a:t>
            </a:r>
          </a:p>
        </p:txBody>
      </p:sp>
      <p:sp>
        <p:nvSpPr>
          <p:cNvPr id="14" name="Title 2"/>
          <p:cNvSpPr txBox="1"/>
          <p:nvPr/>
        </p:nvSpPr>
        <p:spPr>
          <a:xfrm>
            <a:off x="0" y="-24"/>
            <a:ext cx="12190413" cy="755672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4000" dirty="0" smtClean="0">
                <a:solidFill>
                  <a:schemeClr val="bg1"/>
                </a:solidFill>
                <a:latin typeface="Rockwell Condensed" pitchFamily="18" charset="0"/>
                <a:cs typeface="Trebuchet MS" panose="020B0603020202020204"/>
              </a:rPr>
              <a:t>KECUKUPAN INDIKATOR KINERJA</a:t>
            </a:r>
            <a:endParaRPr lang="id-ID" sz="4000" dirty="0">
              <a:solidFill>
                <a:schemeClr val="bg1"/>
              </a:solidFill>
              <a:latin typeface="Rockwell Condensed" pitchFamily="18" charset="0"/>
              <a:cs typeface="Trebuchet MS" panose="020B0603020202020204"/>
            </a:endParaRPr>
          </a:p>
        </p:txBody>
      </p:sp>
      <p:sp>
        <p:nvSpPr>
          <p:cNvPr id="16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30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642918"/>
          </a:xfrm>
          <a:solidFill>
            <a:srgbClr val="003300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id-ID" sz="4000" dirty="0" smtClean="0">
                <a:solidFill>
                  <a:schemeClr val="bg1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CATATAN PENTING INDIKATOR</a:t>
            </a:r>
            <a:endParaRPr lang="id-ID" sz="4000" dirty="0">
              <a:solidFill>
                <a:schemeClr val="bg1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11" y="1500181"/>
            <a:ext cx="11428592" cy="4214835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533400" indent="-533400" algn="just">
              <a:spcBef>
                <a:spcPts val="0"/>
              </a:spcBef>
              <a:buFontTx/>
              <a:buAutoNum type="arabicPeriod"/>
            </a:pPr>
            <a:r>
              <a:rPr lang="id-ID" sz="2800" dirty="0" smtClean="0">
                <a:latin typeface="Cambria" pitchFamily="18" charset="0"/>
              </a:rPr>
              <a:t>Indikator bisa diambil dari Lampiran Permendagri 86/2017 atau SPM atau SDGs atau dokumen lainnya yang sudah ditetapkan sebelumnya;</a:t>
            </a:r>
          </a:p>
          <a:p>
            <a:pPr marL="533400" indent="-533400" algn="just">
              <a:spcBef>
                <a:spcPts val="0"/>
              </a:spcBef>
              <a:buFontTx/>
              <a:buAutoNum type="arabicPeriod"/>
            </a:pPr>
            <a:r>
              <a:rPr lang="id-ID" sz="2800" dirty="0" smtClean="0">
                <a:latin typeface="Cambria" pitchFamily="18" charset="0"/>
              </a:rPr>
              <a:t>Indikator dapat disusun sendiri berdasarkan kebutuhan;</a:t>
            </a:r>
          </a:p>
          <a:p>
            <a:pPr marL="533400" indent="-533400" algn="just">
              <a:spcBef>
                <a:spcPts val="0"/>
              </a:spcBef>
              <a:buFontTx/>
              <a:buAutoNum type="arabicPeriod"/>
            </a:pPr>
            <a:r>
              <a:rPr lang="id-ID" sz="2800" dirty="0" smtClean="0">
                <a:latin typeface="Cambria" pitchFamily="18" charset="0"/>
              </a:rPr>
              <a:t>Setiap merumuskan indikator, jangan lupa sertakan </a:t>
            </a:r>
            <a:r>
              <a:rPr lang="id-ID" sz="2800" b="1" dirty="0" smtClean="0">
                <a:latin typeface="Cambria" pitchFamily="18" charset="0"/>
              </a:rPr>
              <a:t>FORMULASI</a:t>
            </a:r>
            <a:r>
              <a:rPr lang="id-ID" sz="2800" dirty="0" smtClean="0">
                <a:latin typeface="Cambria" pitchFamily="18" charset="0"/>
              </a:rPr>
              <a:t> nya;</a:t>
            </a:r>
          </a:p>
          <a:p>
            <a:pPr marL="533400" indent="-533400" algn="just">
              <a:spcBef>
                <a:spcPts val="0"/>
              </a:spcBef>
              <a:buFontTx/>
              <a:buAutoNum type="arabicPeriod"/>
            </a:pPr>
            <a:r>
              <a:rPr lang="id-ID" sz="2800" dirty="0" smtClean="0">
                <a:latin typeface="Cambria" pitchFamily="18" charset="0"/>
              </a:rPr>
              <a:t>Hindari terlalu banyak indikator. Dapatkan keseimbangan antara sumberdaya yang tersedia untuk pengukuran kinerja dan jumlah informasi yang diperlukan untuk membuat keputusan yang memadai.</a:t>
            </a:r>
          </a:p>
          <a:p>
            <a:pPr marL="533400" indent="-533400" algn="just">
              <a:spcBef>
                <a:spcPts val="0"/>
              </a:spcBef>
              <a:buFontTx/>
              <a:buAutoNum type="arabicPeriod"/>
            </a:pPr>
            <a:r>
              <a:rPr lang="en-US" sz="2800" dirty="0" err="1" smtClean="0">
                <a:latin typeface="Cambria" pitchFamily="18" charset="0"/>
              </a:rPr>
              <a:t>Periksa</a:t>
            </a:r>
            <a:r>
              <a:rPr lang="en-US" sz="2800" dirty="0" smtClean="0">
                <a:latin typeface="Cambria" pitchFamily="18" charset="0"/>
              </a:rPr>
              <a:t> </a:t>
            </a:r>
            <a:r>
              <a:rPr lang="en-US" sz="2800" dirty="0" err="1" smtClean="0">
                <a:latin typeface="Cambria" pitchFamily="18" charset="0"/>
              </a:rPr>
              <a:t>kembali</a:t>
            </a:r>
            <a:r>
              <a:rPr lang="en-US" sz="2800" dirty="0" smtClean="0">
                <a:latin typeface="Cambria" pitchFamily="18" charset="0"/>
              </a:rPr>
              <a:t> </a:t>
            </a:r>
            <a:r>
              <a:rPr lang="en-US" sz="2800" dirty="0" err="1" smtClean="0">
                <a:latin typeface="Cambria" pitchFamily="18" charset="0"/>
              </a:rPr>
              <a:t>apakah</a:t>
            </a:r>
            <a:r>
              <a:rPr lang="en-US" sz="2800" dirty="0" smtClean="0">
                <a:latin typeface="Cambria" pitchFamily="18" charset="0"/>
              </a:rPr>
              <a:t> </a:t>
            </a:r>
            <a:r>
              <a:rPr lang="en-US" sz="2800" dirty="0" err="1" smtClean="0">
                <a:latin typeface="Cambria" pitchFamily="18" charset="0"/>
              </a:rPr>
              <a:t>hasil</a:t>
            </a:r>
            <a:r>
              <a:rPr lang="en-US" sz="2800" dirty="0" smtClean="0">
                <a:latin typeface="Cambria" pitchFamily="18" charset="0"/>
              </a:rPr>
              <a:t> yang </a:t>
            </a:r>
            <a:r>
              <a:rPr lang="en-US" sz="2800" dirty="0" err="1" smtClean="0">
                <a:latin typeface="Cambria" pitchFamily="18" charset="0"/>
              </a:rPr>
              <a:t>diharapkan</a:t>
            </a:r>
            <a:r>
              <a:rPr lang="en-US" sz="2800" dirty="0" smtClean="0">
                <a:latin typeface="Cambria" pitchFamily="18" charset="0"/>
              </a:rPr>
              <a:t> </a:t>
            </a:r>
            <a:r>
              <a:rPr lang="en-US" sz="2800" dirty="0" err="1" smtClean="0">
                <a:latin typeface="Cambria" pitchFamily="18" charset="0"/>
              </a:rPr>
              <a:t>sudah</a:t>
            </a:r>
            <a:r>
              <a:rPr lang="en-US" sz="2800" dirty="0" smtClean="0">
                <a:latin typeface="Cambria" pitchFamily="18" charset="0"/>
              </a:rPr>
              <a:t> </a:t>
            </a:r>
            <a:r>
              <a:rPr lang="en-US" sz="2800" dirty="0" err="1" smtClean="0">
                <a:latin typeface="Cambria" pitchFamily="18" charset="0"/>
              </a:rPr>
              <a:t>dapat</a:t>
            </a:r>
            <a:r>
              <a:rPr lang="en-US" sz="2800" dirty="0" smtClean="0">
                <a:latin typeface="Cambria" pitchFamily="18" charset="0"/>
              </a:rPr>
              <a:t> </a:t>
            </a:r>
            <a:r>
              <a:rPr lang="en-US" sz="2800" dirty="0" err="1" smtClean="0">
                <a:latin typeface="Cambria" pitchFamily="18" charset="0"/>
              </a:rPr>
              <a:t>tercapai</a:t>
            </a:r>
            <a:r>
              <a:rPr lang="en-US" sz="2800" dirty="0" smtClean="0">
                <a:latin typeface="Cambria" pitchFamily="18" charset="0"/>
              </a:rPr>
              <a:t> </a:t>
            </a:r>
            <a:r>
              <a:rPr lang="en-US" sz="2800" dirty="0" err="1" smtClean="0">
                <a:latin typeface="Cambria" pitchFamily="18" charset="0"/>
              </a:rPr>
              <a:t>dengan</a:t>
            </a:r>
            <a:r>
              <a:rPr lang="en-US" sz="2800" dirty="0" smtClean="0">
                <a:latin typeface="Cambria" pitchFamily="18" charset="0"/>
              </a:rPr>
              <a:t> </a:t>
            </a:r>
            <a:r>
              <a:rPr lang="en-US" sz="2800" dirty="0" err="1" smtClean="0">
                <a:latin typeface="Cambria" pitchFamily="18" charset="0"/>
              </a:rPr>
              <a:t>jumlah</a:t>
            </a:r>
            <a:r>
              <a:rPr lang="en-US" sz="2800" dirty="0" smtClean="0">
                <a:latin typeface="Cambria" pitchFamily="18" charset="0"/>
              </a:rPr>
              <a:t> </a:t>
            </a:r>
            <a:r>
              <a:rPr lang="en-US" sz="2800" dirty="0" err="1" smtClean="0">
                <a:latin typeface="Cambria" pitchFamily="18" charset="0"/>
              </a:rPr>
              <a:t>indikator</a:t>
            </a:r>
            <a:r>
              <a:rPr lang="en-US" sz="2800" dirty="0" smtClean="0">
                <a:latin typeface="Cambria" pitchFamily="18" charset="0"/>
              </a:rPr>
              <a:t> yang </a:t>
            </a:r>
            <a:r>
              <a:rPr lang="en-US" sz="2800" dirty="0" err="1" smtClean="0">
                <a:latin typeface="Cambria" pitchFamily="18" charset="0"/>
              </a:rPr>
              <a:t>ditetapkan</a:t>
            </a:r>
            <a:r>
              <a:rPr lang="id-ID" sz="2800" dirty="0" smtClean="0">
                <a:latin typeface="Cambria" pitchFamily="18" charset="0"/>
              </a:rPr>
              <a:t>.</a:t>
            </a:r>
          </a:p>
        </p:txBody>
      </p:sp>
      <p:sp>
        <p:nvSpPr>
          <p:cNvPr id="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31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960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0" y="-26987"/>
            <a:ext cx="12190413" cy="66990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4000" dirty="0" smtClean="0">
                <a:solidFill>
                  <a:schemeClr val="bg1"/>
                </a:solidFill>
                <a:latin typeface="Rockwell Condensed" pitchFamily="18" charset="0"/>
                <a:ea typeface="Tahoma" pitchFamily="34" charset="0"/>
                <a:cs typeface="Tahoma" pitchFamily="34" charset="0"/>
              </a:rPr>
              <a:t>KERJA VS KINERJA VS INDIKATOR KINERJA</a:t>
            </a:r>
            <a:endParaRPr kumimoji="0" lang="id-ID" sz="36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ckwell Condensed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32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15" name="Diagram 14"/>
          <p:cNvGraphicFramePr/>
          <p:nvPr/>
        </p:nvGraphicFramePr>
        <p:xfrm>
          <a:off x="451604" y="1071546"/>
          <a:ext cx="10930014" cy="5417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10976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4524" y="928670"/>
            <a:ext cx="5449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 smtClean="0">
                <a:latin typeface="Cambria" pitchFamily="18" charset="0"/>
              </a:rPr>
              <a:t>PERNYATAAN KONDISI YANG INGIN DIWUJUDKAN:</a:t>
            </a:r>
            <a:endParaRPr lang="id-ID" b="1" dirty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4523" y="1869523"/>
            <a:ext cx="81892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d-ID" sz="2400" dirty="0" smtClean="0">
                <a:latin typeface="Cambria" pitchFamily="18" charset="0"/>
              </a:rPr>
              <a:t>Meningkatnya kesejahteraan masyarakat</a:t>
            </a:r>
          </a:p>
          <a:p>
            <a:pPr marL="342900" indent="-342900">
              <a:buFont typeface="+mj-lt"/>
              <a:buAutoNum type="arabicPeriod"/>
            </a:pPr>
            <a:endParaRPr lang="id-ID" sz="2400" dirty="0">
              <a:latin typeface="Cambria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id-ID" sz="2400" dirty="0" smtClean="0">
                <a:latin typeface="Cambria" pitchFamily="18" charset="0"/>
              </a:rPr>
              <a:t>Terlaksananya bimbingan teknis penyusunan laporan keuangan</a:t>
            </a:r>
          </a:p>
          <a:p>
            <a:pPr marL="342900" indent="-342900">
              <a:buFont typeface="+mj-lt"/>
              <a:buAutoNum type="arabicPeriod"/>
            </a:pPr>
            <a:endParaRPr lang="id-ID" sz="2400" dirty="0">
              <a:latin typeface="Cambria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id-ID" sz="2400" dirty="0" smtClean="0">
                <a:latin typeface="Cambria" pitchFamily="18" charset="0"/>
              </a:rPr>
              <a:t>Indonesia Sehat 2019</a:t>
            </a:r>
          </a:p>
          <a:p>
            <a:pPr marL="342900" indent="-342900">
              <a:buFont typeface="+mj-lt"/>
              <a:buAutoNum type="arabicPeriod"/>
            </a:pPr>
            <a:endParaRPr lang="id-ID" sz="2400" dirty="0">
              <a:latin typeface="Cambria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id-ID" sz="2400" dirty="0" smtClean="0">
                <a:latin typeface="Cambria" pitchFamily="18" charset="0"/>
              </a:rPr>
              <a:t>Tersalurkannya bantuan hibah pendidikan</a:t>
            </a:r>
          </a:p>
          <a:p>
            <a:pPr marL="342900" indent="-342900">
              <a:buFont typeface="+mj-lt"/>
              <a:buAutoNum type="arabicPeriod"/>
            </a:pPr>
            <a:endParaRPr lang="id-ID" sz="2400" dirty="0">
              <a:latin typeface="Cambria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id-ID" sz="2400" dirty="0" smtClean="0">
                <a:latin typeface="Cambria" pitchFamily="18" charset="0"/>
              </a:rPr>
              <a:t>Menurunnya penduduk miskin</a:t>
            </a:r>
          </a:p>
          <a:p>
            <a:pPr marL="342900" indent="-342900">
              <a:buFont typeface="+mj-lt"/>
              <a:buAutoNum type="arabicPeriod"/>
            </a:pPr>
            <a:endParaRPr lang="id-ID" sz="2400" dirty="0">
              <a:latin typeface="Cambria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id-ID" sz="2400" dirty="0" smtClean="0">
                <a:latin typeface="Cambria" pitchFamily="18" charset="0"/>
              </a:rPr>
              <a:t>Terbangunnya perumahan rakyat</a:t>
            </a:r>
            <a:endParaRPr lang="id-ID" sz="2400" dirty="0">
              <a:latin typeface="Cambria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723765" y="1869523"/>
            <a:ext cx="2022325" cy="44505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KINERJA</a:t>
            </a:r>
            <a:endParaRPr lang="id-ID" dirty="0"/>
          </a:p>
        </p:txBody>
      </p:sp>
      <p:sp>
        <p:nvSpPr>
          <p:cNvPr id="14" name="Rounded Rectangle 13"/>
          <p:cNvSpPr/>
          <p:nvPr/>
        </p:nvSpPr>
        <p:spPr>
          <a:xfrm>
            <a:off x="9053697" y="2622313"/>
            <a:ext cx="2022325" cy="44505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KERJA</a:t>
            </a:r>
            <a:endParaRPr lang="id-ID" dirty="0"/>
          </a:p>
        </p:txBody>
      </p:sp>
      <p:sp>
        <p:nvSpPr>
          <p:cNvPr id="15" name="Rounded Rectangle 14"/>
          <p:cNvSpPr/>
          <p:nvPr/>
        </p:nvSpPr>
        <p:spPr>
          <a:xfrm>
            <a:off x="8335698" y="4442510"/>
            <a:ext cx="2022325" cy="44505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KERJA</a:t>
            </a:r>
            <a:endParaRPr lang="id-ID" dirty="0"/>
          </a:p>
        </p:txBody>
      </p:sp>
      <p:sp>
        <p:nvSpPr>
          <p:cNvPr id="18" name="Rounded Rectangle 17"/>
          <p:cNvSpPr/>
          <p:nvPr/>
        </p:nvSpPr>
        <p:spPr>
          <a:xfrm>
            <a:off x="7021025" y="5890548"/>
            <a:ext cx="2022325" cy="44505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KERJA</a:t>
            </a:r>
            <a:endParaRPr lang="id-ID" dirty="0"/>
          </a:p>
        </p:txBody>
      </p:sp>
      <p:sp>
        <p:nvSpPr>
          <p:cNvPr id="19" name="Rounded Rectangle 18"/>
          <p:cNvSpPr/>
          <p:nvPr/>
        </p:nvSpPr>
        <p:spPr>
          <a:xfrm>
            <a:off x="5174352" y="3657505"/>
            <a:ext cx="2022325" cy="44505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KINERJA</a:t>
            </a:r>
            <a:endParaRPr lang="id-ID" dirty="0"/>
          </a:p>
        </p:txBody>
      </p:sp>
      <p:sp>
        <p:nvSpPr>
          <p:cNvPr id="20" name="Rounded Rectangle 19"/>
          <p:cNvSpPr/>
          <p:nvPr/>
        </p:nvSpPr>
        <p:spPr>
          <a:xfrm>
            <a:off x="6466024" y="5195740"/>
            <a:ext cx="2022325" cy="44505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KINERJA</a:t>
            </a:r>
            <a:endParaRPr lang="id-ID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652898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K</a:t>
            </a:r>
            <a:r>
              <a:rPr lang="id-ID" sz="3600" b="1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ERJA ATAU KINERJA</a:t>
            </a:r>
            <a:endParaRPr lang="en-US" sz="3600" b="1" dirty="0">
              <a:solidFill>
                <a:schemeClr val="bg1"/>
              </a:solidFill>
              <a:latin typeface="Candara" panose="020E0502030303020204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12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33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39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  <p:bldP spid="18" grpId="0" animBg="1"/>
      <p:bldP spid="19" grpId="0" animBg="1"/>
      <p:bldP spid="2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4523" y="1428736"/>
            <a:ext cx="818924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d-ID" sz="2400" dirty="0" smtClean="0"/>
              <a:t>Pertumbuhan ekonomi</a:t>
            </a:r>
          </a:p>
          <a:p>
            <a:pPr marL="342900" indent="-342900">
              <a:buFont typeface="+mj-lt"/>
              <a:buAutoNum type="arabicPeriod"/>
            </a:pPr>
            <a:endParaRPr lang="id-ID" sz="2400" dirty="0"/>
          </a:p>
          <a:p>
            <a:pPr marL="342900" indent="-342900">
              <a:buFont typeface="+mj-lt"/>
              <a:buAutoNum type="arabicPeriod"/>
            </a:pPr>
            <a:r>
              <a:rPr lang="id-ID" sz="2400" dirty="0" smtClean="0"/>
              <a:t>Menurunnya kematian ibu</a:t>
            </a:r>
          </a:p>
          <a:p>
            <a:pPr marL="342900" indent="-342900">
              <a:buFont typeface="+mj-lt"/>
              <a:buAutoNum type="arabicPeriod"/>
            </a:pPr>
            <a:endParaRPr lang="id-ID" sz="2400" dirty="0"/>
          </a:p>
          <a:p>
            <a:pPr marL="342900" indent="-342900">
              <a:buFont typeface="+mj-lt"/>
              <a:buAutoNum type="arabicPeriod"/>
            </a:pPr>
            <a:r>
              <a:rPr lang="id-ID" sz="2400" dirty="0" smtClean="0"/>
              <a:t>Menurunnya PMKS</a:t>
            </a:r>
          </a:p>
          <a:p>
            <a:pPr marL="342900" indent="-342900">
              <a:buFont typeface="+mj-lt"/>
              <a:buAutoNum type="arabicPeriod"/>
            </a:pPr>
            <a:endParaRPr lang="id-ID" sz="2400" dirty="0"/>
          </a:p>
          <a:p>
            <a:pPr marL="342900" indent="-342900">
              <a:buFont typeface="+mj-lt"/>
              <a:buAutoNum type="arabicPeriod"/>
            </a:pPr>
            <a:r>
              <a:rPr lang="id-ID" sz="2400" dirty="0" smtClean="0"/>
              <a:t>Angka Partisipasi Sekolah</a:t>
            </a:r>
          </a:p>
          <a:p>
            <a:pPr marL="342900" indent="-342900">
              <a:buFont typeface="+mj-lt"/>
              <a:buAutoNum type="arabicPeriod"/>
            </a:pPr>
            <a:endParaRPr lang="id-ID" sz="2400" dirty="0"/>
          </a:p>
          <a:p>
            <a:pPr marL="342900" indent="-342900">
              <a:buFont typeface="+mj-lt"/>
              <a:buAutoNum type="arabicPeriod"/>
            </a:pPr>
            <a:r>
              <a:rPr lang="id-ID" sz="2400" dirty="0" smtClean="0"/>
              <a:t>Meningkatnya produksi padi</a:t>
            </a:r>
          </a:p>
          <a:p>
            <a:pPr marL="342900" indent="-342900">
              <a:buFont typeface="+mj-lt"/>
              <a:buAutoNum type="arabicPeriod"/>
            </a:pPr>
            <a:endParaRPr lang="id-ID" sz="2400" dirty="0"/>
          </a:p>
          <a:p>
            <a:pPr marL="342900" indent="-342900">
              <a:buFont typeface="+mj-lt"/>
              <a:buAutoNum type="arabicPeriod"/>
            </a:pPr>
            <a:r>
              <a:rPr lang="id-ID" sz="2400" dirty="0" smtClean="0"/>
              <a:t>Persentase OPD dengan nilai SAKIP B</a:t>
            </a:r>
            <a:endParaRPr lang="id-ID" sz="2400" dirty="0"/>
          </a:p>
        </p:txBody>
      </p:sp>
      <p:sp>
        <p:nvSpPr>
          <p:cNvPr id="6" name="Rounded Rectangle 5"/>
          <p:cNvSpPr/>
          <p:nvPr/>
        </p:nvSpPr>
        <p:spPr>
          <a:xfrm>
            <a:off x="8723764" y="1428738"/>
            <a:ext cx="2443541" cy="4450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INDIKATOR KINERJA</a:t>
            </a:r>
            <a:endParaRPr lang="id-ID" dirty="0"/>
          </a:p>
        </p:txBody>
      </p:sp>
      <p:sp>
        <p:nvSpPr>
          <p:cNvPr id="14" name="Rounded Rectangle 13"/>
          <p:cNvSpPr/>
          <p:nvPr/>
        </p:nvSpPr>
        <p:spPr>
          <a:xfrm>
            <a:off x="9053697" y="2181528"/>
            <a:ext cx="2022325" cy="445055"/>
          </a:xfrm>
          <a:prstGeom prst="roundRect">
            <a:avLst/>
          </a:prstGeom>
          <a:solidFill>
            <a:srgbClr val="FFFF66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KINERJA</a:t>
            </a:r>
            <a:endParaRPr lang="id-ID" dirty="0"/>
          </a:p>
        </p:txBody>
      </p:sp>
      <p:sp>
        <p:nvSpPr>
          <p:cNvPr id="15" name="Rounded Rectangle 14"/>
          <p:cNvSpPr/>
          <p:nvPr/>
        </p:nvSpPr>
        <p:spPr>
          <a:xfrm>
            <a:off x="8335698" y="3631159"/>
            <a:ext cx="2402979" cy="4450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INDIKATOR KINERJA</a:t>
            </a:r>
            <a:endParaRPr lang="id-ID" dirty="0"/>
          </a:p>
        </p:txBody>
      </p:sp>
      <p:sp>
        <p:nvSpPr>
          <p:cNvPr id="18" name="Rounded Rectangle 17"/>
          <p:cNvSpPr/>
          <p:nvPr/>
        </p:nvSpPr>
        <p:spPr>
          <a:xfrm>
            <a:off x="7021025" y="5059919"/>
            <a:ext cx="2574643" cy="4450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INDIKATOR KINERJA</a:t>
            </a:r>
            <a:endParaRPr lang="id-ID" dirty="0"/>
          </a:p>
        </p:txBody>
      </p:sp>
      <p:sp>
        <p:nvSpPr>
          <p:cNvPr id="19" name="Rounded Rectangle 18"/>
          <p:cNvSpPr/>
          <p:nvPr/>
        </p:nvSpPr>
        <p:spPr>
          <a:xfrm>
            <a:off x="5174352" y="2988217"/>
            <a:ext cx="2022325" cy="445055"/>
          </a:xfrm>
          <a:prstGeom prst="roundRect">
            <a:avLst/>
          </a:prstGeom>
          <a:solidFill>
            <a:srgbClr val="FFFF6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KINERJA</a:t>
            </a:r>
            <a:endParaRPr lang="id-ID" dirty="0"/>
          </a:p>
        </p:txBody>
      </p:sp>
      <p:sp>
        <p:nvSpPr>
          <p:cNvPr id="20" name="Rounded Rectangle 19"/>
          <p:cNvSpPr/>
          <p:nvPr/>
        </p:nvSpPr>
        <p:spPr>
          <a:xfrm>
            <a:off x="6466024" y="4345539"/>
            <a:ext cx="2022325" cy="445055"/>
          </a:xfrm>
          <a:prstGeom prst="roundRect">
            <a:avLst/>
          </a:prstGeom>
          <a:solidFill>
            <a:srgbClr val="FFFF66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KINERJA</a:t>
            </a:r>
            <a:endParaRPr lang="id-ID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652898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KINERJA </a:t>
            </a:r>
            <a:r>
              <a:rPr lang="id-ID" sz="3600" b="1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ATAU INDIKATOR KINERJA</a:t>
            </a:r>
            <a:endParaRPr lang="en-US" sz="3600" b="1" dirty="0">
              <a:solidFill>
                <a:schemeClr val="bg1"/>
              </a:solidFill>
              <a:latin typeface="Candara" panose="020E0502030303020204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12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34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39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  <p:bldP spid="18" grpId="0" animBg="1"/>
      <p:bldP spid="19" grpId="0" animBg="1"/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0"/>
            <a:ext cx="12190413" cy="714356"/>
          </a:xfrm>
          <a:prstGeom prst="rect">
            <a:avLst/>
          </a:prstGeom>
          <a:solidFill>
            <a:srgbClr val="003300"/>
          </a:solidFill>
        </p:spPr>
        <p:txBody>
          <a:bodyPr/>
          <a:lstStyle/>
          <a:p>
            <a:pPr algn="ctr" defTabSz="685800">
              <a:spcBef>
                <a:spcPct val="0"/>
              </a:spcBef>
              <a:defRPr/>
            </a:pPr>
            <a:r>
              <a:rPr lang="en-US" sz="4000" dirty="0" smtClean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CONTOH</a:t>
            </a:r>
            <a:r>
              <a:rPr lang="id-ID" sz="4000" dirty="0" smtClean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 INDIKATOR</a:t>
            </a:r>
            <a:r>
              <a:rPr lang="en-US" sz="4000" dirty="0" smtClean="0">
                <a:solidFill>
                  <a:prstClr val="white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 </a:t>
            </a:r>
            <a:endParaRPr lang="en-US" sz="4400" dirty="0">
              <a:solidFill>
                <a:prstClr val="white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05719226"/>
              </p:ext>
            </p:extLst>
          </p:nvPr>
        </p:nvGraphicFramePr>
        <p:xfrm>
          <a:off x="648929" y="1447800"/>
          <a:ext cx="10968746" cy="4278444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598346"/>
                <a:gridCol w="3948890"/>
                <a:gridCol w="4421510"/>
              </a:tblGrid>
              <a:tr h="44558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Cambria" pitchFamily="18" charset="0"/>
                        </a:rPr>
                        <a:t>IK Impact</a:t>
                      </a:r>
                      <a:endParaRPr lang="en-US" sz="2000" dirty="0">
                        <a:solidFill>
                          <a:srgbClr val="C00000"/>
                        </a:solidFill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Cambria" pitchFamily="18" charset="0"/>
                        </a:rPr>
                        <a:t>IK</a:t>
                      </a:r>
                      <a:r>
                        <a:rPr lang="en-US" sz="2000" baseline="0" dirty="0" smtClean="0">
                          <a:latin typeface="Cambria" pitchFamily="18" charset="0"/>
                        </a:rPr>
                        <a:t> Outcome</a:t>
                      </a:r>
                      <a:endParaRPr lang="en-US" sz="2000" dirty="0">
                        <a:solidFill>
                          <a:srgbClr val="C00000"/>
                        </a:solidFill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>
                          <a:latin typeface="Cambria" pitchFamily="18" charset="0"/>
                        </a:rPr>
                        <a:t>IK Output</a:t>
                      </a:r>
                      <a:endParaRPr lang="en-US" sz="2000">
                        <a:solidFill>
                          <a:srgbClr val="C00000"/>
                        </a:solidFill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</a:tr>
              <a:tr h="602848">
                <a:tc>
                  <a:txBody>
                    <a:bodyPr/>
                    <a:lstStyle/>
                    <a:p>
                      <a:r>
                        <a:rPr lang="en-US" sz="2000" smtClean="0">
                          <a:latin typeface="Cambria" pitchFamily="18" charset="0"/>
                        </a:rPr>
                        <a:t>Angka Kematian Ibu (AKI)</a:t>
                      </a:r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smtClean="0">
                          <a:latin typeface="Cambria" pitchFamily="18" charset="0"/>
                        </a:rPr>
                        <a:t>1. Persentase Ibu Melahirkan Yang Meninggal</a:t>
                      </a:r>
                      <a:endParaRPr lang="id-ID" sz="2000" smtClean="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Cambria" pitchFamily="18" charset="0"/>
                        </a:rPr>
                        <a:t>1.1.</a:t>
                      </a:r>
                      <a:r>
                        <a:rPr lang="en-US" sz="2000" baseline="0" dirty="0" smtClean="0">
                          <a:latin typeface="Cambria" pitchFamily="18" charset="0"/>
                        </a:rPr>
                        <a:t> </a:t>
                      </a:r>
                      <a:r>
                        <a:rPr lang="id-ID" sz="2000" dirty="0" smtClean="0">
                          <a:latin typeface="Cambria" pitchFamily="18" charset="0"/>
                        </a:rPr>
                        <a:t>Jumlah ibu</a:t>
                      </a:r>
                      <a:r>
                        <a:rPr lang="en-US" sz="2000" dirty="0" smtClean="0">
                          <a:latin typeface="Cambria" pitchFamily="18" charset="0"/>
                        </a:rPr>
                        <a:t> </a:t>
                      </a:r>
                      <a:r>
                        <a:rPr lang="id-ID" sz="2000" dirty="0" smtClean="0">
                          <a:latin typeface="Cambria" pitchFamily="18" charset="0"/>
                        </a:rPr>
                        <a:t>hamil  yang mendapatkan perawatan berkala</a:t>
                      </a:r>
                    </a:p>
                  </a:txBody>
                  <a:tcPr marL="91428" marR="91428" marT="34290" marB="34290"/>
                </a:tc>
              </a:tr>
              <a:tr h="602848">
                <a:tc>
                  <a:txBody>
                    <a:bodyPr/>
                    <a:lstStyle/>
                    <a:p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smtClean="0">
                          <a:latin typeface="Cambria" pitchFamily="18" charset="0"/>
                        </a:rPr>
                        <a:t>1.2. </a:t>
                      </a:r>
                      <a:r>
                        <a:rPr lang="id-ID" sz="2000" smtClean="0">
                          <a:latin typeface="Cambria" pitchFamily="18" charset="0"/>
                        </a:rPr>
                        <a:t>Jumlah ibu hamil  yang mendapat penyuluhan kesehatan</a:t>
                      </a:r>
                      <a:endParaRPr lang="en-US" sz="2000" smtClean="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</a:tr>
              <a:tr h="340740">
                <a:tc>
                  <a:txBody>
                    <a:bodyPr/>
                    <a:lstStyle/>
                    <a:p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r>
                        <a:rPr lang="en-US" sz="2000" smtClean="0">
                          <a:latin typeface="Cambria" pitchFamily="18" charset="0"/>
                        </a:rPr>
                        <a:t>Dst..</a:t>
                      </a:r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</a:tr>
              <a:tr h="602848">
                <a:tc>
                  <a:txBody>
                    <a:bodyPr/>
                    <a:lstStyle/>
                    <a:p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r>
                        <a:rPr lang="en-US" sz="2000" smtClean="0">
                          <a:latin typeface="Cambria" pitchFamily="18" charset="0"/>
                        </a:rPr>
                        <a:t>2.</a:t>
                      </a:r>
                      <a:r>
                        <a:rPr lang="en-US" sz="2000" baseline="0" smtClean="0">
                          <a:latin typeface="Cambria" pitchFamily="18" charset="0"/>
                        </a:rPr>
                        <a:t> </a:t>
                      </a:r>
                      <a:r>
                        <a:rPr lang="en-US" sz="2000" kern="1200" baseline="0" smtClean="0">
                          <a:latin typeface="Cambria" pitchFamily="18" charset="0"/>
                        </a:rPr>
                        <a:t>Rasio puskesmas, poliklinik, pustu per satuan penduduk</a:t>
                      </a:r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r>
                        <a:rPr lang="en-US" sz="2000" smtClean="0">
                          <a:latin typeface="Cambria" pitchFamily="18" charset="0"/>
                        </a:rPr>
                        <a:t>2.1</a:t>
                      </a:r>
                      <a:r>
                        <a:rPr lang="en-US" sz="2000" baseline="0" smtClean="0">
                          <a:latin typeface="Cambria" pitchFamily="18" charset="0"/>
                        </a:rPr>
                        <a:t> </a:t>
                      </a:r>
                      <a:r>
                        <a:rPr lang="en-US" sz="2000" smtClean="0">
                          <a:latin typeface="Cambria" pitchFamily="18" charset="0"/>
                        </a:rPr>
                        <a:t>Jumlah</a:t>
                      </a:r>
                      <a:r>
                        <a:rPr lang="en-US" sz="2000" baseline="0" smtClean="0">
                          <a:latin typeface="Cambria" pitchFamily="18" charset="0"/>
                        </a:rPr>
                        <a:t> puskesmas pembantu yang dibangun</a:t>
                      </a:r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</a:tr>
              <a:tr h="602848">
                <a:tc>
                  <a:txBody>
                    <a:bodyPr/>
                    <a:lstStyle/>
                    <a:p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r>
                        <a:rPr lang="en-US" sz="2000" smtClean="0">
                          <a:latin typeface="Cambria" pitchFamily="18" charset="0"/>
                        </a:rPr>
                        <a:t>2.2. Jumlah</a:t>
                      </a:r>
                      <a:r>
                        <a:rPr lang="en-US" sz="2000" baseline="0" smtClean="0">
                          <a:latin typeface="Cambria" pitchFamily="18" charset="0"/>
                        </a:rPr>
                        <a:t> puskesmas pembantu yang direhaibilitasi</a:t>
                      </a:r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</a:tr>
              <a:tr h="340740">
                <a:tc>
                  <a:txBody>
                    <a:bodyPr/>
                    <a:lstStyle/>
                    <a:p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r>
                        <a:rPr lang="en-US" sz="2000" smtClean="0">
                          <a:latin typeface="Cambria" pitchFamily="18" charset="0"/>
                        </a:rPr>
                        <a:t>Dst..</a:t>
                      </a:r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</a:tr>
              <a:tr h="340740">
                <a:tc>
                  <a:txBody>
                    <a:bodyPr/>
                    <a:lstStyle/>
                    <a:p>
                      <a:endParaRPr lang="en-US" sz="200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Cambria" pitchFamily="18" charset="0"/>
                        </a:rPr>
                        <a:t>3. </a:t>
                      </a:r>
                      <a:r>
                        <a:rPr lang="en-US" sz="2000" dirty="0" err="1" smtClean="0">
                          <a:latin typeface="Cambria" pitchFamily="18" charset="0"/>
                        </a:rPr>
                        <a:t>dst</a:t>
                      </a:r>
                      <a:r>
                        <a:rPr lang="en-US" sz="2000" dirty="0" smtClean="0">
                          <a:latin typeface="Cambria" pitchFamily="18" charset="0"/>
                        </a:rPr>
                        <a:t>..</a:t>
                      </a:r>
                      <a:endParaRPr lang="en-US" sz="2000" dirty="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ambria" pitchFamily="18" charset="0"/>
                      </a:endParaRPr>
                    </a:p>
                  </a:txBody>
                  <a:tcPr marL="91428" marR="91428" marT="34290" marB="34290"/>
                </a:tc>
              </a:tr>
            </a:tbl>
          </a:graphicData>
        </a:graphic>
      </p:graphicFrame>
      <p:sp>
        <p:nvSpPr>
          <p:cNvPr id="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35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832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/>
          </p:nvPr>
        </p:nvGraphicFramePr>
        <p:xfrm>
          <a:off x="564370" y="1250979"/>
          <a:ext cx="11016524" cy="4480560"/>
        </p:xfrm>
        <a:graphic>
          <a:graphicData uri="http://schemas.openxmlformats.org/drawingml/2006/table">
            <a:tbl>
              <a:tblPr/>
              <a:tblGrid>
                <a:gridCol w="5508262"/>
                <a:gridCol w="5508262"/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i="0" u="none" strike="noStrike" dirty="0">
                          <a:effectLst/>
                          <a:latin typeface="Cambria" pitchFamily="18" charset="0"/>
                        </a:rPr>
                        <a:t>SASARAN</a:t>
                      </a:r>
                    </a:p>
                  </a:txBody>
                  <a:tcPr marL="182856" marR="182856" marT="137160" marB="13716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i="0" u="none" strike="noStrike" dirty="0">
                          <a:effectLst/>
                          <a:latin typeface="Cambria" pitchFamily="18" charset="0"/>
                        </a:rPr>
                        <a:t>INDIKATOR KINERJA</a:t>
                      </a:r>
                    </a:p>
                  </a:txBody>
                  <a:tcPr marL="182856" marR="182856" marT="137160" marB="13716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Meningkatnya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peran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serta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tokoh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masyarakat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dalam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mewujudkan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kehidupan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yang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harmoni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Tingkat </a:t>
                      </a:r>
                      <a:r>
                        <a:rPr lang="en-US" sz="2000" b="1" i="0" u="none" strike="noStrike" dirty="0">
                          <a:effectLst/>
                          <a:latin typeface="Cambria" pitchFamily="18" charset="0"/>
                        </a:rPr>
                        <a:t>KEBERDAYAAN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masyarakat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pedesaan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Tingkat </a:t>
                      </a:r>
                      <a:r>
                        <a:rPr lang="en-US" sz="2000" b="1" i="0" u="none" strike="noStrike" dirty="0">
                          <a:effectLst/>
                          <a:latin typeface="Cambria" pitchFamily="18" charset="0"/>
                        </a:rPr>
                        <a:t>KEPEKAAN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masyarakat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terhadap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informasi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Meningkatnya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peran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fungsi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rumah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ibadah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dalam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berbagai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kegiatan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ekonomi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,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kepemudaan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,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kesenian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,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lain-lain.</a:t>
                      </a: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id-ID" sz="2000" b="0" i="0" u="none" strike="noStrike" dirty="0" smtClean="0">
                          <a:effectLst/>
                          <a:latin typeface="Cambria" pitchFamily="18" charset="0"/>
                        </a:rPr>
                        <a:t>Tingkat</a:t>
                      </a:r>
                      <a:r>
                        <a:rPr lang="en-US" sz="2000" b="0" i="0" u="none" strike="noStrike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effectLst/>
                          <a:latin typeface="Cambria" pitchFamily="18" charset="0"/>
                        </a:rPr>
                        <a:t>PERANAN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tokoh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agama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ormas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dalam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pembangunan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agama.</a:t>
                      </a: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Berkembangnya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pola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pembinaan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keamanan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ketertiban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masyarakat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secara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mandiri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b="0" i="0" u="none" strike="noStrike" dirty="0" smtClean="0">
                          <a:effectLst/>
                          <a:latin typeface="Cambria" pitchFamily="18" charset="0"/>
                        </a:rPr>
                        <a:t>T</a:t>
                      </a:r>
                      <a:r>
                        <a:rPr lang="id-ID" sz="2000" b="0" i="0" u="none" strike="noStrike" dirty="0" smtClean="0">
                          <a:effectLst/>
                          <a:latin typeface="Cambria" pitchFamily="18" charset="0"/>
                        </a:rPr>
                        <a:t>ingkat</a:t>
                      </a:r>
                      <a:r>
                        <a:rPr lang="en-US" sz="2000" b="0" i="0" u="none" strike="noStrike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effectLst/>
                          <a:latin typeface="Cambria" pitchFamily="18" charset="0"/>
                        </a:rPr>
                        <a:t>KEAMANAN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effectLst/>
                          <a:latin typeface="Cambria" pitchFamily="18" charset="0"/>
                        </a:rPr>
                        <a:t>KENYAMANAN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Lingkungan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137160" marR="137160" marT="137160" marB="1371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id-ID" sz="2000" b="0" i="0" u="none" strike="noStrike" dirty="0" smtClean="0">
                          <a:effectLst/>
                          <a:latin typeface="Cambria" pitchFamily="18" charset="0"/>
                        </a:rPr>
                        <a:t>Tingkat</a:t>
                      </a:r>
                      <a:r>
                        <a:rPr lang="en-US" sz="2000" b="0" i="0" u="none" strike="noStrike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situasi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yang </a:t>
                      </a:r>
                      <a:r>
                        <a:rPr lang="en-US" sz="2000" b="1" i="0" u="none" strike="noStrike" dirty="0">
                          <a:effectLst/>
                          <a:latin typeface="Cambria" pitchFamily="18" charset="0"/>
                        </a:rPr>
                        <a:t>KONDUSIF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effectLst/>
                          <a:latin typeface="Cambria" pitchFamily="18" charset="0"/>
                        </a:rPr>
                        <a:t>TERKENDALI.</a:t>
                      </a: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137160" marR="137160" marT="137160" marB="1371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id-ID" sz="2000" b="0" i="0" u="none" strike="noStrike" dirty="0" smtClean="0">
                          <a:effectLst/>
                          <a:latin typeface="Cambria" pitchFamily="18" charset="0"/>
                        </a:rPr>
                        <a:t>Tingkat</a:t>
                      </a:r>
                      <a:r>
                        <a:rPr lang="en-US" sz="2000" b="0" i="0" u="none" strike="noStrike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effectLst/>
                          <a:latin typeface="Cambria" pitchFamily="18" charset="0"/>
                        </a:rPr>
                        <a:t>KERUKUNAN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umat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beragama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</a:tbl>
          </a:graphicData>
        </a:graphic>
      </p:graphicFrame>
      <p:sp>
        <p:nvSpPr>
          <p:cNvPr id="6" name="Title 2"/>
          <p:cNvSpPr txBox="1"/>
          <p:nvPr/>
        </p:nvSpPr>
        <p:spPr>
          <a:xfrm>
            <a:off x="2" y="-24"/>
            <a:ext cx="12190412" cy="755672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dirty="0">
                <a:solidFill>
                  <a:schemeClr val="bg1"/>
                </a:solidFill>
                <a:latin typeface="Rockwell Condensed" pitchFamily="18" charset="0"/>
                <a:cs typeface="Trebuchet MS" panose="020B0603020202020204"/>
              </a:rPr>
              <a:t>INDIKATOR KINERJA YANG TIDAK DAPAT </a:t>
            </a:r>
            <a:r>
              <a:rPr lang="id-ID" dirty="0" smtClean="0">
                <a:solidFill>
                  <a:schemeClr val="bg1"/>
                </a:solidFill>
                <a:latin typeface="Rockwell Condensed" pitchFamily="18" charset="0"/>
                <a:cs typeface="Trebuchet MS" panose="020B0603020202020204"/>
              </a:rPr>
              <a:t>DIUKUR SECARA </a:t>
            </a:r>
            <a:r>
              <a:rPr lang="id-ID" dirty="0">
                <a:solidFill>
                  <a:schemeClr val="bg1"/>
                </a:solidFill>
                <a:latin typeface="Rockwell Condensed" pitchFamily="18" charset="0"/>
                <a:cs typeface="Trebuchet MS" panose="020B0603020202020204"/>
              </a:rPr>
              <a:t>OBYEKTIF</a:t>
            </a:r>
          </a:p>
        </p:txBody>
      </p:sp>
      <p:sp>
        <p:nvSpPr>
          <p:cNvPr id="5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36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 txBox="1"/>
          <p:nvPr/>
        </p:nvSpPr>
        <p:spPr>
          <a:xfrm>
            <a:off x="0" y="-24"/>
            <a:ext cx="12190413" cy="755672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4000" dirty="0">
                <a:solidFill>
                  <a:schemeClr val="bg1"/>
                </a:solidFill>
                <a:latin typeface="Rockwell Condensed" pitchFamily="18" charset="0"/>
                <a:cs typeface="Trebuchet MS" panose="020B0603020202020204"/>
              </a:rPr>
              <a:t>INDIKATOR KINERJA YANG TIDAK RELEVAN</a:t>
            </a:r>
          </a:p>
        </p:txBody>
      </p:sp>
      <p:graphicFrame>
        <p:nvGraphicFramePr>
          <p:cNvPr id="11" name="Content Placeholder 2"/>
          <p:cNvGraphicFramePr/>
          <p:nvPr/>
        </p:nvGraphicFramePr>
        <p:xfrm>
          <a:off x="564370" y="1521907"/>
          <a:ext cx="11016524" cy="3901440"/>
        </p:xfrm>
        <a:graphic>
          <a:graphicData uri="http://schemas.openxmlformats.org/drawingml/2006/table">
            <a:tbl>
              <a:tblPr/>
              <a:tblGrid>
                <a:gridCol w="5508262"/>
                <a:gridCol w="5508262"/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i="0" u="none" strike="noStrike" dirty="0">
                          <a:effectLst/>
                          <a:latin typeface="Cambria" pitchFamily="18" charset="0"/>
                        </a:rPr>
                        <a:t>SASARAN</a:t>
                      </a:r>
                    </a:p>
                  </a:txBody>
                  <a:tcPr marL="182856" marR="182856" marT="137160" marB="13716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i="0" u="none" strike="noStrike" dirty="0">
                          <a:effectLst/>
                          <a:latin typeface="Cambria" pitchFamily="18" charset="0"/>
                        </a:rPr>
                        <a:t>INDIKATOR KINERJA</a:t>
                      </a:r>
                    </a:p>
                  </a:txBody>
                  <a:tcPr marL="182856" marR="182856" marT="137160" marB="13716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 err="1" smtClean="0">
                          <a:effectLst/>
                          <a:latin typeface="Cambria" pitchFamily="18" charset="0"/>
                        </a:rPr>
                        <a:t>Meningkat</a:t>
                      </a:r>
                      <a:r>
                        <a:rPr lang="id-ID" sz="2000" b="0" i="0" u="none" strike="noStrike" dirty="0" smtClean="0">
                          <a:effectLst/>
                          <a:latin typeface="Cambria" pitchFamily="18" charset="0"/>
                        </a:rPr>
                        <a:t>nya</a:t>
                      </a:r>
                      <a:r>
                        <a:rPr lang="en-US" sz="2000" b="0" i="0" u="none" strike="noStrike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 smtClean="0">
                          <a:effectLst/>
                          <a:latin typeface="Cambria" pitchFamily="18" charset="0"/>
                        </a:rPr>
                        <a:t>partisipasi</a:t>
                      </a:r>
                      <a:r>
                        <a:rPr lang="en-US" sz="2000" b="0" i="0" u="none" strike="noStrike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tiap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jenjang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Pendidikan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95250" indent="-95250" algn="l" fontAlgn="t"/>
                      <a:r>
                        <a:rPr lang="id-ID" sz="2000" b="0" i="0" u="none" strike="noStrike" dirty="0" smtClean="0">
                          <a:effectLst/>
                          <a:latin typeface="Cambria" pitchFamily="18" charset="0"/>
                        </a:rPr>
                        <a:t>	Persentase </a:t>
                      </a:r>
                      <a:r>
                        <a:rPr lang="en-US" sz="2000" b="0" i="0" u="none" strike="noStrike" dirty="0" err="1" smtClean="0">
                          <a:effectLst/>
                          <a:latin typeface="Cambria" pitchFamily="18" charset="0"/>
                        </a:rPr>
                        <a:t>kompetensi</a:t>
                      </a:r>
                      <a:r>
                        <a:rPr lang="en-US" sz="2000" b="0" i="0" u="none" strike="noStrike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tenaga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pendidik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Meningkatnya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perekonomian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berbasis</a:t>
                      </a:r>
                      <a:r>
                        <a:rPr lang="en-US" sz="2000" b="0" i="0" u="none" strike="noStrike" baseline="0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potensi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daerah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95250" indent="-95250" algn="l" fontAlgn="t"/>
                      <a:r>
                        <a:rPr lang="id-ID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+mn-ea"/>
                          <a:cs typeface="+mn-cs"/>
                        </a:rPr>
                        <a:t>	Persentase</a:t>
                      </a:r>
                      <a:r>
                        <a:rPr lang="en-US" sz="2000" b="0" i="0" u="none" strike="noStrike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pengelolaan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pemanfaatan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hutan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45720" marR="4572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95250" indent="-95250" algn="l" fontAlgn="t"/>
                      <a:r>
                        <a:rPr lang="id-ID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+mn-ea"/>
                          <a:cs typeface="+mn-cs"/>
                        </a:rPr>
                        <a:t>	Cakupan</a:t>
                      </a:r>
                      <a:r>
                        <a:rPr lang="id-ID" sz="20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dirty="0" err="1" smtClean="0">
                          <a:effectLst/>
                          <a:latin typeface="Cambria" pitchFamily="18" charset="0"/>
                        </a:rPr>
                        <a:t>masyarakat</a:t>
                      </a:r>
                      <a:r>
                        <a:rPr lang="en-US" sz="2000" b="0" i="0" u="none" strike="noStrike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yang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cinta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lingkungan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/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alam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137160" marR="137160" marT="137160" marB="13716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95250" indent="-95250" algn="l" fontAlgn="t"/>
                      <a:r>
                        <a:rPr lang="id-ID" sz="2000" b="0" i="0" u="none" strike="noStrike" dirty="0" smtClean="0">
                          <a:effectLst/>
                          <a:latin typeface="Cambria" pitchFamily="18" charset="0"/>
                        </a:rPr>
                        <a:t>	Persentase</a:t>
                      </a:r>
                      <a:r>
                        <a:rPr lang="en-US" sz="2000" b="0" i="0" u="none" strike="noStrike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petani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pelaku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 smtClean="0">
                          <a:effectLst/>
                          <a:latin typeface="Cambria" pitchFamily="18" charset="0"/>
                        </a:rPr>
                        <a:t>agribisnis</a:t>
                      </a:r>
                      <a:r>
                        <a:rPr lang="id-ID" sz="2000" b="0" i="0" u="none" strike="noStrike" baseline="0" dirty="0" smtClean="0">
                          <a:effectLst/>
                          <a:latin typeface="Cambria" pitchFamily="18" charset="0"/>
                        </a:rPr>
                        <a:t> yang terlatih</a:t>
                      </a:r>
                      <a:endParaRPr lang="en-US" sz="2000" b="0" i="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Meningkatnya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daya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saing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produk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pertanian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perkebunan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95250" indent="-95250" algn="l" fontAlgn="t"/>
                      <a:r>
                        <a:rPr lang="id-ID" sz="2000" b="0" i="0" u="none" strike="noStrike" dirty="0" smtClean="0">
                          <a:effectLst/>
                          <a:latin typeface="Cambria" pitchFamily="18" charset="0"/>
                        </a:rPr>
                        <a:t>	Persentase pelaksanaan</a:t>
                      </a:r>
                      <a:r>
                        <a:rPr lang="en-US" sz="2000" b="0" i="0" u="none" strike="noStrike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monitoring,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evaluasi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,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dan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pelaporan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2000" b="0" i="0" u="none" strike="noStrike" dirty="0">
                        <a:effectLst/>
                        <a:latin typeface="Cambria" pitchFamily="18" charset="0"/>
                      </a:endParaRPr>
                    </a:p>
                  </a:txBody>
                  <a:tcPr marL="60952" marR="60952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95250" indent="-95250" algn="l" fontAlgn="t">
                        <a:tabLst/>
                      </a:pPr>
                      <a:r>
                        <a:rPr lang="id-ID" sz="2000" b="0" i="0" u="none" strike="noStrike" dirty="0" smtClean="0">
                          <a:effectLst/>
                          <a:latin typeface="Cambria" pitchFamily="18" charset="0"/>
                        </a:rPr>
                        <a:t>	Persentase</a:t>
                      </a:r>
                      <a:r>
                        <a:rPr lang="id-ID" sz="2000" b="0" i="0" u="none" strike="noStrike" baseline="0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en-US" sz="2000" b="0" i="0" u="none" strike="noStrike" dirty="0" smtClean="0">
                          <a:effectLst/>
                          <a:latin typeface="Cambria" pitchFamily="18" charset="0"/>
                        </a:rPr>
                        <a:t>data </a:t>
                      </a:r>
                      <a:r>
                        <a:rPr lang="en-US" sz="2000" b="0" i="0" u="none" strike="noStrike" dirty="0" err="1">
                          <a:effectLst/>
                          <a:latin typeface="Cambria" pitchFamily="18" charset="0"/>
                        </a:rPr>
                        <a:t>perkebunan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 yang </a:t>
                      </a:r>
                      <a:r>
                        <a:rPr lang="en-US" sz="2000" b="0" i="0" u="none" strike="noStrike" dirty="0" err="1" smtClean="0">
                          <a:effectLst/>
                          <a:latin typeface="Cambria" pitchFamily="18" charset="0"/>
                        </a:rPr>
                        <a:t>benar</a:t>
                      </a:r>
                      <a:r>
                        <a:rPr lang="en-US" sz="2000" b="0" i="0" u="none" strike="noStrike" dirty="0">
                          <a:effectLst/>
                          <a:latin typeface="Cambria" pitchFamily="18" charset="0"/>
                        </a:rPr>
                        <a:t>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E257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37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0" y="-24"/>
            <a:ext cx="12190413" cy="707886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Indikator</a:t>
            </a:r>
            <a:r>
              <a:rPr lang="en-US" sz="40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Kinerja</a:t>
            </a:r>
            <a:r>
              <a:rPr lang="en-US" sz="4000" b="1" dirty="0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Utama</a:t>
            </a:r>
            <a:endParaRPr lang="en-US" sz="4000" b="1" dirty="0">
              <a:solidFill>
                <a:prstClr val="whit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/>
              <a:t>38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4" name="Rectangle 3"/>
          <p:cNvSpPr txBox="1">
            <a:spLocks noChangeArrowheads="1"/>
          </p:cNvSpPr>
          <p:nvPr/>
        </p:nvSpPr>
        <p:spPr>
          <a:xfrm>
            <a:off x="476150" y="1357298"/>
            <a:ext cx="11447563" cy="928694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id-ID" sz="2800" b="1" dirty="0" smtClean="0">
                <a:solidFill>
                  <a:srgbClr val="FF0000"/>
                </a:solidFill>
                <a:latin typeface="Cambria" pitchFamily="18" charset="0"/>
              </a:rPr>
              <a:t>Ukuran</a:t>
            </a:r>
            <a:r>
              <a:rPr lang="id-ID" sz="2400" b="1" dirty="0" smtClean="0">
                <a:solidFill>
                  <a:prstClr val="black"/>
                </a:solidFill>
                <a:latin typeface="Cambria" pitchFamily="18" charset="0"/>
              </a:rPr>
              <a:t> keberhasilan dari suatu </a:t>
            </a:r>
            <a:r>
              <a:rPr lang="id-ID" sz="2800" b="1" dirty="0" smtClean="0">
                <a:solidFill>
                  <a:srgbClr val="FF0000"/>
                </a:solidFill>
                <a:latin typeface="Cambria" pitchFamily="18" charset="0"/>
              </a:rPr>
              <a:t>tujuan</a:t>
            </a:r>
            <a:r>
              <a:rPr lang="en-US" sz="2800" b="1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id-ID" sz="2800" b="1" dirty="0" smtClean="0">
                <a:solidFill>
                  <a:srgbClr val="FF0000"/>
                </a:solidFill>
                <a:latin typeface="Cambria" pitchFamily="18" charset="0"/>
              </a:rPr>
              <a:t>dan sasaran strategis</a:t>
            </a:r>
            <a:r>
              <a:rPr lang="id-ID" sz="2400" b="1" dirty="0" smtClean="0">
                <a:solidFill>
                  <a:prstClr val="black"/>
                </a:solidFill>
                <a:latin typeface="Cambria" pitchFamily="18" charset="0"/>
              </a:rPr>
              <a:t> organisasi/instansi pemerintah</a:t>
            </a:r>
          </a:p>
        </p:txBody>
      </p:sp>
      <p:sp>
        <p:nvSpPr>
          <p:cNvPr id="36" name="Down Arrow 35"/>
          <p:cNvSpPr/>
          <p:nvPr/>
        </p:nvSpPr>
        <p:spPr>
          <a:xfrm>
            <a:off x="6952351" y="785794"/>
            <a:ext cx="2857148" cy="500066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>
          <a:xfrm>
            <a:off x="571388" y="2965458"/>
            <a:ext cx="11257087" cy="9636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algn="r"/>
            <a:r>
              <a:rPr lang="en-US" sz="2400" b="1" dirty="0" err="1" smtClean="0">
                <a:solidFill>
                  <a:prstClr val="black"/>
                </a:solidFill>
                <a:latin typeface="Cambria" pitchFamily="18" charset="0"/>
              </a:rPr>
              <a:t>Mengukur</a:t>
            </a:r>
            <a:r>
              <a:rPr lang="en-US" sz="2400" b="1" dirty="0" smtClean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Cambria" pitchFamily="18" charset="0"/>
              </a:rPr>
              <a:t>keberhasilan</a:t>
            </a:r>
            <a:r>
              <a:rPr lang="en-US" sz="2400" b="1" dirty="0" smtClean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Cambria" pitchFamily="18" charset="0"/>
              </a:rPr>
              <a:t>pencapaian</a:t>
            </a:r>
            <a:r>
              <a:rPr lang="en-US" sz="2400" b="1" dirty="0" smtClean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id-ID" sz="2400" b="1" dirty="0" smtClean="0">
                <a:solidFill>
                  <a:prstClr val="black"/>
                </a:solidFill>
                <a:latin typeface="Cambria" pitchFamily="18" charset="0"/>
              </a:rPr>
              <a:t>tujuan atau sasaran yang </a:t>
            </a:r>
            <a:r>
              <a:rPr lang="en-US" sz="2800" b="1" dirty="0" err="1" smtClean="0">
                <a:solidFill>
                  <a:srgbClr val="C00000"/>
                </a:solidFill>
                <a:latin typeface="Cambria" pitchFamily="18" charset="0"/>
              </a:rPr>
              <a:t>mencerminkan</a:t>
            </a:r>
            <a:r>
              <a:rPr lang="en-US" sz="2800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Cambria" pitchFamily="18" charset="0"/>
              </a:rPr>
              <a:t>tugas</a:t>
            </a:r>
            <a:r>
              <a:rPr lang="en-US" sz="2800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Cambria" pitchFamily="18" charset="0"/>
              </a:rPr>
              <a:t>pokok</a:t>
            </a:r>
            <a:r>
              <a:rPr lang="en-US" sz="2800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Cambria" pitchFamily="18" charset="0"/>
              </a:rPr>
              <a:t>dan</a:t>
            </a:r>
            <a:r>
              <a:rPr lang="en-US" sz="2800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Cambria" pitchFamily="18" charset="0"/>
              </a:rPr>
              <a:t>fungsi</a:t>
            </a:r>
            <a:r>
              <a:rPr lang="en-US" sz="2800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id-ID" sz="2800" b="1" dirty="0" smtClean="0">
                <a:solidFill>
                  <a:srgbClr val="C00000"/>
                </a:solidFill>
                <a:latin typeface="Cambria" pitchFamily="18" charset="0"/>
              </a:rPr>
              <a:t>organisasi</a:t>
            </a:r>
            <a:endParaRPr lang="en-GB" sz="2400" b="1" dirty="0" smtClean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38" name="Down Arrow 37"/>
          <p:cNvSpPr/>
          <p:nvPr/>
        </p:nvSpPr>
        <p:spPr>
          <a:xfrm>
            <a:off x="7047589" y="2386458"/>
            <a:ext cx="2857148" cy="500066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Oval 4"/>
          <p:cNvSpPr>
            <a:spLocks noChangeArrowheads="1"/>
          </p:cNvSpPr>
          <p:nvPr/>
        </p:nvSpPr>
        <p:spPr bwMode="auto">
          <a:xfrm>
            <a:off x="2448663" y="5672066"/>
            <a:ext cx="4285722" cy="73569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square" lIns="91400" tIns="45700" rIns="91400" bIns="45700">
            <a:spAutoFit/>
          </a:bodyPr>
          <a:lstStyle/>
          <a:p>
            <a:pPr algn="ctr" defTabSz="946150">
              <a:spcBef>
                <a:spcPct val="50000"/>
              </a:spcBef>
            </a:pPr>
            <a:r>
              <a:rPr lang="en-US" sz="2800" dirty="0" smtClean="0">
                <a:solidFill>
                  <a:prstClr val="white"/>
                </a:solidFill>
                <a:latin typeface="Berlin Sans FB" pitchFamily="34" charset="0"/>
              </a:rPr>
              <a:t>Core </a:t>
            </a:r>
            <a:r>
              <a:rPr lang="en-US" sz="2800" dirty="0" err="1" smtClean="0">
                <a:solidFill>
                  <a:prstClr val="white"/>
                </a:solidFill>
                <a:latin typeface="Berlin Sans FB" pitchFamily="34" charset="0"/>
              </a:rPr>
              <a:t>Bussiness</a:t>
            </a:r>
            <a:endParaRPr lang="en-GB" sz="2800" dirty="0">
              <a:solidFill>
                <a:prstClr val="white"/>
              </a:solidFill>
              <a:latin typeface="Berlin Sans FB" pitchFamily="34" charset="0"/>
            </a:endParaRPr>
          </a:p>
        </p:txBody>
      </p:sp>
      <p:sp>
        <p:nvSpPr>
          <p:cNvPr id="40" name="Oval 4"/>
          <p:cNvSpPr>
            <a:spLocks noChangeArrowheads="1"/>
          </p:cNvSpPr>
          <p:nvPr/>
        </p:nvSpPr>
        <p:spPr bwMode="auto">
          <a:xfrm>
            <a:off x="6258193" y="5672066"/>
            <a:ext cx="3360829" cy="757330"/>
          </a:xfrm>
          <a:prstGeom prst="ellipse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  <a:effectLst/>
        </p:spPr>
        <p:txBody>
          <a:bodyPr wrap="square" lIns="91400" tIns="45700" rIns="91400" bIns="45700">
            <a:spAutoFit/>
          </a:bodyPr>
          <a:lstStyle/>
          <a:p>
            <a:pPr algn="ctr" defTabSz="946150">
              <a:spcBef>
                <a:spcPct val="50000"/>
              </a:spcBef>
            </a:pPr>
            <a:r>
              <a:rPr lang="en-US" sz="2900" dirty="0" err="1" smtClean="0">
                <a:solidFill>
                  <a:srgbClr val="C00000"/>
                </a:solidFill>
                <a:latin typeface="Berlin Sans FB" pitchFamily="34" charset="0"/>
              </a:rPr>
              <a:t>Tupoksi</a:t>
            </a:r>
            <a:endParaRPr lang="en-GB" sz="2900" dirty="0">
              <a:solidFill>
                <a:srgbClr val="C00000"/>
              </a:solidFill>
              <a:latin typeface="Berlin Sans FB" pitchFamily="34" charset="0"/>
            </a:endParaRPr>
          </a:p>
        </p:txBody>
      </p:sp>
      <p:sp>
        <p:nvSpPr>
          <p:cNvPr id="41" name="Down Arrow 40"/>
          <p:cNvSpPr/>
          <p:nvPr/>
        </p:nvSpPr>
        <p:spPr>
          <a:xfrm>
            <a:off x="2380914" y="4000504"/>
            <a:ext cx="3619054" cy="785818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white"/>
                </a:solidFill>
              </a:rPr>
              <a:t>Apa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yg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ingin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diwujudkan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Down Arrow 41"/>
          <p:cNvSpPr/>
          <p:nvPr/>
        </p:nvSpPr>
        <p:spPr>
          <a:xfrm>
            <a:off x="6476159" y="4000504"/>
            <a:ext cx="3428578" cy="785818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white"/>
                </a:solidFill>
              </a:rPr>
              <a:t>Utk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jud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 err="1" smtClean="0">
                <a:solidFill>
                  <a:prstClr val="white"/>
                </a:solidFill>
              </a:rPr>
              <a:t>apa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9" name="Oval 4"/>
          <p:cNvSpPr>
            <a:spLocks noChangeArrowheads="1"/>
          </p:cNvSpPr>
          <p:nvPr/>
        </p:nvSpPr>
        <p:spPr bwMode="auto">
          <a:xfrm>
            <a:off x="2190437" y="4857760"/>
            <a:ext cx="7714300" cy="523180"/>
          </a:xfrm>
          <a:prstGeom prst="rect">
            <a:avLst/>
          </a:prstGeom>
          <a:solidFill>
            <a:srgbClr val="990099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91400" tIns="45700" rIns="91400" bIns="45700">
            <a:spAutoFit/>
          </a:bodyPr>
          <a:lstStyle/>
          <a:p>
            <a:pPr marL="363538" indent="-363538" algn="ctr" defTabSz="946150"/>
            <a:r>
              <a:rPr lang="en-US" sz="2800" b="1" dirty="0" err="1" smtClean="0">
                <a:solidFill>
                  <a:prstClr val="white"/>
                </a:solidFill>
                <a:latin typeface="Cambria" pitchFamily="18" charset="0"/>
                <a:ea typeface="Tahoma" pitchFamily="34" charset="0"/>
                <a:cs typeface="Tahoma" pitchFamily="34" charset="0"/>
              </a:rPr>
              <a:t>Instansi</a:t>
            </a:r>
            <a:r>
              <a:rPr lang="en-US" sz="2800" b="1" dirty="0" smtClean="0">
                <a:solidFill>
                  <a:prstClr val="white"/>
                </a:solidFill>
                <a:latin typeface="Cambria" pitchFamily="18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 smtClean="0">
                <a:solidFill>
                  <a:prstClr val="white"/>
                </a:solidFill>
                <a:latin typeface="Cambria" pitchFamily="18" charset="0"/>
                <a:ea typeface="Tahoma" pitchFamily="34" charset="0"/>
                <a:cs typeface="Tahoma" pitchFamily="34" charset="0"/>
              </a:rPr>
              <a:t>Pemerintah</a:t>
            </a:r>
            <a:endParaRPr lang="en-US" sz="2800" b="1" dirty="0" smtClean="0">
              <a:solidFill>
                <a:prstClr val="white"/>
              </a:solidFill>
              <a:latin typeface="Cambria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1" name="Down Arrow 50"/>
          <p:cNvSpPr/>
          <p:nvPr/>
        </p:nvSpPr>
        <p:spPr>
          <a:xfrm>
            <a:off x="4857109" y="5429264"/>
            <a:ext cx="2857148" cy="500066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094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4229140"/>
              </p:ext>
            </p:extLst>
          </p:nvPr>
        </p:nvGraphicFramePr>
        <p:xfrm>
          <a:off x="609521" y="1066800"/>
          <a:ext cx="10971372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A1455A-1174-4134-A4F9-D4D5CAFC45C0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39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642918"/>
          </a:xfrm>
          <a:solidFill>
            <a:srgbClr val="002060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chemeClr val="bg1"/>
                </a:solidFill>
                <a:latin typeface="Cambria" pitchFamily="18" charset="0"/>
                <a:ea typeface="Dotum" pitchFamily="34" charset="-127"/>
                <a:cs typeface="Arial" charset="0"/>
              </a:rPr>
              <a:t>IKU</a:t>
            </a:r>
            <a:r>
              <a:rPr lang="id-ID" sz="3600" b="1" dirty="0" smtClean="0">
                <a:solidFill>
                  <a:schemeClr val="bg1"/>
                </a:solidFill>
                <a:latin typeface="Cambria" pitchFamily="18" charset="0"/>
                <a:ea typeface="Dotum" pitchFamily="34" charset="-127"/>
                <a:cs typeface="Arial" charset="0"/>
              </a:rPr>
              <a:t> VS IKK</a:t>
            </a:r>
            <a:endParaRPr lang="id-ID" sz="3600" dirty="0">
              <a:solidFill>
                <a:schemeClr val="bg1"/>
              </a:solidFill>
              <a:latin typeface="Cambria" pitchFamily="18" charset="0"/>
              <a:ea typeface="Dotum" pitchFamily="34" charset="-127"/>
              <a:cs typeface="Arial" charset="0"/>
            </a:endParaRPr>
          </a:p>
        </p:txBody>
      </p:sp>
      <p:sp>
        <p:nvSpPr>
          <p:cNvPr id="8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39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708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477" y="11539"/>
            <a:ext cx="12142419" cy="620713"/>
          </a:xfrm>
          <a:prstGeom prst="rect">
            <a:avLst/>
          </a:prstGeom>
          <a:solidFill>
            <a:srgbClr val="00206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8" rIns="91348" anchor="ctr"/>
          <a:lstStyle/>
          <a:p>
            <a:pPr algn="ctr">
              <a:defRPr/>
            </a:pPr>
            <a:r>
              <a:rPr lang="en-US" sz="4000" dirty="0" err="1" smtClean="0">
                <a:solidFill>
                  <a:schemeClr val="bg1"/>
                </a:solidFill>
                <a:latin typeface="Bernard MT Condensed" pitchFamily="18" charset="0"/>
                <a:ea typeface="Tahoma" pitchFamily="34" charset="0"/>
                <a:cs typeface="Tahoma" pitchFamily="34" charset="0"/>
              </a:rPr>
              <a:t>Pendekatan</a:t>
            </a:r>
            <a:r>
              <a:rPr lang="en-US" sz="4000" dirty="0" smtClean="0">
                <a:solidFill>
                  <a:schemeClr val="bg1"/>
                </a:solidFill>
                <a:latin typeface="Bernard MT Condensed" pitchFamily="18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Bernard MT Condensed" pitchFamily="18" charset="0"/>
                <a:ea typeface="Arial Unicode MS" pitchFamily="34" charset="-128"/>
                <a:cs typeface="Arial Unicode MS" pitchFamily="34" charset="-128"/>
              </a:rPr>
              <a:t>Perencanaan</a:t>
            </a:r>
            <a:r>
              <a:rPr lang="en-US" sz="3600" dirty="0" smtClean="0">
                <a:solidFill>
                  <a:schemeClr val="bg1"/>
                </a:solidFill>
                <a:latin typeface="Bernard MT Condensed" pitchFamily="18" charset="0"/>
                <a:ea typeface="Arial Unicode MS" pitchFamily="34" charset="-128"/>
                <a:cs typeface="Arial Unicode MS" pitchFamily="34" charset="-128"/>
              </a:rPr>
              <a:t> Pembangunan</a:t>
            </a:r>
            <a:endParaRPr lang="id-ID" sz="3200" dirty="0">
              <a:solidFill>
                <a:schemeClr val="bg1"/>
              </a:solidFill>
              <a:latin typeface="Bernard MT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17458" y="836613"/>
          <a:ext cx="11648340" cy="581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7950"/>
                <a:gridCol w="9390390"/>
              </a:tblGrid>
              <a:tr h="1584176">
                <a:tc>
                  <a:txBody>
                    <a:bodyPr/>
                    <a:lstStyle/>
                    <a:p>
                      <a:endParaRPr lang="id-ID" sz="1800" dirty="0">
                        <a:solidFill>
                          <a:schemeClr val="bg1"/>
                        </a:solidFill>
                      </a:endParaRPr>
                    </a:p>
                  </a:txBody>
                  <a:tcPr marL="114658" marR="1146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id-ID" sz="2200" b="1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Pendekatan Politis: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id-ID" sz="2000" b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Menerjemahkan visi dan misi KDH terpilih ke dalam dokumen perencanaan pembangunan jangka menengah yang dibahas bersama DPRD</a:t>
                      </a:r>
                      <a:endParaRPr lang="id-ID" sz="2000" b="0" i="1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4658" marR="114658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</a:tr>
              <a:tr h="1656184"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 marL="114658" marR="1146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id-ID" sz="2200" b="1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Proses Teknokratik: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id-ID" sz="2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Menggunakan metode dan kerangka berpikir ilmiah untuk mencapai</a:t>
                      </a:r>
                      <a:r>
                        <a:rPr lang="id-ID" sz="2000" baseline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tujuan dan sasaran pembangunan daerah</a:t>
                      </a:r>
                      <a:endParaRPr lang="id-ID" sz="2000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4658" marR="114658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368152">
                <a:tc>
                  <a:txBody>
                    <a:bodyPr/>
                    <a:lstStyle/>
                    <a:p>
                      <a:endParaRPr lang="id-ID" sz="1800">
                        <a:solidFill>
                          <a:schemeClr val="bg1"/>
                        </a:solidFill>
                      </a:endParaRPr>
                    </a:p>
                  </a:txBody>
                  <a:tcPr marL="114658" marR="1146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id-ID" sz="2200" b="1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Partisipatif: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id-ID" sz="200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Dilaksanakan dengan melibatkan seluruh </a:t>
                      </a:r>
                      <a:r>
                        <a:rPr lang="id-ID" sz="2000" i="1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stakeholders, </a:t>
                      </a:r>
                      <a:r>
                        <a:rPr lang="id-ID" sz="200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antara lain melalui Musrenbang.</a:t>
                      </a:r>
                    </a:p>
                  </a:txBody>
                  <a:tcPr marL="114658" marR="114658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00"/>
                    </a:solidFill>
                  </a:tcPr>
                </a:tc>
              </a:tr>
              <a:tr h="1152128">
                <a:tc>
                  <a:txBody>
                    <a:bodyPr/>
                    <a:lstStyle/>
                    <a:p>
                      <a:endParaRPr lang="id-ID" sz="1800"/>
                    </a:p>
                  </a:txBody>
                  <a:tcPr marL="114658" marR="1146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id-ID" sz="2200" b="1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Proses </a:t>
                      </a:r>
                      <a:r>
                        <a:rPr lang="id-ID" sz="2200" b="1" i="1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top-down</a:t>
                      </a:r>
                      <a:r>
                        <a:rPr lang="id-ID" sz="2200" b="1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dan </a:t>
                      </a:r>
                      <a:r>
                        <a:rPr lang="id-ID" sz="2200" b="1" i="1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bottom-up</a:t>
                      </a:r>
                      <a:r>
                        <a:rPr lang="id-ID" sz="2200" b="1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: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lang="id-ID" sz="2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Hasil perencanaan yang diselaraskan dalam musbang</a:t>
                      </a:r>
                      <a:r>
                        <a:rPr lang="id-ID" sz="2000" baseline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yang dilaksanakan dari desa, kecamatan, kabupaten/kota, provinsi, hingga nasional</a:t>
                      </a:r>
                      <a:endParaRPr lang="id-ID" sz="2000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4658" marR="114658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7908" name="Picture 2" descr="http://4.bp.blogspot.com/-6H9jfD3PpBU/UNQtAanXUeI/AAAAAAAAAS0/ZQWBzH4yj8I/s1600/orator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125" y="1008063"/>
            <a:ext cx="1735441" cy="12684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9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358" y="4252922"/>
            <a:ext cx="1726975" cy="10001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9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26" y="5597534"/>
            <a:ext cx="1762954" cy="8556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911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AEBEA"/>
              </a:clrFrom>
              <a:clrTo>
                <a:srgbClr val="EAEBE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7777" y="2603509"/>
            <a:ext cx="1760837" cy="13303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/>
              <a:t>4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Rectangle 156"/>
          <p:cNvSpPr/>
          <p:nvPr/>
        </p:nvSpPr>
        <p:spPr>
          <a:xfrm>
            <a:off x="0" y="571480"/>
            <a:ext cx="12190413" cy="14287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6" name="Rectangle 155"/>
          <p:cNvSpPr/>
          <p:nvPr/>
        </p:nvSpPr>
        <p:spPr>
          <a:xfrm>
            <a:off x="0" y="5286388"/>
            <a:ext cx="12190413" cy="1357322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5" name="Rectangle 154"/>
          <p:cNvSpPr/>
          <p:nvPr/>
        </p:nvSpPr>
        <p:spPr>
          <a:xfrm>
            <a:off x="0" y="4101815"/>
            <a:ext cx="12190413" cy="118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4" name="Rectangle 153"/>
          <p:cNvSpPr/>
          <p:nvPr/>
        </p:nvSpPr>
        <p:spPr>
          <a:xfrm>
            <a:off x="0" y="1905815"/>
            <a:ext cx="12190413" cy="219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4" name="Title 1"/>
          <p:cNvSpPr txBox="1">
            <a:spLocks/>
          </p:cNvSpPr>
          <p:nvPr/>
        </p:nvSpPr>
        <p:spPr>
          <a:xfrm>
            <a:off x="4" y="-24"/>
            <a:ext cx="12190413" cy="571504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40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CASCADING KINERJA - IKU</a:t>
            </a:r>
            <a:endParaRPr lang="id-ID" sz="4000" dirty="0">
              <a:solidFill>
                <a:schemeClr val="bg1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sp>
        <p:nvSpPr>
          <p:cNvPr id="66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40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152"/>
          <p:cNvGrpSpPr/>
          <p:nvPr/>
        </p:nvGrpSpPr>
        <p:grpSpPr>
          <a:xfrm>
            <a:off x="422019" y="615208"/>
            <a:ext cx="10989185" cy="5929354"/>
            <a:chOff x="422018" y="615208"/>
            <a:chExt cx="10989186" cy="5929354"/>
          </a:xfrm>
        </p:grpSpPr>
        <p:sp>
          <p:nvSpPr>
            <p:cNvPr id="103" name="Rounded Rectangle 102"/>
            <p:cNvSpPr/>
            <p:nvPr/>
          </p:nvSpPr>
          <p:spPr>
            <a:xfrm>
              <a:off x="2280849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30" name="Rounded Rectangle 129"/>
            <p:cNvSpPr/>
            <p:nvPr/>
          </p:nvSpPr>
          <p:spPr>
            <a:xfrm>
              <a:off x="2993786" y="615208"/>
              <a:ext cx="5857915" cy="877996"/>
            </a:xfrm>
            <a:prstGeom prst="roundRect">
              <a:avLst/>
            </a:prstGeom>
            <a:solidFill>
              <a:srgbClr val="660066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2800" b="1" dirty="0" smtClean="0">
                  <a:solidFill>
                    <a:schemeClr val="bg1"/>
                  </a:solidFill>
                  <a:latin typeface="Rockwell Condensed" pitchFamily="18" charset="0"/>
                  <a:cs typeface="Arial" pitchFamily="34" charset="0"/>
                </a:rPr>
                <a:t>TUJUAN/SASARAN DAERAH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2400" i="1" dirty="0" smtClean="0">
                  <a:solidFill>
                    <a:schemeClr val="bg1"/>
                  </a:solidFill>
                  <a:latin typeface="Rockwell Condensed" pitchFamily="18" charset="0"/>
                  <a:cs typeface="Arial" pitchFamily="34" charset="0"/>
                </a:rPr>
                <a:t>Impact</a:t>
              </a:r>
              <a:endParaRPr lang="id-ID" sz="2400" i="1" dirty="0">
                <a:solidFill>
                  <a:schemeClr val="bg1"/>
                </a:solidFill>
                <a:latin typeface="Rockwell Condensed" pitchFamily="18" charset="0"/>
                <a:cs typeface="Arial" pitchFamily="34" charset="0"/>
              </a:endParaRPr>
            </a:p>
          </p:txBody>
        </p:sp>
        <p:sp>
          <p:nvSpPr>
            <p:cNvPr id="177" name="Rounded Rectangle 176"/>
            <p:cNvSpPr/>
            <p:nvPr/>
          </p:nvSpPr>
          <p:spPr>
            <a:xfrm>
              <a:off x="422018" y="3318330"/>
              <a:ext cx="1742655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Program</a:t>
              </a:r>
            </a:p>
            <a:p>
              <a:pPr algn="ctr" eaLnBrk="1" hangingPunct="1">
                <a:defRPr/>
              </a:pPr>
              <a:r>
                <a:rPr lang="en-US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cxnSp>
          <p:nvCxnSpPr>
            <p:cNvPr id="280" name="Elbow Connector 279"/>
            <p:cNvCxnSpPr>
              <a:stCxn id="177" idx="2"/>
              <a:endCxn id="89" idx="0"/>
            </p:cNvCxnSpPr>
            <p:nvPr/>
          </p:nvCxnSpPr>
          <p:spPr>
            <a:xfrm rot="5400000">
              <a:off x="770630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Elbow Connector 332"/>
            <p:cNvCxnSpPr>
              <a:stCxn id="130" idx="2"/>
              <a:endCxn id="128" idx="0"/>
            </p:cNvCxnSpPr>
            <p:nvPr/>
          </p:nvCxnSpPr>
          <p:spPr>
            <a:xfrm rot="5400000">
              <a:off x="4060747" y="211929"/>
              <a:ext cx="580722" cy="3143272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ounded Rectangle 87"/>
            <p:cNvSpPr/>
            <p:nvPr/>
          </p:nvSpPr>
          <p:spPr>
            <a:xfrm>
              <a:off x="1351433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422021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 eaLnBrk="1" hangingPunct="1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13" name="Rounded Rectangle 112"/>
            <p:cNvSpPr/>
            <p:nvPr/>
          </p:nvSpPr>
          <p:spPr>
            <a:xfrm>
              <a:off x="3210270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19" name="Rounded Rectangle 118"/>
            <p:cNvSpPr/>
            <p:nvPr/>
          </p:nvSpPr>
          <p:spPr>
            <a:xfrm>
              <a:off x="5069099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20" name="Rounded Rectangle 119"/>
            <p:cNvSpPr/>
            <p:nvPr/>
          </p:nvSpPr>
          <p:spPr>
            <a:xfrm>
              <a:off x="4139685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25" name="Rounded Rectangle 124"/>
            <p:cNvSpPr/>
            <p:nvPr/>
          </p:nvSpPr>
          <p:spPr>
            <a:xfrm>
              <a:off x="2280849" y="3318330"/>
              <a:ext cx="1742655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Program</a:t>
              </a:r>
            </a:p>
            <a:p>
              <a:pPr algn="ctr">
                <a:defRPr/>
              </a:pPr>
              <a:r>
                <a:rPr lang="en-US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26" name="Rounded Rectangle 125"/>
            <p:cNvSpPr/>
            <p:nvPr/>
          </p:nvSpPr>
          <p:spPr>
            <a:xfrm>
              <a:off x="4139679" y="3318330"/>
              <a:ext cx="1742655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Program</a:t>
              </a:r>
            </a:p>
            <a:p>
              <a:pPr algn="ctr">
                <a:defRPr/>
              </a:pPr>
              <a:r>
                <a:rPr lang="en-US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27" name="Rounded Rectangle 126"/>
            <p:cNvSpPr/>
            <p:nvPr/>
          </p:nvSpPr>
          <p:spPr>
            <a:xfrm>
              <a:off x="7809718" y="3318330"/>
              <a:ext cx="1742655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Program</a:t>
              </a:r>
            </a:p>
            <a:p>
              <a:pPr algn="ctr">
                <a:defRPr/>
              </a:pPr>
              <a:r>
                <a:rPr lang="en-US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28" name="Rounded Rectangle 127"/>
            <p:cNvSpPr/>
            <p:nvPr/>
          </p:nvSpPr>
          <p:spPr>
            <a:xfrm>
              <a:off x="1350712" y="2073926"/>
              <a:ext cx="2857519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Tuj/Sas Strategis OPD</a:t>
              </a:r>
            </a:p>
            <a:p>
              <a:pPr algn="ctr" eaLnBrk="1" hangingPunct="1">
                <a:defRPr/>
              </a:pPr>
              <a:r>
                <a:rPr lang="id-ID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Intermed 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31" name="Rounded Rectangle 130"/>
            <p:cNvSpPr/>
            <p:nvPr/>
          </p:nvSpPr>
          <p:spPr>
            <a:xfrm>
              <a:off x="8166907" y="2073926"/>
              <a:ext cx="2642485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Tuj/Sas Strategis OPD</a:t>
              </a:r>
            </a:p>
            <a:p>
              <a:pPr algn="ctr">
                <a:defRPr/>
              </a:pPr>
              <a:r>
                <a:rPr lang="id-ID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Intermed 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38" name="Rounded Rectangle 137"/>
            <p:cNvSpPr/>
            <p:nvPr/>
          </p:nvSpPr>
          <p:spPr>
            <a:xfrm>
              <a:off x="9668549" y="3318330"/>
              <a:ext cx="1742655" cy="663682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40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Program</a:t>
              </a:r>
            </a:p>
            <a:p>
              <a:pPr algn="ctr">
                <a:defRPr/>
              </a:pPr>
              <a:r>
                <a:rPr lang="en-US" sz="1400" b="1" i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Outcome</a:t>
              </a:r>
              <a:endParaRPr lang="en-US" sz="140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62" name="Rounded Rectangle 161"/>
            <p:cNvSpPr/>
            <p:nvPr/>
          </p:nvSpPr>
          <p:spPr>
            <a:xfrm>
              <a:off x="7809723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70" name="Rounded Rectangle 169"/>
            <p:cNvSpPr/>
            <p:nvPr/>
          </p:nvSpPr>
          <p:spPr>
            <a:xfrm>
              <a:off x="8739137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78" name="Rounded Rectangle 177"/>
            <p:cNvSpPr/>
            <p:nvPr/>
          </p:nvSpPr>
          <p:spPr>
            <a:xfrm>
              <a:off x="10597965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79" name="Rounded Rectangle 178"/>
            <p:cNvSpPr/>
            <p:nvPr/>
          </p:nvSpPr>
          <p:spPr>
            <a:xfrm>
              <a:off x="9668549" y="4562734"/>
              <a:ext cx="813238" cy="663682"/>
            </a:xfrm>
            <a:prstGeom prst="round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Kegiatan</a:t>
              </a:r>
            </a:p>
            <a:p>
              <a:pPr algn="ctr">
                <a:defRPr/>
              </a:pPr>
              <a:r>
                <a:rPr lang="id-ID" sz="1050" b="1" i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Output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cxnSp>
          <p:nvCxnSpPr>
            <p:cNvPr id="181" name="Elbow Connector 180"/>
            <p:cNvCxnSpPr>
              <a:stCxn id="177" idx="2"/>
              <a:endCxn id="88" idx="0"/>
            </p:cNvCxnSpPr>
            <p:nvPr/>
          </p:nvCxnSpPr>
          <p:spPr>
            <a:xfrm rot="16200000" flipH="1">
              <a:off x="1235338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Elbow Connector 184"/>
            <p:cNvCxnSpPr>
              <a:stCxn id="125" idx="2"/>
              <a:endCxn id="103" idx="0"/>
            </p:cNvCxnSpPr>
            <p:nvPr/>
          </p:nvCxnSpPr>
          <p:spPr>
            <a:xfrm rot="5400000">
              <a:off x="2629461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Elbow Connector 199"/>
            <p:cNvCxnSpPr>
              <a:stCxn id="125" idx="2"/>
              <a:endCxn id="113" idx="0"/>
            </p:cNvCxnSpPr>
            <p:nvPr/>
          </p:nvCxnSpPr>
          <p:spPr>
            <a:xfrm rot="16200000" flipH="1">
              <a:off x="3094168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Elbow Connector 205"/>
            <p:cNvCxnSpPr>
              <a:stCxn id="126" idx="2"/>
              <a:endCxn id="120" idx="0"/>
            </p:cNvCxnSpPr>
            <p:nvPr/>
          </p:nvCxnSpPr>
          <p:spPr>
            <a:xfrm rot="5400000">
              <a:off x="4488293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Elbow Connector 206"/>
            <p:cNvCxnSpPr>
              <a:stCxn id="126" idx="2"/>
              <a:endCxn id="119" idx="0"/>
            </p:cNvCxnSpPr>
            <p:nvPr/>
          </p:nvCxnSpPr>
          <p:spPr>
            <a:xfrm rot="16200000" flipH="1">
              <a:off x="4953000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Elbow Connector 211"/>
            <p:cNvCxnSpPr>
              <a:stCxn id="127" idx="2"/>
              <a:endCxn id="162" idx="0"/>
            </p:cNvCxnSpPr>
            <p:nvPr/>
          </p:nvCxnSpPr>
          <p:spPr>
            <a:xfrm rot="5400000">
              <a:off x="8158331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Elbow Connector 212"/>
            <p:cNvCxnSpPr>
              <a:stCxn id="127" idx="2"/>
              <a:endCxn id="170" idx="0"/>
            </p:cNvCxnSpPr>
            <p:nvPr/>
          </p:nvCxnSpPr>
          <p:spPr>
            <a:xfrm rot="16200000" flipH="1">
              <a:off x="8623038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Elbow Connector 217"/>
            <p:cNvCxnSpPr>
              <a:stCxn id="138" idx="2"/>
              <a:endCxn id="179" idx="0"/>
            </p:cNvCxnSpPr>
            <p:nvPr/>
          </p:nvCxnSpPr>
          <p:spPr>
            <a:xfrm rot="5400000">
              <a:off x="10017161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Elbow Connector 218"/>
            <p:cNvCxnSpPr>
              <a:stCxn id="138" idx="2"/>
              <a:endCxn id="178" idx="0"/>
            </p:cNvCxnSpPr>
            <p:nvPr/>
          </p:nvCxnSpPr>
          <p:spPr>
            <a:xfrm rot="16200000" flipH="1">
              <a:off x="10481869" y="4040030"/>
              <a:ext cx="580722" cy="46470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Rounded Rectangle 224"/>
            <p:cNvSpPr/>
            <p:nvPr/>
          </p:nvSpPr>
          <p:spPr>
            <a:xfrm>
              <a:off x="1351433" y="544888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226" name="Rounded Rectangle 225"/>
            <p:cNvSpPr/>
            <p:nvPr/>
          </p:nvSpPr>
          <p:spPr>
            <a:xfrm>
              <a:off x="422021" y="544888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227" name="Rounded Rectangle 226"/>
            <p:cNvSpPr/>
            <p:nvPr/>
          </p:nvSpPr>
          <p:spPr>
            <a:xfrm>
              <a:off x="3210270" y="544888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231" name="Rounded Rectangle 230"/>
            <p:cNvSpPr/>
            <p:nvPr/>
          </p:nvSpPr>
          <p:spPr>
            <a:xfrm>
              <a:off x="4139685" y="544888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232" name="Rounded Rectangle 231"/>
            <p:cNvSpPr/>
            <p:nvPr/>
          </p:nvSpPr>
          <p:spPr>
            <a:xfrm>
              <a:off x="7809723" y="544888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236" name="Rounded Rectangle 235"/>
            <p:cNvSpPr/>
            <p:nvPr/>
          </p:nvSpPr>
          <p:spPr>
            <a:xfrm>
              <a:off x="10597965" y="544888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cxnSp>
          <p:nvCxnSpPr>
            <p:cNvPr id="242" name="Elbow Connector 241"/>
            <p:cNvCxnSpPr>
              <a:stCxn id="128" idx="2"/>
              <a:endCxn id="177" idx="0"/>
            </p:cNvCxnSpPr>
            <p:nvPr/>
          </p:nvCxnSpPr>
          <p:spPr>
            <a:xfrm rot="5400000">
              <a:off x="1746048" y="2284906"/>
              <a:ext cx="580722" cy="148612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Elbow Connector 244"/>
            <p:cNvCxnSpPr>
              <a:stCxn id="128" idx="2"/>
              <a:endCxn id="125" idx="0"/>
            </p:cNvCxnSpPr>
            <p:nvPr/>
          </p:nvCxnSpPr>
          <p:spPr>
            <a:xfrm rot="16200000" flipH="1">
              <a:off x="2675463" y="2841616"/>
              <a:ext cx="580722" cy="37270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Elbow Connector 248"/>
            <p:cNvCxnSpPr>
              <a:stCxn id="128" idx="2"/>
              <a:endCxn id="126" idx="0"/>
            </p:cNvCxnSpPr>
            <p:nvPr/>
          </p:nvCxnSpPr>
          <p:spPr>
            <a:xfrm rot="16200000" flipH="1">
              <a:off x="3604878" y="1912201"/>
              <a:ext cx="580722" cy="223153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Elbow Connector 251"/>
            <p:cNvCxnSpPr>
              <a:stCxn id="131" idx="2"/>
              <a:endCxn id="127" idx="0"/>
            </p:cNvCxnSpPr>
            <p:nvPr/>
          </p:nvCxnSpPr>
          <p:spPr>
            <a:xfrm rot="5400000">
              <a:off x="8794237" y="2624417"/>
              <a:ext cx="580722" cy="80710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Elbow Connector 260"/>
            <p:cNvCxnSpPr>
              <a:stCxn id="131" idx="2"/>
              <a:endCxn id="138" idx="0"/>
            </p:cNvCxnSpPr>
            <p:nvPr/>
          </p:nvCxnSpPr>
          <p:spPr>
            <a:xfrm rot="16200000" flipH="1">
              <a:off x="9723652" y="2502105"/>
              <a:ext cx="580722" cy="105172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Elbow Connector 269"/>
            <p:cNvCxnSpPr>
              <a:stCxn id="130" idx="2"/>
              <a:endCxn id="131" idx="0"/>
            </p:cNvCxnSpPr>
            <p:nvPr/>
          </p:nvCxnSpPr>
          <p:spPr>
            <a:xfrm rot="16200000" flipH="1">
              <a:off x="7415086" y="862"/>
              <a:ext cx="580722" cy="356540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Rounded Rectangle 85"/>
            <p:cNvSpPr/>
            <p:nvPr/>
          </p:nvSpPr>
          <p:spPr>
            <a:xfrm>
              <a:off x="5095074" y="546962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87" name="Rounded Rectangle 86"/>
            <p:cNvSpPr/>
            <p:nvPr/>
          </p:nvSpPr>
          <p:spPr>
            <a:xfrm>
              <a:off x="2308992" y="546962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8767998" y="546962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1" name="Rounded Rectangle 90"/>
            <p:cNvSpPr/>
            <p:nvPr/>
          </p:nvSpPr>
          <p:spPr>
            <a:xfrm>
              <a:off x="9696692" y="5469620"/>
              <a:ext cx="813238" cy="432000"/>
            </a:xfrm>
            <a:prstGeom prst="roundRect">
              <a:avLst/>
            </a:prstGeom>
            <a:solidFill>
              <a:srgbClr val="00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bg1"/>
                  </a:solidFill>
                  <a:latin typeface="Cambria" pitchFamily="18" charset="0"/>
                  <a:cs typeface="Arial" pitchFamily="34" charset="0"/>
                </a:rPr>
                <a:t>Proses</a:t>
              </a:r>
              <a:endParaRPr lang="en-US" sz="1050" b="1" i="1" dirty="0">
                <a:solidFill>
                  <a:schemeClr val="bg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2" name="Rounded Rectangle 91"/>
            <p:cNvSpPr/>
            <p:nvPr/>
          </p:nvSpPr>
          <p:spPr>
            <a:xfrm>
              <a:off x="1351434" y="609182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3" name="Rounded Rectangle 92"/>
            <p:cNvSpPr/>
            <p:nvPr/>
          </p:nvSpPr>
          <p:spPr>
            <a:xfrm>
              <a:off x="422022" y="609182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4" name="Rounded Rectangle 93"/>
            <p:cNvSpPr/>
            <p:nvPr/>
          </p:nvSpPr>
          <p:spPr>
            <a:xfrm>
              <a:off x="3210271" y="609182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5" name="Rounded Rectangle 94"/>
            <p:cNvSpPr/>
            <p:nvPr/>
          </p:nvSpPr>
          <p:spPr>
            <a:xfrm>
              <a:off x="4139686" y="609182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6" name="Rounded Rectangle 95"/>
            <p:cNvSpPr/>
            <p:nvPr/>
          </p:nvSpPr>
          <p:spPr>
            <a:xfrm>
              <a:off x="7809724" y="609182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7" name="Rounded Rectangle 96"/>
            <p:cNvSpPr/>
            <p:nvPr/>
          </p:nvSpPr>
          <p:spPr>
            <a:xfrm>
              <a:off x="10597966" y="609182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8" name="Rounded Rectangle 97"/>
            <p:cNvSpPr/>
            <p:nvPr/>
          </p:nvSpPr>
          <p:spPr>
            <a:xfrm>
              <a:off x="5095075" y="611256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2308993" y="611256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8767999" y="611256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sp>
          <p:nvSpPr>
            <p:cNvPr id="101" name="Rounded Rectangle 100"/>
            <p:cNvSpPr/>
            <p:nvPr/>
          </p:nvSpPr>
          <p:spPr>
            <a:xfrm>
              <a:off x="9696693" y="6112562"/>
              <a:ext cx="813238" cy="432000"/>
            </a:xfrm>
            <a:prstGeom prst="round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1050" b="1" dirty="0" smtClean="0">
                  <a:solidFill>
                    <a:schemeClr val="tx1"/>
                  </a:solidFill>
                  <a:latin typeface="Cambria" pitchFamily="18" charset="0"/>
                  <a:cs typeface="Arial" pitchFamily="34" charset="0"/>
                </a:rPr>
                <a:t>Input</a:t>
              </a:r>
              <a:endParaRPr lang="en-US" sz="1050" b="1" i="1" dirty="0">
                <a:solidFill>
                  <a:schemeClr val="tx1"/>
                </a:solidFill>
                <a:latin typeface="Cambria" pitchFamily="18" charset="0"/>
                <a:cs typeface="Arial" pitchFamily="34" charset="0"/>
              </a:endParaRPr>
            </a:p>
          </p:txBody>
        </p:sp>
        <p:cxnSp>
          <p:nvCxnSpPr>
            <p:cNvPr id="104" name="Straight Arrow Connector 103"/>
            <p:cNvCxnSpPr>
              <a:stCxn id="89" idx="2"/>
              <a:endCxn id="226" idx="0"/>
            </p:cNvCxnSpPr>
            <p:nvPr/>
          </p:nvCxnSpPr>
          <p:spPr>
            <a:xfrm rot="5400000">
              <a:off x="717408" y="5337648"/>
              <a:ext cx="22246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Arrow Connector 105"/>
            <p:cNvCxnSpPr>
              <a:stCxn id="88" idx="2"/>
              <a:endCxn id="225" idx="0"/>
            </p:cNvCxnSpPr>
            <p:nvPr/>
          </p:nvCxnSpPr>
          <p:spPr>
            <a:xfrm rot="5400000">
              <a:off x="1646820" y="5337648"/>
              <a:ext cx="22246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Arrow Connector 107"/>
            <p:cNvCxnSpPr>
              <a:stCxn id="103" idx="2"/>
              <a:endCxn id="87" idx="0"/>
            </p:cNvCxnSpPr>
            <p:nvPr/>
          </p:nvCxnSpPr>
          <p:spPr>
            <a:xfrm rot="16200000" flipH="1">
              <a:off x="2565866" y="5348017"/>
              <a:ext cx="24320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109"/>
            <p:cNvCxnSpPr>
              <a:stCxn id="113" idx="2"/>
              <a:endCxn id="227" idx="0"/>
            </p:cNvCxnSpPr>
            <p:nvPr/>
          </p:nvCxnSpPr>
          <p:spPr>
            <a:xfrm rot="5400000">
              <a:off x="3505657" y="5337648"/>
              <a:ext cx="22246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Arrow Connector 111"/>
            <p:cNvCxnSpPr>
              <a:stCxn id="120" idx="2"/>
              <a:endCxn id="231" idx="0"/>
            </p:cNvCxnSpPr>
            <p:nvPr/>
          </p:nvCxnSpPr>
          <p:spPr>
            <a:xfrm rot="5400000">
              <a:off x="4435072" y="5337648"/>
              <a:ext cx="22246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/>
            <p:cNvCxnSpPr>
              <a:stCxn id="119" idx="2"/>
              <a:endCxn id="86" idx="0"/>
            </p:cNvCxnSpPr>
            <p:nvPr/>
          </p:nvCxnSpPr>
          <p:spPr>
            <a:xfrm rot="16200000" flipH="1">
              <a:off x="5354116" y="5348017"/>
              <a:ext cx="24320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Arrow Connector 116"/>
            <p:cNvCxnSpPr>
              <a:stCxn id="226" idx="2"/>
              <a:endCxn id="93" idx="0"/>
            </p:cNvCxnSpPr>
            <p:nvPr/>
          </p:nvCxnSpPr>
          <p:spPr>
            <a:xfrm rot="16200000" flipH="1">
              <a:off x="723169" y="598635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Arrow Connector 120"/>
            <p:cNvCxnSpPr>
              <a:stCxn id="225" idx="2"/>
              <a:endCxn id="92" idx="0"/>
            </p:cNvCxnSpPr>
            <p:nvPr/>
          </p:nvCxnSpPr>
          <p:spPr>
            <a:xfrm rot="16200000" flipH="1">
              <a:off x="1652581" y="598635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Arrow Connector 122"/>
            <p:cNvCxnSpPr>
              <a:stCxn id="87" idx="2"/>
              <a:endCxn id="99" idx="0"/>
            </p:cNvCxnSpPr>
            <p:nvPr/>
          </p:nvCxnSpPr>
          <p:spPr>
            <a:xfrm rot="16200000" flipH="1">
              <a:off x="2610140" y="600709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Arrow Connector 128"/>
            <p:cNvCxnSpPr>
              <a:stCxn id="227" idx="2"/>
              <a:endCxn id="94" idx="0"/>
            </p:cNvCxnSpPr>
            <p:nvPr/>
          </p:nvCxnSpPr>
          <p:spPr>
            <a:xfrm rot="16200000" flipH="1">
              <a:off x="3511418" y="598635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/>
            <p:cNvCxnSpPr>
              <a:stCxn id="231" idx="2"/>
              <a:endCxn id="95" idx="0"/>
            </p:cNvCxnSpPr>
            <p:nvPr/>
          </p:nvCxnSpPr>
          <p:spPr>
            <a:xfrm rot="16200000" flipH="1">
              <a:off x="4440833" y="598635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Arrow Connector 134"/>
            <p:cNvCxnSpPr>
              <a:stCxn id="86" idx="2"/>
              <a:endCxn id="98" idx="0"/>
            </p:cNvCxnSpPr>
            <p:nvPr/>
          </p:nvCxnSpPr>
          <p:spPr>
            <a:xfrm rot="16200000" flipH="1">
              <a:off x="5396222" y="600709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Arrow Connector 136"/>
            <p:cNvCxnSpPr>
              <a:stCxn id="162" idx="2"/>
              <a:endCxn id="232" idx="0"/>
            </p:cNvCxnSpPr>
            <p:nvPr/>
          </p:nvCxnSpPr>
          <p:spPr>
            <a:xfrm rot="5400000">
              <a:off x="8105110" y="5337648"/>
              <a:ext cx="22246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Arrow Connector 139"/>
            <p:cNvCxnSpPr>
              <a:stCxn id="170" idx="2"/>
              <a:endCxn id="90" idx="0"/>
            </p:cNvCxnSpPr>
            <p:nvPr/>
          </p:nvCxnSpPr>
          <p:spPr>
            <a:xfrm rot="16200000" flipH="1">
              <a:off x="9024154" y="5348017"/>
              <a:ext cx="24320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141"/>
            <p:cNvCxnSpPr>
              <a:stCxn id="179" idx="2"/>
              <a:endCxn id="91" idx="0"/>
            </p:cNvCxnSpPr>
            <p:nvPr/>
          </p:nvCxnSpPr>
          <p:spPr>
            <a:xfrm rot="16200000" flipH="1">
              <a:off x="9953566" y="5348017"/>
              <a:ext cx="24320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/>
            <p:cNvCxnSpPr>
              <a:stCxn id="178" idx="2"/>
              <a:endCxn id="236" idx="0"/>
            </p:cNvCxnSpPr>
            <p:nvPr/>
          </p:nvCxnSpPr>
          <p:spPr>
            <a:xfrm rot="5400000">
              <a:off x="10893352" y="5337648"/>
              <a:ext cx="222464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45"/>
            <p:cNvCxnSpPr>
              <a:stCxn id="232" idx="2"/>
              <a:endCxn id="96" idx="0"/>
            </p:cNvCxnSpPr>
            <p:nvPr/>
          </p:nvCxnSpPr>
          <p:spPr>
            <a:xfrm rot="16200000" flipH="1">
              <a:off x="8110871" y="598635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Arrow Connector 147"/>
            <p:cNvCxnSpPr>
              <a:stCxn id="90" idx="2"/>
              <a:endCxn id="100" idx="0"/>
            </p:cNvCxnSpPr>
            <p:nvPr/>
          </p:nvCxnSpPr>
          <p:spPr>
            <a:xfrm rot="16200000" flipH="1">
              <a:off x="9069146" y="600709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Arrow Connector 149"/>
            <p:cNvCxnSpPr>
              <a:stCxn id="91" idx="2"/>
              <a:endCxn id="101" idx="0"/>
            </p:cNvCxnSpPr>
            <p:nvPr/>
          </p:nvCxnSpPr>
          <p:spPr>
            <a:xfrm rot="16200000" flipH="1">
              <a:off x="9997840" y="600709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/>
            <p:cNvCxnSpPr>
              <a:stCxn id="236" idx="2"/>
              <a:endCxn id="97" idx="0"/>
            </p:cNvCxnSpPr>
            <p:nvPr/>
          </p:nvCxnSpPr>
          <p:spPr>
            <a:xfrm rot="16200000" flipH="1">
              <a:off x="10899113" y="5986350"/>
              <a:ext cx="21094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Rounded Rectangle 84"/>
          <p:cNvSpPr/>
          <p:nvPr/>
        </p:nvSpPr>
        <p:spPr>
          <a:xfrm>
            <a:off x="9667106" y="613045"/>
            <a:ext cx="2357454" cy="877996"/>
          </a:xfrm>
          <a:prstGeom prst="roundRect">
            <a:avLst/>
          </a:prstGeom>
          <a:solidFill>
            <a:srgbClr val="66006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dirty="0" smtClean="0">
                <a:solidFill>
                  <a:schemeClr val="bg1"/>
                </a:solidFill>
                <a:latin typeface="Rockwell Condensed" pitchFamily="18" charset="0"/>
                <a:cs typeface="Arial" pitchFamily="34" charset="0"/>
              </a:rPr>
              <a:t>IKU DAERAH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000" i="1" dirty="0" smtClean="0">
                <a:solidFill>
                  <a:schemeClr val="bg1"/>
                </a:solidFill>
                <a:latin typeface="Rockwell Condensed" pitchFamily="18" charset="0"/>
                <a:cs typeface="Arial" pitchFamily="34" charset="0"/>
              </a:rPr>
              <a:t>Bab V RPJMD</a:t>
            </a:r>
            <a:endParaRPr lang="id-ID" sz="2000" i="1" dirty="0">
              <a:solidFill>
                <a:schemeClr val="bg1"/>
              </a:solidFill>
              <a:latin typeface="Rockwell Condensed" pitchFamily="18" charset="0"/>
              <a:cs typeface="Arial" pitchFamily="34" charset="0"/>
            </a:endParaRPr>
          </a:p>
        </p:txBody>
      </p:sp>
      <p:sp>
        <p:nvSpPr>
          <p:cNvPr id="102" name="Rounded Rectangle 101"/>
          <p:cNvSpPr/>
          <p:nvPr/>
        </p:nvSpPr>
        <p:spPr>
          <a:xfrm>
            <a:off x="4952198" y="2071678"/>
            <a:ext cx="2642485" cy="663682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4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IKU OPD/Es II</a:t>
            </a:r>
          </a:p>
          <a:p>
            <a:pPr algn="ctr">
              <a:defRPr/>
            </a:pPr>
            <a:r>
              <a:rPr lang="id-ID" sz="1400" b="1" i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Bab IV Renstra</a:t>
            </a:r>
            <a:endParaRPr lang="en-US" sz="1400" b="1" i="1" dirty="0">
              <a:solidFill>
                <a:schemeClr val="bg1"/>
              </a:solidFill>
              <a:latin typeface="Cambria" pitchFamily="18" charset="0"/>
              <a:cs typeface="Arial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6053641" y="3071810"/>
            <a:ext cx="1643074" cy="1000132"/>
          </a:xfrm>
          <a:prstGeom prst="roundRect">
            <a:avLst/>
          </a:prstGeom>
          <a:solidFill>
            <a:srgbClr val="FF66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4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IKU Es III</a:t>
            </a:r>
          </a:p>
          <a:p>
            <a:pPr algn="ctr">
              <a:defRPr/>
            </a:pPr>
            <a:r>
              <a:rPr lang="id-ID" sz="1400" b="1" i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Bab VII RPJMD dan Bab VI Renstra</a:t>
            </a:r>
            <a:endParaRPr lang="en-US" sz="1400" b="1" i="1" dirty="0">
              <a:solidFill>
                <a:schemeClr val="bg1"/>
              </a:solidFill>
              <a:latin typeface="Cambria" pitchFamily="18" charset="0"/>
              <a:cs typeface="Arial" pitchFamily="34" charset="0"/>
            </a:endParaRPr>
          </a:p>
        </p:txBody>
      </p:sp>
      <p:sp>
        <p:nvSpPr>
          <p:cNvPr id="107" name="Rounded Rectangle 106"/>
          <p:cNvSpPr/>
          <p:nvPr/>
        </p:nvSpPr>
        <p:spPr>
          <a:xfrm>
            <a:off x="6353539" y="4572008"/>
            <a:ext cx="956114" cy="663682"/>
          </a:xfrm>
          <a:prstGeom prst="roundRect">
            <a:avLst/>
          </a:prstGeom>
          <a:solidFill>
            <a:srgbClr val="66006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1100" b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IKU Es IV</a:t>
            </a:r>
          </a:p>
          <a:p>
            <a:pPr algn="ctr">
              <a:defRPr/>
            </a:pPr>
            <a:r>
              <a:rPr lang="id-ID" sz="1100" b="1" i="1" dirty="0" smtClean="0">
                <a:solidFill>
                  <a:schemeClr val="bg1"/>
                </a:solidFill>
                <a:latin typeface="Cambria" pitchFamily="18" charset="0"/>
                <a:cs typeface="Arial" pitchFamily="34" charset="0"/>
              </a:rPr>
              <a:t>Bab VI Renstra</a:t>
            </a:r>
            <a:endParaRPr lang="en-US" sz="1100" b="1" i="1" dirty="0">
              <a:solidFill>
                <a:schemeClr val="bg1"/>
              </a:solidFill>
              <a:latin typeface="Cambr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19159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0" y="2643182"/>
            <a:ext cx="12190413" cy="857256"/>
          </a:xfrm>
          <a:prstGeom prst="rect">
            <a:avLst/>
          </a:prstGeom>
          <a:solidFill>
            <a:srgbClr val="9900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id-ID" sz="44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PERUMUSAN TUJUAN</a:t>
            </a:r>
            <a:r>
              <a:rPr lang="en-US" sz="44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id-ID" sz="44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DAN SASARAN</a:t>
            </a:r>
            <a:endParaRPr lang="id-ID" sz="4400" dirty="0">
              <a:solidFill>
                <a:schemeClr val="bg1"/>
              </a:solidFill>
              <a:latin typeface="Rockwell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26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0" y="8048"/>
            <a:ext cx="12190413" cy="756000"/>
          </a:xfrm>
          <a:prstGeom prst="rect">
            <a:avLst/>
          </a:prstGeom>
          <a:solidFill>
            <a:srgbClr val="9900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US" sz="40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TUJUAN</a:t>
            </a:r>
            <a:endParaRPr lang="id-ID" sz="3600" dirty="0">
              <a:solidFill>
                <a:schemeClr val="bg1"/>
              </a:solidFill>
              <a:latin typeface="Rockwell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0" y="785794"/>
            <a:ext cx="12190413" cy="3429024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Pernyataan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ttg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hal-hal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yang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perlu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dilakukan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utk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mencapai</a:t>
            </a:r>
            <a:r>
              <a:rPr lang="en-US" sz="2000" b="1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visi</a:t>
            </a:r>
            <a:r>
              <a:rPr lang="en-US" sz="2000" b="1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en-US" sz="2000" b="1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melaksanakan</a:t>
            </a:r>
            <a:r>
              <a:rPr lang="en-US" sz="2000" b="1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misi</a:t>
            </a:r>
            <a:r>
              <a:rPr lang="en-US" sz="2000" b="1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en-US" sz="2000" b="1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dengan</a:t>
            </a:r>
            <a:r>
              <a:rPr lang="en-US" sz="2000" b="1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menjawab</a:t>
            </a:r>
            <a:r>
              <a:rPr lang="en-US" sz="2000" b="1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isu</a:t>
            </a:r>
            <a:r>
              <a:rPr lang="en-US" sz="2000" b="1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strategis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permasalahan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pemb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daerah</a:t>
            </a:r>
            <a:endParaRPr lang="en-US" sz="2000" dirty="0" smtClean="0">
              <a:latin typeface="Cambria" pitchFamily="18" charset="0"/>
              <a:ea typeface="Arial Unicode MS" pitchFamily="34" charset="-128"/>
              <a:cs typeface="Arial Unicode MS" pitchFamily="34" charset="-128"/>
            </a:endParaRPr>
          </a:p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Pernyataan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ttg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penjabaran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lingkup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visi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yang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perlu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diwujudkan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namun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masih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dinyatakan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dalam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lingkup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makro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mengingat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periode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waktu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pencapaian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cukup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panjang</a:t>
            </a:r>
            <a:endParaRPr lang="en-US" sz="2000" dirty="0" smtClean="0">
              <a:latin typeface="Cambria" pitchFamily="18" charset="0"/>
              <a:ea typeface="Arial Unicode MS" pitchFamily="34" charset="-128"/>
              <a:cs typeface="Arial Unicode MS" pitchFamily="34" charset="-128"/>
            </a:endParaRPr>
          </a:p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Rumusan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tujuan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dibuat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utk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menjadi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dasar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dalam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upaya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menyusun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: a)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pilihan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strategi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pemb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, b)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rumusan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kriteria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utk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mengevaluasi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pilihan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tsb</a:t>
            </a:r>
            <a:endParaRPr lang="en-US" sz="2000" dirty="0" smtClean="0">
              <a:latin typeface="Cambria" pitchFamily="18" charset="0"/>
              <a:ea typeface="Arial Unicode MS" pitchFamily="34" charset="-128"/>
              <a:cs typeface="Arial Unicode MS" pitchFamily="34" charset="-128"/>
            </a:endParaRPr>
          </a:p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Rumusan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tujuan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disusun</a:t>
            </a:r>
            <a:r>
              <a:rPr lang="en-US" sz="2000" b="1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dengan</a:t>
            </a:r>
            <a:r>
              <a:rPr lang="en-US" sz="2000" b="1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b="1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cara</a:t>
            </a:r>
            <a:r>
              <a:rPr lang="en-US" sz="2000" b="1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“</a:t>
            </a:r>
            <a:r>
              <a:rPr lang="en-US" sz="2000" b="1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membalikkan</a:t>
            </a:r>
            <a:r>
              <a:rPr lang="en-US" sz="2000" b="1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” </a:t>
            </a:r>
            <a:r>
              <a:rPr lang="en-US" sz="2000" b="1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isu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permasalahan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atau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peluang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dalam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bentuk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kalimat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ringkas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yg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menggambarkan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kondisi</a:t>
            </a:r>
            <a:endParaRPr lang="en-US" sz="2000" dirty="0" smtClean="0">
              <a:latin typeface="Cambria" pitchFamily="18" charset="0"/>
              <a:ea typeface="Arial Unicode MS" pitchFamily="34" charset="-128"/>
              <a:cs typeface="Arial Unicode MS" pitchFamily="34" charset="-128"/>
            </a:endParaRPr>
          </a:p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Kondisi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itu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digambarkan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dalam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bentuk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situasi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yg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diinginkan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dalam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pemb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daerah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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gambaran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kondisi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daerah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dg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masyarakatnya</a:t>
            </a:r>
            <a:endParaRPr lang="en-US" sz="2000" dirty="0" smtClean="0">
              <a:latin typeface="Cambria" pitchFamily="18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4786322"/>
            <a:ext cx="12190413" cy="1920754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Dapat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dijabarkan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lebih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operasional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menjadi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sasaran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strategis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, dg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tetap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memperhatikan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misi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pemb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daerah</a:t>
            </a:r>
            <a:endParaRPr lang="en-US" sz="2000" dirty="0" smtClean="0">
              <a:latin typeface="Cambria" pitchFamily="18" charset="0"/>
              <a:ea typeface="Arial Unicode MS" pitchFamily="34" charset="-128"/>
              <a:cs typeface="Arial Unicode MS" pitchFamily="34" charset="-128"/>
            </a:endParaRPr>
          </a:p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Satu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atau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bbrp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tujuan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,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dapat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dimanfaatkan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utk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mewujudkan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satu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misi</a:t>
            </a:r>
            <a:endParaRPr lang="en-US" sz="2000" dirty="0" smtClean="0">
              <a:latin typeface="Cambria" pitchFamily="18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Rumusan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tujuan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disusun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dg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memperhatikan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isu-isu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strategik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yg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ditemukan</a:t>
            </a:r>
            <a:endParaRPr lang="en-US" sz="2000" dirty="0" smtClean="0">
              <a:latin typeface="Cambria" pitchFamily="18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Rumusan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menggunakan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bahasa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yg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jelas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mudah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dipahami</a:t>
            </a:r>
            <a:endParaRPr lang="en-US" sz="2000" dirty="0" smtClean="0">
              <a:latin typeface="Cambria" pitchFamily="18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4214818"/>
            <a:ext cx="12190413" cy="541686"/>
          </a:xfrm>
          <a:prstGeom prst="rect">
            <a:avLst/>
          </a:prstGeom>
          <a:solidFill>
            <a:srgbClr val="9900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US" sz="36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KRITERIA TUJUAN</a:t>
            </a:r>
            <a:endParaRPr lang="id-ID" dirty="0">
              <a:solidFill>
                <a:schemeClr val="bg1"/>
              </a:solidFill>
              <a:latin typeface="Rockwell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6" y="6500813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42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26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0" y="8048"/>
            <a:ext cx="12190413" cy="563432"/>
          </a:xfrm>
          <a:prstGeom prst="rect">
            <a:avLst/>
          </a:prstGeom>
          <a:solidFill>
            <a:srgbClr val="9900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en-US" sz="36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SASARAN</a:t>
            </a:r>
            <a:endParaRPr lang="id-ID" dirty="0">
              <a:solidFill>
                <a:schemeClr val="bg1"/>
              </a:solidFill>
              <a:latin typeface="Rockwell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1" y="571480"/>
            <a:ext cx="12190412" cy="228601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Sasaran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adalah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rumusan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hasil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yang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dijabarkan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dari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rumusan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tujuan</a:t>
            </a:r>
            <a:endParaRPr lang="en-US" sz="2000" dirty="0" smtClean="0">
              <a:latin typeface="Cambria" pitchFamily="18" charset="0"/>
              <a:ea typeface="Arial Unicode MS" pitchFamily="34" charset="-128"/>
              <a:cs typeface="Arial Unicode MS" pitchFamily="34" charset="-128"/>
            </a:endParaRPr>
          </a:p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Sasaran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juga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diformulasikan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secara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terukur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,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spesifik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,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dapat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dicapai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,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rasional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,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untuk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dapat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dilaksanakan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dalam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jangka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waktu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5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tahun</a:t>
            </a:r>
            <a:endParaRPr lang="en-US" sz="2000" dirty="0" smtClean="0">
              <a:latin typeface="Cambria" pitchFamily="18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Sasaran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merupakan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wujud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kuantifikasi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kondisi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dari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tujuan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yg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akan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diwujudkan</a:t>
            </a:r>
            <a:endParaRPr lang="en-US" sz="2000" dirty="0" smtClean="0">
              <a:latin typeface="Cambria" pitchFamily="18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Sasaran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juga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menjadi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petunjuk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atau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arah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bagi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pelaksanaan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program-program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pendukung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atau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program non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prioritas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,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sehingga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outcome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tetap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terfokus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pada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pencapaian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tujuan</a:t>
            </a:r>
            <a:r>
              <a:rPr lang="en-US" sz="2000" dirty="0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mbria" pitchFamily="18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pembangunannya</a:t>
            </a:r>
            <a:endParaRPr lang="en-US" sz="2000" dirty="0" smtClean="0">
              <a:latin typeface="Cambria" pitchFamily="18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3429000"/>
            <a:ext cx="12190413" cy="321468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Ditetapkan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utk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mewujudkan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tujuan</a:t>
            </a:r>
            <a:endParaRPr lang="en-US" sz="2000" dirty="0" smtClean="0">
              <a:latin typeface="Candara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Upaya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mewujudkan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satu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tujuan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dapat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dilakukan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melalui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beberapa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sasaran</a:t>
            </a:r>
            <a:endParaRPr lang="en-US" sz="2000" dirty="0" smtClean="0">
              <a:latin typeface="Candara" pitchFamily="34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Penyusunannya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memperhatikan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isu-isu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strategis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daerah</a:t>
            </a:r>
            <a:endParaRPr lang="en-US" sz="2000" dirty="0" smtClean="0">
              <a:latin typeface="Candara" pitchFamily="34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  <a:p>
            <a:pPr marL="3600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Memenuhi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kriteria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SMART</a:t>
            </a:r>
          </a:p>
          <a:p>
            <a:pPr marL="760050" lvl="1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Specific :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sasaran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dapat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diidentifikasi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dengan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jelas</a:t>
            </a:r>
            <a:endParaRPr lang="en-US" sz="2000" dirty="0" smtClean="0">
              <a:latin typeface="Candara" pitchFamily="34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  <a:p>
            <a:pPr marL="760050" lvl="1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Measureable: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sasaran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memiliki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ukuran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yg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jelas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terukur</a:t>
            </a:r>
            <a:endParaRPr lang="en-US" sz="2000" dirty="0" smtClean="0">
              <a:latin typeface="Candara" pitchFamily="34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  <a:p>
            <a:pPr marL="760050" lvl="1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Achievable: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sasaran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dapat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dicapai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sesuai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dg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kapasitas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sb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daya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yg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ada</a:t>
            </a:r>
            <a:endParaRPr lang="en-US" sz="2000" dirty="0" smtClean="0">
              <a:latin typeface="Candara" pitchFamily="34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  <a:p>
            <a:pPr marL="760050" lvl="1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Relevant: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ada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keterkaitan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(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relevan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)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antara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target dg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tujuan</a:t>
            </a:r>
            <a:endParaRPr lang="en-US" sz="2000" dirty="0" smtClean="0">
              <a:latin typeface="Candara" pitchFamily="34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  <a:p>
            <a:pPr marL="760050" lvl="1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Time bond: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ada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jadual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waktu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/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periode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pencapaian</a:t>
            </a:r>
            <a:r>
              <a:rPr lang="en-US" sz="2000" dirty="0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 </a:t>
            </a:r>
            <a:r>
              <a:rPr lang="en-US" sz="2000" dirty="0" err="1" smtClean="0">
                <a:latin typeface="Candara" pitchFamily="34" charset="0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sasaran</a:t>
            </a:r>
            <a:endParaRPr lang="en-US" sz="2000" dirty="0" smtClean="0">
              <a:latin typeface="Candara" pitchFamily="34" charset="0"/>
              <a:ea typeface="Arial Unicode MS" pitchFamily="34" charset="-128"/>
              <a:cs typeface="Arial Unicode MS" pitchFamily="34" charset="-128"/>
              <a:sym typeface="Wingdings" pitchFamily="2" charset="2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-22978" y="2857496"/>
            <a:ext cx="12204000" cy="563432"/>
          </a:xfrm>
          <a:prstGeom prst="rect">
            <a:avLst/>
          </a:prstGeom>
          <a:solidFill>
            <a:srgbClr val="9900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id-ID" sz="36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KRITERIA </a:t>
            </a:r>
            <a:r>
              <a:rPr lang="en-US" sz="36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SASARAN</a:t>
            </a:r>
            <a:endParaRPr lang="id-ID" dirty="0">
              <a:solidFill>
                <a:schemeClr val="bg1"/>
              </a:solidFill>
              <a:latin typeface="Rockwell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6" y="6500813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43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26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38639" y="1263552"/>
            <a:ext cx="1897857" cy="461665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400" b="1" dirty="0" err="1" smtClean="0">
                <a:solidFill>
                  <a:schemeClr val="bg1"/>
                </a:solidFill>
                <a:latin typeface="Cambria" pitchFamily="18" charset="0"/>
              </a:rPr>
              <a:t>Tujuan</a:t>
            </a:r>
            <a:endParaRPr lang="en-US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39669" y="1263552"/>
            <a:ext cx="9360000" cy="2308324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Pernyataan ttg hal yg perlu dilakukan utk mencapai visi, melaksanakan misi, mjwb isu dan masalah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Disusun dg membalikkan pernyataan isu, masalah ke kalimat positif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Ditulis dg “kata kerja + kata benda” </a:t>
            </a:r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  <a:sym typeface="Wingdings" panose="05000000000000000000" pitchFamily="2" charset="2"/>
              </a:rPr>
              <a:t> menurunkan angka pengangguran</a:t>
            </a:r>
            <a:endParaRPr lang="en-US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3092" y="4073917"/>
            <a:ext cx="1897857" cy="461665"/>
          </a:xfrm>
          <a:prstGeom prst="rect">
            <a:avLst/>
          </a:prstGeom>
          <a:solidFill>
            <a:srgbClr val="CC3300"/>
          </a:solidFill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Sasaran</a:t>
            </a:r>
            <a:endParaRPr lang="en-US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54122" y="4073918"/>
            <a:ext cx="9360000" cy="1569660"/>
          </a:xfrm>
          <a:prstGeom prst="rect">
            <a:avLst/>
          </a:prstGeom>
          <a:solidFill>
            <a:srgbClr val="009900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Hasil yg diharapkan dari suatu tujuan yg diformulasikan terukur, spesifik, mudah dicapai, rasional, utk dilaksanakan dalam jangka waktu 5 tahun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Disusun dg pola </a:t>
            </a:r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  <a:sym typeface="Wingdings" panose="05000000000000000000" pitchFamily="2" charset="2"/>
              </a:rPr>
              <a:t> meningkatnya/menurunnya...</a:t>
            </a:r>
            <a:endParaRPr lang="en-US" sz="24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9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6" y="6500813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44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0" y="8048"/>
            <a:ext cx="12190413" cy="777746"/>
          </a:xfrm>
          <a:prstGeom prst="rect">
            <a:avLst/>
          </a:prstGeom>
          <a:solidFill>
            <a:srgbClr val="9900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id-ID" sz="40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TUJUAN DAN </a:t>
            </a:r>
            <a:r>
              <a:rPr lang="en-US" sz="40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SASARAN</a:t>
            </a:r>
            <a:endParaRPr lang="id-ID" sz="3600" dirty="0">
              <a:solidFill>
                <a:schemeClr val="bg1"/>
              </a:solidFill>
              <a:latin typeface="Rockwell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Rounded Rectangle 300"/>
          <p:cNvSpPr/>
          <p:nvPr/>
        </p:nvSpPr>
        <p:spPr>
          <a:xfrm>
            <a:off x="493241" y="1600199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MAKA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503516" y="4083475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JIKA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398140" y="1600199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JIKA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6408415" y="4083475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MAKA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3300794" y="1615650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AKIBAT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3311069" y="4098925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SEBAB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9227663" y="1615650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SEBAB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9237937" y="4098925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AKIBAT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0114895" y="535066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</a:rPr>
              <a:t>✖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338795" y="5358388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</a:rPr>
              <a:t>✖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4158456" y="535066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latin typeface="Zapf Dingbats"/>
                <a:ea typeface="Zapf Dingbats"/>
                <a:cs typeface="Zapf Dingbats"/>
              </a:rPr>
              <a:t>✔</a:t>
            </a:r>
            <a:endParaRPr lang="en-US" sz="4800" dirty="0"/>
          </a:p>
        </p:txBody>
      </p:sp>
      <p:sp>
        <p:nvSpPr>
          <p:cNvPr id="66" name="Rectangle 65"/>
          <p:cNvSpPr/>
          <p:nvPr/>
        </p:nvSpPr>
        <p:spPr>
          <a:xfrm>
            <a:off x="1468081" y="534231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latin typeface="Zapf Dingbats"/>
                <a:ea typeface="Zapf Dingbats"/>
                <a:cs typeface="Zapf Dingbats"/>
              </a:rPr>
              <a:t>✔</a:t>
            </a:r>
            <a:endParaRPr lang="en-US" sz="4800" dirty="0"/>
          </a:p>
        </p:txBody>
      </p:sp>
      <p:cxnSp>
        <p:nvCxnSpPr>
          <p:cNvPr id="67" name="Elbow Connector 66"/>
          <p:cNvCxnSpPr>
            <a:stCxn id="301" idx="2"/>
            <a:endCxn id="54" idx="0"/>
          </p:cNvCxnSpPr>
          <p:nvPr/>
        </p:nvCxnSpPr>
        <p:spPr>
          <a:xfrm rot="16200000" flipH="1">
            <a:off x="987426" y="3270513"/>
            <a:ext cx="1615648" cy="1027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59" idx="2"/>
            <a:endCxn id="60" idx="0"/>
          </p:cNvCxnSpPr>
          <p:nvPr/>
        </p:nvCxnSpPr>
        <p:spPr>
          <a:xfrm rot="16200000" flipH="1">
            <a:off x="3794979" y="3285963"/>
            <a:ext cx="1615648" cy="1027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Elbow Connector 74"/>
          <p:cNvCxnSpPr>
            <a:stCxn id="56" idx="2"/>
            <a:endCxn id="58" idx="0"/>
          </p:cNvCxnSpPr>
          <p:nvPr/>
        </p:nvCxnSpPr>
        <p:spPr>
          <a:xfrm rot="16200000" flipH="1">
            <a:off x="6892326" y="3270513"/>
            <a:ext cx="1615648" cy="1027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Elbow Connector 1"/>
          <p:cNvCxnSpPr>
            <a:stCxn id="61" idx="2"/>
            <a:endCxn id="62" idx="0"/>
          </p:cNvCxnSpPr>
          <p:nvPr/>
        </p:nvCxnSpPr>
        <p:spPr>
          <a:xfrm rot="5400000" flipV="1">
            <a:off x="9721856" y="3285491"/>
            <a:ext cx="1616075" cy="1015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12190413" cy="652898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KESELARASAN – RELEVANSI TUJUAN DAN SASARAN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ndara" panose="020E0502030303020204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23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45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4"/>
          <p:cNvSpPr>
            <a:spLocks noChangeArrowheads="1"/>
          </p:cNvSpPr>
          <p:nvPr/>
        </p:nvSpPr>
        <p:spPr bwMode="auto">
          <a:xfrm rot="5400000">
            <a:off x="1828562" y="1524000"/>
            <a:ext cx="1523802" cy="1752600"/>
          </a:xfrm>
          <a:prstGeom prst="flowChartAlternateProcess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vert="vert270" anchor="ctr"/>
          <a:lstStyle/>
          <a:p>
            <a:pPr algn="ctr">
              <a:defRPr/>
            </a:pPr>
            <a:r>
              <a:rPr lang="en-US" sz="1400" b="1" dirty="0">
                <a:ea typeface="+mn-ea"/>
                <a:cs typeface="Arial" panose="020B0604020202020204" pitchFamily="34" charset="0"/>
              </a:rPr>
              <a:t>KESATUAN DAN PERSATUAN DAN STABILITAS POLITIK</a:t>
            </a:r>
          </a:p>
        </p:txBody>
      </p:sp>
      <p:sp>
        <p:nvSpPr>
          <p:cNvPr id="15" name="AutoShape 24"/>
          <p:cNvSpPr>
            <a:spLocks noChangeArrowheads="1"/>
          </p:cNvSpPr>
          <p:nvPr/>
        </p:nvSpPr>
        <p:spPr bwMode="auto">
          <a:xfrm rot="5400000">
            <a:off x="3555537" y="1524000"/>
            <a:ext cx="1523802" cy="1752600"/>
          </a:xfrm>
          <a:prstGeom prst="flowChartAlternateProcess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vert="vert270" anchor="ctr"/>
          <a:lstStyle/>
          <a:p>
            <a:pPr algn="ctr">
              <a:defRPr/>
            </a:pPr>
            <a:r>
              <a:rPr lang="en-US" sz="1400" b="1" dirty="0">
                <a:ea typeface="+mn-ea"/>
                <a:cs typeface="Arial" panose="020B0604020202020204" pitchFamily="34" charset="0"/>
              </a:rPr>
              <a:t>KOORDINASI PEMERINTAHAN UMUM DAN KEBIJAKAN PUBLIK</a:t>
            </a:r>
          </a:p>
        </p:txBody>
      </p:sp>
      <p:sp>
        <p:nvSpPr>
          <p:cNvPr id="16" name="AutoShape 24"/>
          <p:cNvSpPr>
            <a:spLocks noChangeArrowheads="1"/>
          </p:cNvSpPr>
          <p:nvPr/>
        </p:nvSpPr>
        <p:spPr bwMode="auto">
          <a:xfrm rot="5400000">
            <a:off x="5282512" y="1524000"/>
            <a:ext cx="1523802" cy="1752600"/>
          </a:xfrm>
          <a:prstGeom prst="flowChartAlternateProcess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vert="vert270" anchor="ctr"/>
          <a:lstStyle/>
          <a:p>
            <a:pPr algn="ctr">
              <a:defRPr/>
            </a:pPr>
            <a:r>
              <a:rPr lang="en-US" sz="1400" b="1" dirty="0">
                <a:ea typeface="+mn-ea"/>
                <a:cs typeface="Arial" panose="020B0604020202020204" pitchFamily="34" charset="0"/>
              </a:rPr>
              <a:t>AKUNTABILITAS, TRANSPARANSI, RESPONSBILITAS</a:t>
            </a:r>
          </a:p>
        </p:txBody>
      </p:sp>
      <p:sp>
        <p:nvSpPr>
          <p:cNvPr id="17" name="AutoShape 24"/>
          <p:cNvSpPr>
            <a:spLocks noChangeArrowheads="1"/>
          </p:cNvSpPr>
          <p:nvPr/>
        </p:nvSpPr>
        <p:spPr bwMode="auto">
          <a:xfrm rot="5400000">
            <a:off x="7009487" y="1524000"/>
            <a:ext cx="1523802" cy="1752600"/>
          </a:xfrm>
          <a:prstGeom prst="flowChartAlternateProcess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vert="vert270" anchor="ctr"/>
          <a:lstStyle/>
          <a:p>
            <a:pPr algn="ctr">
              <a:defRPr/>
            </a:pPr>
            <a:r>
              <a:rPr lang="en-US" sz="1400" b="1" dirty="0">
                <a:ea typeface="+mn-ea"/>
                <a:cs typeface="Arial" panose="020B0604020202020204" pitchFamily="34" charset="0"/>
              </a:rPr>
              <a:t>KETERPADUAN PUSAT DAN DAERAH</a:t>
            </a:r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 rot="5400000">
            <a:off x="8736462" y="1524000"/>
            <a:ext cx="1523802" cy="1752600"/>
          </a:xfrm>
          <a:prstGeom prst="flowChartAlternateProcess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vert="vert270" anchor="ctr"/>
          <a:lstStyle/>
          <a:p>
            <a:pPr algn="ctr">
              <a:defRPr/>
            </a:pPr>
            <a:r>
              <a:rPr lang="en-US" sz="1400" b="1" dirty="0">
                <a:ea typeface="+mn-ea"/>
                <a:cs typeface="Arial" panose="020B0604020202020204" pitchFamily="34" charset="0"/>
              </a:rPr>
              <a:t>MASYARAKAT MAJU DAN MANDIRI</a:t>
            </a:r>
          </a:p>
        </p:txBody>
      </p:sp>
      <p:sp>
        <p:nvSpPr>
          <p:cNvPr id="19" name="AutoShape 24"/>
          <p:cNvSpPr>
            <a:spLocks noChangeArrowheads="1"/>
          </p:cNvSpPr>
          <p:nvPr/>
        </p:nvSpPr>
        <p:spPr bwMode="auto">
          <a:xfrm rot="5400000">
            <a:off x="10463438" y="1524000"/>
            <a:ext cx="1523802" cy="1752600"/>
          </a:xfrm>
          <a:prstGeom prst="flowChartAlternateProcess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vert="vert270" anchor="ctr"/>
          <a:lstStyle/>
          <a:p>
            <a:pPr algn="ctr">
              <a:defRPr/>
            </a:pPr>
            <a:r>
              <a:rPr lang="en-US" sz="1400" b="1" dirty="0">
                <a:ea typeface="+mn-ea"/>
                <a:cs typeface="Arial" panose="020B0604020202020204" pitchFamily="34" charset="0"/>
              </a:rPr>
              <a:t>KAPASITAS PENGELOLAAN DAN ADM PENYELENGGA RAAN</a:t>
            </a:r>
          </a:p>
        </p:txBody>
      </p:sp>
      <p:sp>
        <p:nvSpPr>
          <p:cNvPr id="20" name="AutoShape 24"/>
          <p:cNvSpPr>
            <a:spLocks noChangeArrowheads="1"/>
          </p:cNvSpPr>
          <p:nvPr/>
        </p:nvSpPr>
        <p:spPr bwMode="auto">
          <a:xfrm rot="5400000">
            <a:off x="1828562" y="4800600"/>
            <a:ext cx="1523802" cy="1752600"/>
          </a:xfrm>
          <a:prstGeom prst="flowChartAlternate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 vert="vert270" anchor="ctr"/>
          <a:lstStyle/>
          <a:p>
            <a:pPr algn="ctr">
              <a:defRPr/>
            </a:pPr>
            <a:r>
              <a:rPr lang="en-US" sz="1400" b="1" dirty="0">
                <a:ea typeface="+mn-ea"/>
                <a:cs typeface="Arial" panose="020B0604020202020204" pitchFamily="34" charset="0"/>
              </a:rPr>
              <a:t>SISTEM POLITIK</a:t>
            </a:r>
          </a:p>
        </p:txBody>
      </p:sp>
      <p:sp>
        <p:nvSpPr>
          <p:cNvPr id="21" name="AutoShape 24"/>
          <p:cNvSpPr>
            <a:spLocks noChangeArrowheads="1"/>
          </p:cNvSpPr>
          <p:nvPr/>
        </p:nvSpPr>
        <p:spPr bwMode="auto">
          <a:xfrm rot="5400000">
            <a:off x="3555537" y="4800600"/>
            <a:ext cx="1523802" cy="1752600"/>
          </a:xfrm>
          <a:prstGeom prst="flowChartAlternate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 vert="vert270" anchor="ctr"/>
          <a:lstStyle/>
          <a:p>
            <a:pPr algn="ctr">
              <a:defRPr/>
            </a:pPr>
            <a:r>
              <a:rPr lang="en-US" sz="1400" b="1" dirty="0" smtClean="0">
                <a:ea typeface="+mn-ea"/>
                <a:cs typeface="Arial" panose="020B0604020202020204" pitchFamily="34" charset="0"/>
              </a:rPr>
              <a:t>SINERGI </a:t>
            </a:r>
            <a:r>
              <a:rPr lang="en-US" sz="1400" b="1" dirty="0">
                <a:ea typeface="+mn-ea"/>
                <a:cs typeface="Arial" panose="020B0604020202020204" pitchFamily="34" charset="0"/>
              </a:rPr>
              <a:t>PUSAT DAERAH</a:t>
            </a:r>
          </a:p>
        </p:txBody>
      </p:sp>
      <p:sp>
        <p:nvSpPr>
          <p:cNvPr id="22" name="AutoShape 24"/>
          <p:cNvSpPr>
            <a:spLocks noChangeArrowheads="1"/>
          </p:cNvSpPr>
          <p:nvPr/>
        </p:nvSpPr>
        <p:spPr bwMode="auto">
          <a:xfrm rot="5400000">
            <a:off x="5282512" y="4800600"/>
            <a:ext cx="1523802" cy="1752600"/>
          </a:xfrm>
          <a:prstGeom prst="flowChartAlternate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 vert="vert270" anchor="ctr"/>
          <a:lstStyle/>
          <a:p>
            <a:pPr algn="ctr">
              <a:defRPr/>
            </a:pPr>
            <a:r>
              <a:rPr lang="en-US" sz="1400" b="1" dirty="0">
                <a:ea typeface="+mn-ea"/>
                <a:cs typeface="Arial" panose="020B0604020202020204" pitchFamily="34" charset="0"/>
              </a:rPr>
              <a:t>KREDIBILITAS PEMERINTAHAN</a:t>
            </a:r>
          </a:p>
        </p:txBody>
      </p:sp>
      <p:sp>
        <p:nvSpPr>
          <p:cNvPr id="23" name="AutoShape 24"/>
          <p:cNvSpPr>
            <a:spLocks noChangeArrowheads="1"/>
          </p:cNvSpPr>
          <p:nvPr/>
        </p:nvSpPr>
        <p:spPr bwMode="auto">
          <a:xfrm rot="5400000">
            <a:off x="7009487" y="4800600"/>
            <a:ext cx="1523802" cy="1752600"/>
          </a:xfrm>
          <a:prstGeom prst="flowChartAlternate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 vert="vert270" anchor="ctr"/>
          <a:lstStyle/>
          <a:p>
            <a:pPr algn="ctr">
              <a:defRPr/>
            </a:pPr>
            <a:r>
              <a:rPr lang="en-US" sz="1400" b="1" dirty="0">
                <a:ea typeface="+mn-ea"/>
                <a:cs typeface="Arial" panose="020B0604020202020204" pitchFamily="34" charset="0"/>
              </a:rPr>
              <a:t>PERTUMBUHAN ANTAR DAERAH</a:t>
            </a: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 rot="5400000">
            <a:off x="8736462" y="4800600"/>
            <a:ext cx="1523802" cy="1752600"/>
          </a:xfrm>
          <a:prstGeom prst="flowChartAlternate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 vert="vert270" anchor="ctr"/>
          <a:lstStyle/>
          <a:p>
            <a:pPr algn="ctr">
              <a:defRPr/>
            </a:pPr>
            <a:r>
              <a:rPr lang="en-US" sz="1400" b="1" dirty="0">
                <a:ea typeface="+mn-ea"/>
                <a:cs typeface="Arial" panose="020B0604020202020204" pitchFamily="34" charset="0"/>
              </a:rPr>
              <a:t>KEMAMPUAN, KEMANDIRIAN, KEMAJUAN MASYARAKT</a:t>
            </a:r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 rot="5400000">
            <a:off x="10463438" y="4800600"/>
            <a:ext cx="1523802" cy="1752600"/>
          </a:xfrm>
          <a:prstGeom prst="flowChartAlternate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 vert="vert270" anchor="ctr"/>
          <a:lstStyle/>
          <a:p>
            <a:pPr algn="ctr">
              <a:defRPr/>
            </a:pPr>
            <a:r>
              <a:rPr lang="en-US" sz="1400" b="1" dirty="0">
                <a:ea typeface="+mn-ea"/>
                <a:cs typeface="Arial" panose="020B0604020202020204" pitchFamily="34" charset="0"/>
              </a:rPr>
              <a:t>SISTEM ADM PEMERINTAHAN</a:t>
            </a:r>
          </a:p>
        </p:txBody>
      </p:sp>
      <p:sp>
        <p:nvSpPr>
          <p:cNvPr id="38" name="AutoShape 31"/>
          <p:cNvSpPr>
            <a:spLocks noChangeArrowheads="1"/>
          </p:cNvSpPr>
          <p:nvPr/>
        </p:nvSpPr>
        <p:spPr bwMode="auto">
          <a:xfrm>
            <a:off x="5485686" y="3200400"/>
            <a:ext cx="1117455" cy="1676400"/>
          </a:xfrm>
          <a:prstGeom prst="upDownArrow">
            <a:avLst>
              <a:gd name="adj1" fmla="val 50000"/>
              <a:gd name="adj2" fmla="val 54602"/>
            </a:avLst>
          </a:prstGeom>
          <a:gradFill rotWithShape="1">
            <a:gsLst>
              <a:gs pos="0">
                <a:srgbClr val="3333FF"/>
              </a:gs>
              <a:gs pos="50000">
                <a:srgbClr val="99CCFF"/>
              </a:gs>
              <a:gs pos="100000">
                <a:srgbClr val="3333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9" name="AutoShape 31"/>
          <p:cNvSpPr>
            <a:spLocks noChangeArrowheads="1"/>
          </p:cNvSpPr>
          <p:nvPr/>
        </p:nvSpPr>
        <p:spPr bwMode="auto">
          <a:xfrm>
            <a:off x="7212661" y="3200400"/>
            <a:ext cx="1117455" cy="1676400"/>
          </a:xfrm>
          <a:prstGeom prst="upDownArrow">
            <a:avLst>
              <a:gd name="adj1" fmla="val 50000"/>
              <a:gd name="adj2" fmla="val 54602"/>
            </a:avLst>
          </a:prstGeom>
          <a:gradFill rotWithShape="1">
            <a:gsLst>
              <a:gs pos="0">
                <a:srgbClr val="3333FF"/>
              </a:gs>
              <a:gs pos="50000">
                <a:srgbClr val="99CCFF"/>
              </a:gs>
              <a:gs pos="100000">
                <a:srgbClr val="3333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40" name="AutoShape 31"/>
          <p:cNvSpPr>
            <a:spLocks noChangeArrowheads="1"/>
          </p:cNvSpPr>
          <p:nvPr/>
        </p:nvSpPr>
        <p:spPr bwMode="auto">
          <a:xfrm>
            <a:off x="8939636" y="3200400"/>
            <a:ext cx="1117455" cy="1676400"/>
          </a:xfrm>
          <a:prstGeom prst="upDownArrow">
            <a:avLst>
              <a:gd name="adj1" fmla="val 50000"/>
              <a:gd name="adj2" fmla="val 54602"/>
            </a:avLst>
          </a:prstGeom>
          <a:gradFill rotWithShape="1">
            <a:gsLst>
              <a:gs pos="0">
                <a:srgbClr val="3333FF"/>
              </a:gs>
              <a:gs pos="50000">
                <a:srgbClr val="99CCFF"/>
              </a:gs>
              <a:gs pos="100000">
                <a:srgbClr val="3333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41" name="AutoShape 31"/>
          <p:cNvSpPr>
            <a:spLocks noChangeArrowheads="1"/>
          </p:cNvSpPr>
          <p:nvPr/>
        </p:nvSpPr>
        <p:spPr bwMode="auto">
          <a:xfrm>
            <a:off x="10666611" y="3200400"/>
            <a:ext cx="1117455" cy="1676400"/>
          </a:xfrm>
          <a:prstGeom prst="upDownArrow">
            <a:avLst>
              <a:gd name="adj1" fmla="val 50000"/>
              <a:gd name="adj2" fmla="val 54602"/>
            </a:avLst>
          </a:prstGeom>
          <a:gradFill rotWithShape="1">
            <a:gsLst>
              <a:gs pos="0">
                <a:srgbClr val="3333FF"/>
              </a:gs>
              <a:gs pos="50000">
                <a:srgbClr val="99CCFF"/>
              </a:gs>
              <a:gs pos="100000">
                <a:srgbClr val="3333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7" name="AutoShape 31"/>
          <p:cNvSpPr>
            <a:spLocks noChangeArrowheads="1"/>
          </p:cNvSpPr>
          <p:nvPr/>
        </p:nvSpPr>
        <p:spPr bwMode="auto">
          <a:xfrm>
            <a:off x="3758710" y="3200400"/>
            <a:ext cx="1117455" cy="1676400"/>
          </a:xfrm>
          <a:prstGeom prst="upDownArrow">
            <a:avLst>
              <a:gd name="adj1" fmla="val 50000"/>
              <a:gd name="adj2" fmla="val 54602"/>
            </a:avLst>
          </a:prstGeom>
          <a:gradFill rotWithShape="1">
            <a:gsLst>
              <a:gs pos="0">
                <a:srgbClr val="3333FF"/>
              </a:gs>
              <a:gs pos="50000">
                <a:srgbClr val="99CCFF"/>
              </a:gs>
              <a:gs pos="100000">
                <a:srgbClr val="3333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1" name="Oval 32"/>
          <p:cNvSpPr>
            <a:spLocks noChangeArrowheads="1"/>
          </p:cNvSpPr>
          <p:nvPr/>
        </p:nvSpPr>
        <p:spPr bwMode="auto">
          <a:xfrm>
            <a:off x="3860297" y="3657600"/>
            <a:ext cx="914281" cy="762000"/>
          </a:xfrm>
          <a:prstGeom prst="ellipse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sz="6600">
                <a:solidFill>
                  <a:srgbClr val="FFFF66"/>
                </a:solidFill>
                <a:latin typeface="Boulder" charset="0"/>
              </a:rPr>
              <a:t>?</a:t>
            </a:r>
          </a:p>
        </p:txBody>
      </p:sp>
      <p:sp>
        <p:nvSpPr>
          <p:cNvPr id="32" name="Oval 32"/>
          <p:cNvSpPr>
            <a:spLocks noChangeArrowheads="1"/>
          </p:cNvSpPr>
          <p:nvPr/>
        </p:nvSpPr>
        <p:spPr bwMode="auto">
          <a:xfrm>
            <a:off x="5587273" y="3657600"/>
            <a:ext cx="914281" cy="762000"/>
          </a:xfrm>
          <a:prstGeom prst="ellipse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sz="6600">
                <a:solidFill>
                  <a:srgbClr val="FFFF66"/>
                </a:solidFill>
                <a:latin typeface="Boulder" charset="0"/>
              </a:rPr>
              <a:t>?</a:t>
            </a:r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7314248" y="3657600"/>
            <a:ext cx="914281" cy="762000"/>
          </a:xfrm>
          <a:prstGeom prst="ellipse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sz="6600">
                <a:solidFill>
                  <a:srgbClr val="FFFF66"/>
                </a:solidFill>
                <a:latin typeface="Boulder" charset="0"/>
              </a:rPr>
              <a:t>?</a:t>
            </a:r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auto">
          <a:xfrm>
            <a:off x="9041223" y="3657600"/>
            <a:ext cx="914281" cy="762000"/>
          </a:xfrm>
          <a:prstGeom prst="ellipse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sz="6600">
                <a:solidFill>
                  <a:srgbClr val="FFFF66"/>
                </a:solidFill>
                <a:latin typeface="Boulder" charset="0"/>
              </a:rPr>
              <a:t>?</a:t>
            </a:r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10768198" y="3657600"/>
            <a:ext cx="914281" cy="762000"/>
          </a:xfrm>
          <a:prstGeom prst="ellipse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sz="6600">
                <a:solidFill>
                  <a:srgbClr val="FFFF66"/>
                </a:solidFill>
                <a:latin typeface="Boulder" charset="0"/>
              </a:rPr>
              <a:t>?</a:t>
            </a:r>
          </a:p>
        </p:txBody>
      </p:sp>
      <p:sp>
        <p:nvSpPr>
          <p:cNvPr id="36" name="AutoShape 31"/>
          <p:cNvSpPr>
            <a:spLocks noChangeArrowheads="1"/>
          </p:cNvSpPr>
          <p:nvPr/>
        </p:nvSpPr>
        <p:spPr bwMode="auto">
          <a:xfrm>
            <a:off x="2031735" y="3200400"/>
            <a:ext cx="1117455" cy="1676400"/>
          </a:xfrm>
          <a:prstGeom prst="upDownArrow">
            <a:avLst>
              <a:gd name="adj1" fmla="val 50000"/>
              <a:gd name="adj2" fmla="val 54602"/>
            </a:avLst>
          </a:prstGeom>
          <a:gradFill rotWithShape="1">
            <a:gsLst>
              <a:gs pos="0">
                <a:srgbClr val="3333FF"/>
              </a:gs>
              <a:gs pos="50000">
                <a:srgbClr val="99CCFF"/>
              </a:gs>
              <a:gs pos="100000">
                <a:srgbClr val="3333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5" name="Oval 32"/>
          <p:cNvSpPr>
            <a:spLocks noChangeArrowheads="1"/>
          </p:cNvSpPr>
          <p:nvPr/>
        </p:nvSpPr>
        <p:spPr bwMode="auto">
          <a:xfrm>
            <a:off x="2133322" y="3657600"/>
            <a:ext cx="914281" cy="762000"/>
          </a:xfrm>
          <a:prstGeom prst="ellipse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sz="6600">
                <a:solidFill>
                  <a:srgbClr val="FFFF66"/>
                </a:solidFill>
                <a:latin typeface="Boulder" charset="0"/>
              </a:rPr>
              <a:t>?</a:t>
            </a:r>
          </a:p>
        </p:txBody>
      </p:sp>
      <p:sp>
        <p:nvSpPr>
          <p:cNvPr id="30" name="WordArt 6"/>
          <p:cNvSpPr>
            <a:spLocks noChangeArrowheads="1" noChangeShapeType="1" noTextEdit="1"/>
          </p:cNvSpPr>
          <p:nvPr/>
        </p:nvSpPr>
        <p:spPr bwMode="auto">
          <a:xfrm>
            <a:off x="101587" y="3762376"/>
            <a:ext cx="1625388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blurRad="63500" dist="125724" dir="18900000" algn="ctr" rotWithShape="0">
                    <a:srgbClr val="000099">
                      <a:alpha val="74997"/>
                    </a:srgbClr>
                  </a:outerShdw>
                </a:effectLst>
                <a:latin typeface="Impact" panose="020B0806030902050204"/>
                <a:ea typeface="Impact" panose="020B0806030902050204"/>
                <a:cs typeface="Impact" panose="020B0806030902050204"/>
              </a:rPr>
              <a:t>HUBUNGAN</a:t>
            </a:r>
          </a:p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blurRad="63500" dist="125724" dir="18900000" algn="ctr" rotWithShape="0">
                    <a:srgbClr val="000099">
                      <a:alpha val="74997"/>
                    </a:srgbClr>
                  </a:outerShdw>
                </a:effectLst>
                <a:latin typeface="Impact" panose="020B0806030902050204"/>
                <a:ea typeface="Impact" panose="020B0806030902050204"/>
                <a:cs typeface="Impact" panose="020B0806030902050204"/>
              </a:rPr>
              <a:t>SEBAB-AKIBAT</a:t>
            </a:r>
          </a:p>
        </p:txBody>
      </p:sp>
      <p:sp>
        <p:nvSpPr>
          <p:cNvPr id="85020" name="WordArt 51"/>
          <p:cNvSpPr>
            <a:spLocks noChangeArrowheads="1" noChangeShapeType="1" noTextEdit="1"/>
          </p:cNvSpPr>
          <p:nvPr/>
        </p:nvSpPr>
        <p:spPr bwMode="auto">
          <a:xfrm>
            <a:off x="203173" y="2133600"/>
            <a:ext cx="1523802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</a:ln>
                <a:gradFill rotWithShape="1">
                  <a:gsLst>
                    <a:gs pos="0">
                      <a:srgbClr val="000099"/>
                    </a:gs>
                    <a:gs pos="50000">
                      <a:srgbClr val="99CC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effectLst>
                  <a:outerShdw blurRad="63500" dist="38099" dir="2700000" algn="ctr" rotWithShape="0">
                    <a:srgbClr val="990000">
                      <a:alpha val="74997"/>
                    </a:srgbClr>
                  </a:outerShdw>
                </a:effectLst>
                <a:latin typeface="Impact" panose="020B0806030902050204"/>
                <a:ea typeface="Impact" panose="020B0806030902050204"/>
                <a:cs typeface="Impact" panose="020B0806030902050204"/>
              </a:rPr>
              <a:t>TUJUAN</a:t>
            </a:r>
          </a:p>
        </p:txBody>
      </p:sp>
      <p:sp>
        <p:nvSpPr>
          <p:cNvPr id="85021" name="WordArt 51"/>
          <p:cNvSpPr>
            <a:spLocks noChangeArrowheads="1" noChangeShapeType="1" noTextEdit="1"/>
          </p:cNvSpPr>
          <p:nvPr/>
        </p:nvSpPr>
        <p:spPr bwMode="auto">
          <a:xfrm>
            <a:off x="203173" y="5334000"/>
            <a:ext cx="1523802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</a:ln>
                <a:gradFill rotWithShape="1">
                  <a:gsLst>
                    <a:gs pos="0">
                      <a:srgbClr val="000099"/>
                    </a:gs>
                    <a:gs pos="50000">
                      <a:srgbClr val="99CC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effectLst>
                  <a:outerShdw blurRad="63500" dist="38099" dir="2700000" algn="ctr" rotWithShape="0">
                    <a:srgbClr val="990000">
                      <a:alpha val="74997"/>
                    </a:srgbClr>
                  </a:outerShdw>
                </a:effectLst>
                <a:latin typeface="Impact" panose="020B0806030902050204"/>
                <a:ea typeface="Impact" panose="020B0806030902050204"/>
                <a:cs typeface="Impact" panose="020B0806030902050204"/>
              </a:rPr>
              <a:t>SASARAN</a:t>
            </a: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0" y="0"/>
            <a:ext cx="12190413" cy="652898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KESELARASAN – RELEVANSI TUJUAN - SASARAN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ndara" panose="020E0502030303020204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4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46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0" grpId="0" bldLvl="0" animBg="1"/>
      <p:bldP spid="41" grpId="0" bldLvl="0" animBg="1"/>
      <p:bldP spid="37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55" grpId="0" bldLvl="0" animBg="1"/>
      <p:bldP spid="3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Rounded Rectangle 300"/>
          <p:cNvSpPr/>
          <p:nvPr/>
        </p:nvSpPr>
        <p:spPr>
          <a:xfrm>
            <a:off x="493241" y="1600199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MAKA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503516" y="4083475"/>
            <a:ext cx="707982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JIKA</a:t>
            </a:r>
            <a:endParaRPr lang="id-ID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6398140" y="1600199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MAKA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6408415" y="4083475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JIKA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3300794" y="1615650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AKIBAT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9227663" y="1615650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AKIBAT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9237937" y="4098925"/>
            <a:ext cx="2593745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SEBAB</a:t>
            </a:r>
            <a:endParaRPr lang="id-ID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0114895" y="535066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</a:rPr>
              <a:t>✖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338795" y="5358388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</a:rPr>
              <a:t>✖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4158456" y="535066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latin typeface="Zapf Dingbats"/>
                <a:ea typeface="Zapf Dingbats"/>
                <a:cs typeface="Zapf Dingbats"/>
              </a:rPr>
              <a:t>✔</a:t>
            </a:r>
            <a:endParaRPr lang="en-US" sz="4800" dirty="0"/>
          </a:p>
        </p:txBody>
      </p:sp>
      <p:sp>
        <p:nvSpPr>
          <p:cNvPr id="66" name="Rectangle 65"/>
          <p:cNvSpPr/>
          <p:nvPr/>
        </p:nvSpPr>
        <p:spPr>
          <a:xfrm>
            <a:off x="1468081" y="534231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latin typeface="Zapf Dingbats"/>
                <a:ea typeface="Zapf Dingbats"/>
                <a:cs typeface="Zapf Dingbats"/>
              </a:rPr>
              <a:t>✔</a:t>
            </a:r>
            <a:endParaRPr lang="en-US" sz="4800" dirty="0"/>
          </a:p>
        </p:txBody>
      </p:sp>
      <p:cxnSp>
        <p:nvCxnSpPr>
          <p:cNvPr id="67" name="Elbow Connector 66"/>
          <p:cNvCxnSpPr>
            <a:stCxn id="301" idx="2"/>
            <a:endCxn id="54" idx="0"/>
          </p:cNvCxnSpPr>
          <p:nvPr/>
        </p:nvCxnSpPr>
        <p:spPr>
          <a:xfrm rot="5400000">
            <a:off x="515986" y="2809347"/>
            <a:ext cx="1615648" cy="93260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59" idx="2"/>
            <a:endCxn id="33" idx="0"/>
          </p:cNvCxnSpPr>
          <p:nvPr/>
        </p:nvCxnSpPr>
        <p:spPr>
          <a:xfrm rot="5400000" flipV="1">
            <a:off x="3794267" y="3285597"/>
            <a:ext cx="1616075" cy="9312"/>
          </a:xfrm>
          <a:prstGeom prst="bentConnector3">
            <a:avLst>
              <a:gd name="adj1" fmla="val 5002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Elbow Connector 74"/>
          <p:cNvCxnSpPr>
            <a:stCxn id="56" idx="2"/>
          </p:cNvCxnSpPr>
          <p:nvPr/>
        </p:nvCxnSpPr>
        <p:spPr>
          <a:xfrm rot="5400000">
            <a:off x="6887478" y="3274802"/>
            <a:ext cx="1615440" cy="4233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1413986" y="4091200"/>
            <a:ext cx="707982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JIKA</a:t>
            </a:r>
            <a:endParaRPr lang="id-ID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324455" y="4098925"/>
            <a:ext cx="707982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JIKA</a:t>
            </a:r>
            <a:endParaRPr lang="id-ID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Elbow Connector 24"/>
          <p:cNvCxnSpPr>
            <a:stCxn id="301" idx="2"/>
            <a:endCxn id="22" idx="0"/>
          </p:cNvCxnSpPr>
          <p:nvPr/>
        </p:nvCxnSpPr>
        <p:spPr>
          <a:xfrm rot="5400000">
            <a:off x="967361" y="3268445"/>
            <a:ext cx="1623373" cy="2213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301" idx="2"/>
            <a:endCxn id="23" idx="0"/>
          </p:cNvCxnSpPr>
          <p:nvPr/>
        </p:nvCxnSpPr>
        <p:spPr>
          <a:xfrm rot="16200000" flipH="1">
            <a:off x="1418731" y="2839209"/>
            <a:ext cx="1631098" cy="88833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3342974" y="4091200"/>
            <a:ext cx="707982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BAB</a:t>
            </a:r>
            <a:endParaRPr lang="id-ID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4253444" y="4098925"/>
            <a:ext cx="707982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BAB</a:t>
            </a:r>
            <a:endParaRPr lang="id-ID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5163913" y="4106650"/>
            <a:ext cx="707982" cy="867627"/>
          </a:xfrm>
          <a:prstGeom prst="roundRect">
            <a:avLst/>
          </a:prstGeom>
          <a:solidFill>
            <a:srgbClr val="CCE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BAB</a:t>
            </a:r>
            <a:endParaRPr lang="id-ID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" name="Elbow Connector 1"/>
          <p:cNvCxnSpPr>
            <a:stCxn id="61" idx="2"/>
          </p:cNvCxnSpPr>
          <p:nvPr/>
        </p:nvCxnSpPr>
        <p:spPr>
          <a:xfrm rot="5400000">
            <a:off x="9712966" y="3293852"/>
            <a:ext cx="1623695" cy="4233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Elbow Connector 2"/>
          <p:cNvCxnSpPr>
            <a:endCxn id="34" idx="0"/>
          </p:cNvCxnSpPr>
          <p:nvPr/>
        </p:nvCxnSpPr>
        <p:spPr>
          <a:xfrm rot="5400000" flipV="1">
            <a:off x="4237543" y="2826340"/>
            <a:ext cx="1639570" cy="920207"/>
          </a:xfrm>
          <a:prstGeom prst="bentConnector3">
            <a:avLst>
              <a:gd name="adj1" fmla="val 50019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3"/>
          <p:cNvCxnSpPr>
            <a:endCxn id="32" idx="0"/>
          </p:cNvCxnSpPr>
          <p:nvPr/>
        </p:nvCxnSpPr>
        <p:spPr>
          <a:xfrm rot="5400000">
            <a:off x="3339454" y="2823904"/>
            <a:ext cx="1624965" cy="90920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 txBox="1">
            <a:spLocks/>
          </p:cNvSpPr>
          <p:nvPr/>
        </p:nvSpPr>
        <p:spPr>
          <a:xfrm>
            <a:off x="0" y="0"/>
            <a:ext cx="12190413" cy="652898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KECUKUPAN TUJUAN - SASARAN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ndara" panose="020E0502030303020204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35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47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4"/>
          <p:cNvSpPr>
            <a:spLocks noChangeArrowheads="1"/>
          </p:cNvSpPr>
          <p:nvPr/>
        </p:nvSpPr>
        <p:spPr bwMode="auto">
          <a:xfrm>
            <a:off x="2539670" y="1214422"/>
            <a:ext cx="8838049" cy="1752600"/>
          </a:xfrm>
          <a:prstGeom prst="flowChartAlternateProcess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 sz="2800">
                <a:latin typeface="Comic Sans MS" panose="030F0702030302020204" pitchFamily="66" charset="0"/>
              </a:rPr>
              <a:t>Meningkatkan kualitas kesehatan masyarakat</a:t>
            </a:r>
            <a:endParaRPr lang="en-US" sz="2800" b="1">
              <a:latin typeface="Comic Sans MS" panose="030F0702030302020204" pitchFamily="66" charset="0"/>
            </a:endParaRPr>
          </a:p>
        </p:txBody>
      </p:sp>
      <p:sp>
        <p:nvSpPr>
          <p:cNvPr id="20" name="AutoShape 24"/>
          <p:cNvSpPr>
            <a:spLocks noChangeArrowheads="1"/>
          </p:cNvSpPr>
          <p:nvPr/>
        </p:nvSpPr>
        <p:spPr bwMode="auto">
          <a:xfrm>
            <a:off x="4810786" y="4491022"/>
            <a:ext cx="4291161" cy="1752600"/>
          </a:xfrm>
          <a:prstGeom prst="flowChartAlternate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r>
              <a:rPr lang="en-US">
                <a:latin typeface="Comic Sans MS" panose="030F0702030302020204" pitchFamily="66" charset="0"/>
              </a:rPr>
              <a:t>Terpenuhinya pelayanan kesehatan dasar dan rujukan yang berkualitas</a:t>
            </a:r>
            <a:r>
              <a:rPr lang="id-ID">
                <a:latin typeface="Comic Sans MS" panose="030F0702030302020204" pitchFamily="66" charset="0"/>
              </a:rPr>
              <a:t> serta upaya pencegahan dan promosi kesehatan</a:t>
            </a:r>
            <a:endParaRPr lang="en-US">
              <a:latin typeface="Comic Sans MS" panose="030F0702030302020204" pitchFamily="66" charset="0"/>
            </a:endParaRPr>
          </a:p>
        </p:txBody>
      </p:sp>
      <p:sp>
        <p:nvSpPr>
          <p:cNvPr id="36" name="AutoShape 31"/>
          <p:cNvSpPr>
            <a:spLocks noChangeArrowheads="1"/>
          </p:cNvSpPr>
          <p:nvPr/>
        </p:nvSpPr>
        <p:spPr bwMode="auto">
          <a:xfrm>
            <a:off x="6399967" y="2890822"/>
            <a:ext cx="1117455" cy="1676400"/>
          </a:xfrm>
          <a:prstGeom prst="upDownArrow">
            <a:avLst>
              <a:gd name="adj1" fmla="val 50000"/>
              <a:gd name="adj2" fmla="val 54602"/>
            </a:avLst>
          </a:prstGeom>
          <a:gradFill rotWithShape="1">
            <a:gsLst>
              <a:gs pos="0">
                <a:srgbClr val="3333FF"/>
              </a:gs>
              <a:gs pos="50000">
                <a:srgbClr val="99CCFF"/>
              </a:gs>
              <a:gs pos="100000">
                <a:srgbClr val="3333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5" name="Oval 32"/>
          <p:cNvSpPr>
            <a:spLocks noChangeArrowheads="1"/>
          </p:cNvSpPr>
          <p:nvPr/>
        </p:nvSpPr>
        <p:spPr bwMode="auto">
          <a:xfrm>
            <a:off x="6501554" y="3348022"/>
            <a:ext cx="914281" cy="762000"/>
          </a:xfrm>
          <a:prstGeom prst="ellipse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sz="6600">
                <a:solidFill>
                  <a:srgbClr val="FFFF66"/>
                </a:solidFill>
                <a:latin typeface="Boulder" charset="0"/>
              </a:rPr>
              <a:t>?</a:t>
            </a:r>
          </a:p>
        </p:txBody>
      </p:sp>
      <p:sp>
        <p:nvSpPr>
          <p:cNvPr id="30" name="WordArt 6"/>
          <p:cNvSpPr>
            <a:spLocks noChangeArrowheads="1" noChangeShapeType="1" noTextEdit="1"/>
          </p:cNvSpPr>
          <p:nvPr/>
        </p:nvSpPr>
        <p:spPr bwMode="auto">
          <a:xfrm>
            <a:off x="101587" y="3452798"/>
            <a:ext cx="1625388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blurRad="63500" dist="125724" dir="18900000" algn="ctr" rotWithShape="0">
                    <a:srgbClr val="000099">
                      <a:alpha val="74997"/>
                    </a:srgbClr>
                  </a:outerShdw>
                </a:effectLst>
                <a:latin typeface="Impact" panose="020B0806030902050204"/>
                <a:ea typeface="Impact" panose="020B0806030902050204"/>
                <a:cs typeface="Impact" panose="020B0806030902050204"/>
              </a:rPr>
              <a:t>KECUKUPAN </a:t>
            </a:r>
          </a:p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blurRad="63500" dist="125724" dir="18900000" algn="ctr" rotWithShape="0">
                    <a:srgbClr val="000099">
                      <a:alpha val="74997"/>
                    </a:srgbClr>
                  </a:outerShdw>
                </a:effectLst>
                <a:latin typeface="Impact" panose="020B0806030902050204"/>
                <a:ea typeface="Impact" panose="020B0806030902050204"/>
                <a:cs typeface="Impact" panose="020B0806030902050204"/>
              </a:rPr>
              <a:t>SASARAN</a:t>
            </a:r>
          </a:p>
        </p:txBody>
      </p:sp>
      <p:sp>
        <p:nvSpPr>
          <p:cNvPr id="88072" name="WordArt 51"/>
          <p:cNvSpPr>
            <a:spLocks noChangeArrowheads="1" noChangeShapeType="1" noTextEdit="1"/>
          </p:cNvSpPr>
          <p:nvPr/>
        </p:nvSpPr>
        <p:spPr bwMode="auto">
          <a:xfrm>
            <a:off x="203173" y="1824022"/>
            <a:ext cx="1523802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</a:ln>
                <a:gradFill rotWithShape="1">
                  <a:gsLst>
                    <a:gs pos="0">
                      <a:srgbClr val="000099"/>
                    </a:gs>
                    <a:gs pos="50000">
                      <a:srgbClr val="99CC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effectLst>
                  <a:outerShdw blurRad="63500" dist="38099" dir="2700000" algn="ctr" rotWithShape="0">
                    <a:srgbClr val="990000">
                      <a:alpha val="74997"/>
                    </a:srgbClr>
                  </a:outerShdw>
                </a:effectLst>
                <a:latin typeface="Impact" panose="020B0806030902050204"/>
                <a:ea typeface="Impact" panose="020B0806030902050204"/>
                <a:cs typeface="Impact" panose="020B0806030902050204"/>
              </a:rPr>
              <a:t>TUJUAN</a:t>
            </a:r>
          </a:p>
        </p:txBody>
      </p:sp>
      <p:sp>
        <p:nvSpPr>
          <p:cNvPr id="88073" name="WordArt 51"/>
          <p:cNvSpPr>
            <a:spLocks noChangeArrowheads="1" noChangeShapeType="1" noTextEdit="1"/>
          </p:cNvSpPr>
          <p:nvPr/>
        </p:nvSpPr>
        <p:spPr bwMode="auto">
          <a:xfrm>
            <a:off x="203173" y="5024422"/>
            <a:ext cx="1523802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</a:ln>
                <a:gradFill rotWithShape="1">
                  <a:gsLst>
                    <a:gs pos="0">
                      <a:srgbClr val="000099"/>
                    </a:gs>
                    <a:gs pos="50000">
                      <a:srgbClr val="99CC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effectLst>
                  <a:outerShdw blurRad="63500" dist="38099" dir="2700000" algn="ctr" rotWithShape="0">
                    <a:srgbClr val="990000">
                      <a:alpha val="74997"/>
                    </a:srgbClr>
                  </a:outerShdw>
                </a:effectLst>
                <a:latin typeface="Impact" panose="020B0806030902050204"/>
                <a:ea typeface="Impact" panose="020B0806030902050204"/>
                <a:cs typeface="Impact" panose="020B0806030902050204"/>
              </a:rPr>
              <a:t>SASARAN</a:t>
            </a:r>
          </a:p>
        </p:txBody>
      </p:sp>
      <p:sp>
        <p:nvSpPr>
          <p:cNvPr id="11" name="AutoShape 24"/>
          <p:cNvSpPr>
            <a:spLocks noChangeArrowheads="1"/>
          </p:cNvSpPr>
          <p:nvPr/>
        </p:nvSpPr>
        <p:spPr bwMode="auto">
          <a:xfrm>
            <a:off x="9282424" y="4491022"/>
            <a:ext cx="2333877" cy="1752600"/>
          </a:xfrm>
          <a:prstGeom prst="flowChartAlternate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12" name="Oval 32"/>
          <p:cNvSpPr>
            <a:spLocks noChangeArrowheads="1"/>
          </p:cNvSpPr>
          <p:nvPr/>
        </p:nvSpPr>
        <p:spPr bwMode="auto">
          <a:xfrm>
            <a:off x="9906542" y="5011847"/>
            <a:ext cx="1081630" cy="762000"/>
          </a:xfrm>
          <a:prstGeom prst="ellipse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sz="6600">
                <a:solidFill>
                  <a:srgbClr val="FFFF66"/>
                </a:solidFill>
                <a:latin typeface="Boulder" charset="0"/>
              </a:rPr>
              <a:t>?</a:t>
            </a:r>
          </a:p>
        </p:txBody>
      </p:sp>
      <p:sp>
        <p:nvSpPr>
          <p:cNvPr id="13" name="AutoShape 24"/>
          <p:cNvSpPr>
            <a:spLocks noChangeArrowheads="1"/>
          </p:cNvSpPr>
          <p:nvPr/>
        </p:nvSpPr>
        <p:spPr bwMode="auto">
          <a:xfrm>
            <a:off x="2294548" y="4491022"/>
            <a:ext cx="2333877" cy="1752600"/>
          </a:xfrm>
          <a:prstGeom prst="flowChartAlternateProcess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15" name="Oval 32"/>
          <p:cNvSpPr>
            <a:spLocks noChangeArrowheads="1"/>
          </p:cNvSpPr>
          <p:nvPr/>
        </p:nvSpPr>
        <p:spPr bwMode="auto">
          <a:xfrm>
            <a:off x="2918667" y="5011847"/>
            <a:ext cx="1081630" cy="762000"/>
          </a:xfrm>
          <a:prstGeom prst="ellipse">
            <a:avLst/>
          </a:prstGeom>
          <a:solidFill>
            <a:schemeClr val="accent2">
              <a:alpha val="50195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sz="6600">
                <a:solidFill>
                  <a:srgbClr val="FFFF66"/>
                </a:solidFill>
                <a:latin typeface="Boulder" charset="0"/>
              </a:rPr>
              <a:t>?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0" y="0"/>
            <a:ext cx="12190413" cy="652898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ndara" panose="020E0502030303020204" pitchFamily="34" charset="0"/>
                <a:ea typeface="Dotum" pitchFamily="34" charset="-127"/>
                <a:cs typeface="Arial" charset="0"/>
              </a:rPr>
              <a:t>KECUKUPAN TUJUAN - SASARAN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ndara" panose="020E0502030303020204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18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48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55" grpId="0" bldLvl="0" animBg="1"/>
      <p:bldP spid="30" grpId="0" animBg="1"/>
      <p:bldP spid="12" grpId="0" bldLvl="0" animBg="1"/>
      <p:bldP spid="1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0" y="2643182"/>
            <a:ext cx="12190413" cy="857256"/>
          </a:xfrm>
          <a:prstGeom prst="rect">
            <a:avLst/>
          </a:prstGeom>
          <a:solidFill>
            <a:srgbClr val="9900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id-ID" sz="44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PERUMUSAN </a:t>
            </a:r>
            <a:r>
              <a:rPr lang="id-ID" sz="44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TARGET</a:t>
            </a:r>
            <a:endParaRPr lang="id-ID" sz="4400" dirty="0">
              <a:solidFill>
                <a:schemeClr val="bg1"/>
              </a:solidFill>
              <a:latin typeface="Rockwell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26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48461" y="11539"/>
            <a:ext cx="12238875" cy="620713"/>
          </a:xfrm>
          <a:prstGeom prst="rect">
            <a:avLst/>
          </a:prstGeom>
          <a:solidFill>
            <a:srgbClr val="00206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8" rIns="91348" anchor="ctr"/>
          <a:lstStyle/>
          <a:p>
            <a:pPr algn="ctr">
              <a:defRPr/>
            </a:pPr>
            <a:r>
              <a:rPr lang="en-US" sz="4000" dirty="0" err="1" smtClean="0">
                <a:solidFill>
                  <a:schemeClr val="bg1"/>
                </a:solidFill>
                <a:latin typeface="Bernard MT Condensed" pitchFamily="18" charset="0"/>
                <a:ea typeface="Tahoma" pitchFamily="34" charset="0"/>
                <a:cs typeface="Tahoma" pitchFamily="34" charset="0"/>
              </a:rPr>
              <a:t>Ruang</a:t>
            </a:r>
            <a:r>
              <a:rPr lang="en-US" sz="4000" dirty="0" smtClean="0">
                <a:solidFill>
                  <a:schemeClr val="bg1"/>
                </a:solidFill>
                <a:latin typeface="Bernard MT Condensed" pitchFamily="18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Bernard MT Condensed" pitchFamily="18" charset="0"/>
                <a:ea typeface="Tahoma" pitchFamily="34" charset="0"/>
                <a:cs typeface="Tahoma" pitchFamily="34" charset="0"/>
              </a:rPr>
              <a:t>Lingkup</a:t>
            </a:r>
            <a:r>
              <a:rPr lang="en-US" sz="4000" dirty="0" smtClean="0">
                <a:solidFill>
                  <a:schemeClr val="bg1"/>
                </a:solidFill>
                <a:latin typeface="Bernard MT Condensed" pitchFamily="18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Bernard MT Condensed" pitchFamily="18" charset="0"/>
                <a:ea typeface="Arial Unicode MS" pitchFamily="34" charset="-128"/>
                <a:cs typeface="Arial Unicode MS" pitchFamily="34" charset="-128"/>
              </a:rPr>
              <a:t>Perencanaan</a:t>
            </a:r>
            <a:r>
              <a:rPr lang="en-US" sz="3600" dirty="0" smtClean="0">
                <a:solidFill>
                  <a:schemeClr val="bg1"/>
                </a:solidFill>
                <a:latin typeface="Bernard MT Condensed" pitchFamily="18" charset="0"/>
                <a:ea typeface="Arial Unicode MS" pitchFamily="34" charset="-128"/>
                <a:cs typeface="Arial Unicode MS" pitchFamily="34" charset="-128"/>
              </a:rPr>
              <a:t> Pembangunan</a:t>
            </a:r>
            <a:endParaRPr lang="id-ID" sz="3200" dirty="0">
              <a:solidFill>
                <a:schemeClr val="bg1"/>
              </a:solidFill>
              <a:latin typeface="Bernard MT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165984" y="714356"/>
          <a:ext cx="10904909" cy="5995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3841"/>
                <a:gridCol w="8791068"/>
              </a:tblGrid>
              <a:tr h="11067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id-ID" sz="1400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 marL="114658" marR="1146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en-US" sz="1600" b="0" i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tahun</a:t>
                      </a:r>
                      <a:endParaRPr lang="en-US" sz="1600" b="0" i="0" baseline="0" dirty="0" smtClean="0">
                        <a:solidFill>
                          <a:schemeClr val="bg1"/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id-ID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Penjabaran v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isi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misi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arah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k</a:t>
                      </a:r>
                      <a:r>
                        <a:rPr lang="id-ID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ebijakan, sasaran pokok bangda jangka panjang</a:t>
                      </a:r>
                      <a:endParaRPr lang="en-US" sz="1600" b="0" i="0" baseline="0" dirty="0" smtClean="0">
                        <a:solidFill>
                          <a:schemeClr val="bg1"/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id-ID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Berpedoman pada RPJPN dan RTRW</a:t>
                      </a:r>
                      <a:endParaRPr lang="en-US" sz="1600" b="0" i="0" baseline="0" dirty="0" smtClean="0">
                        <a:solidFill>
                          <a:schemeClr val="bg1"/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Ditetapkan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dg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perda</a:t>
                      </a:r>
                      <a:endParaRPr lang="id-ID" sz="1600" b="0" i="0" dirty="0" smtClean="0">
                        <a:solidFill>
                          <a:schemeClr val="bg1"/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4658" marR="114658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</a:tr>
              <a:tr h="12690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14658" marR="1146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en-US" sz="1600" b="0" i="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5 </a:t>
                      </a:r>
                      <a:r>
                        <a:rPr lang="en-US" sz="1600" b="0" i="0" baseline="0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tahun</a:t>
                      </a:r>
                      <a:r>
                        <a:rPr lang="id-ID" sz="1600" b="0" i="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, berpedoman pada RPJPD dan RPJMN</a:t>
                      </a:r>
                      <a:endParaRPr lang="en-US" sz="1600" b="0" i="0" baseline="0" dirty="0" smtClean="0">
                        <a:solidFill>
                          <a:schemeClr val="bg1">
                            <a:lumMod val="95000"/>
                          </a:schemeClr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id-ID" sz="1600" b="0" i="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Penjabaran v</a:t>
                      </a:r>
                      <a:r>
                        <a:rPr lang="en-US" sz="1600" b="0" i="0" baseline="0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isi</a:t>
                      </a:r>
                      <a:r>
                        <a:rPr lang="en-US" sz="1600" b="0" i="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600" b="0" i="0" baseline="0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misi</a:t>
                      </a:r>
                      <a:r>
                        <a:rPr lang="en-US" sz="1600" b="0" i="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, program KDH</a:t>
                      </a: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en-US" sz="1600" b="0" i="0" baseline="0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Memuat</a:t>
                      </a:r>
                      <a:r>
                        <a:rPr lang="id-ID" sz="1600" b="0" i="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tujuan, sasaran, strategi, arah kebijakan bangda dan keuda, program PD dan lintas PD, disertai kerangka pendanaan indikatif</a:t>
                      </a:r>
                      <a:endParaRPr lang="en-US" sz="1600" b="0" i="0" baseline="0" dirty="0" smtClean="0">
                        <a:solidFill>
                          <a:schemeClr val="bg1">
                            <a:lumMod val="95000"/>
                          </a:schemeClr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en-US" sz="1600" b="0" i="0" baseline="0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Ditetapkan</a:t>
                      </a:r>
                      <a:r>
                        <a:rPr lang="en-US" sz="1600" b="0" i="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dg </a:t>
                      </a:r>
                      <a:r>
                        <a:rPr lang="en-US" sz="1600" b="0" i="0" baseline="0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perda</a:t>
                      </a:r>
                      <a:r>
                        <a:rPr lang="id-ID" sz="1600" b="0" i="0" baseline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, paling lambat 6 (enam) bulan paska pelantikan</a:t>
                      </a:r>
                      <a:endParaRPr lang="id-ID" sz="1600" b="0" i="0" dirty="0" smtClean="0">
                        <a:solidFill>
                          <a:schemeClr val="bg1">
                            <a:lumMod val="95000"/>
                          </a:schemeClr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4658" marR="114658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</a:tr>
              <a:tr h="11519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id-ID" sz="1400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 marL="114658" marR="1146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tahunan</a:t>
                      </a:r>
                      <a:endParaRPr lang="en-US" sz="1600" b="0" i="0" baseline="0" dirty="0" smtClean="0">
                        <a:solidFill>
                          <a:schemeClr val="bg1"/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Penjabaran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RPJM</a:t>
                      </a:r>
                      <a:r>
                        <a:rPr lang="id-ID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D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id-ID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berpedoman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RKP</a:t>
                      </a:r>
                      <a:r>
                        <a:rPr lang="id-ID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dan program strategis nasional</a:t>
                      </a:r>
                      <a:endParaRPr lang="en-US" sz="1600" b="0" i="0" baseline="0" dirty="0" smtClean="0">
                        <a:solidFill>
                          <a:schemeClr val="bg1"/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Memuat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ranc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kerangka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ekon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dae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prioritas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bangda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renja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dan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pendanaan</a:t>
                      </a:r>
                      <a:endParaRPr lang="id-ID" sz="1600" b="0" i="0" baseline="0" dirty="0" smtClean="0">
                        <a:solidFill>
                          <a:schemeClr val="bg1"/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Ditetapkan</a:t>
                      </a:r>
                      <a:r>
                        <a:rPr lang="en-US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dg </a:t>
                      </a:r>
                      <a:r>
                        <a:rPr lang="en-US" sz="1600" b="0" i="0" baseline="0" dirty="0" err="1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perkada</a:t>
                      </a:r>
                      <a:r>
                        <a:rPr lang="id-ID" sz="1600" b="0" i="0" baseline="0" dirty="0" smtClean="0">
                          <a:solidFill>
                            <a:schemeClr val="bg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, seteleh RKP ditetapkan atau paling lambat bulan Juni</a:t>
                      </a:r>
                      <a:endParaRPr lang="id-ID" sz="1600" b="0" i="0" dirty="0" smtClean="0">
                        <a:solidFill>
                          <a:schemeClr val="bg1"/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4658" marR="114658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</a:tr>
              <a:tr h="11156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14658" marR="1146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en-US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5 </a:t>
                      </a:r>
                      <a:r>
                        <a:rPr lang="en-US" sz="1600" b="0" i="0" baseline="0" dirty="0" err="1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tahun</a:t>
                      </a:r>
                      <a:endParaRPr lang="en-US" sz="1600" b="0" i="0" baseline="0" dirty="0" smtClean="0">
                        <a:solidFill>
                          <a:schemeClr val="tx1"/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id-ID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Memuat </a:t>
                      </a:r>
                      <a:r>
                        <a:rPr lang="en-US" sz="1600" b="0" i="0" baseline="0" dirty="0" err="1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tujuan</a:t>
                      </a:r>
                      <a:r>
                        <a:rPr lang="en-US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lang="id-ID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sasaran, </a:t>
                      </a:r>
                      <a:r>
                        <a:rPr lang="en-US" sz="1600" b="0" i="0" baseline="0" dirty="0" err="1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prog</a:t>
                      </a:r>
                      <a:r>
                        <a:rPr lang="id-ID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ram dan </a:t>
                      </a:r>
                      <a:r>
                        <a:rPr lang="en-US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keg</a:t>
                      </a:r>
                      <a:r>
                        <a:rPr lang="id-ID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iatan</a:t>
                      </a:r>
                      <a:r>
                        <a:rPr lang="en-US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0" i="0" baseline="0" dirty="0" err="1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pemb</a:t>
                      </a:r>
                      <a:r>
                        <a:rPr lang="id-ID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dalam rangka pelaksanaan urusan penyelenggaraan pemerintahan</a:t>
                      </a:r>
                      <a:endParaRPr lang="en-US" sz="1600" b="0" i="0" baseline="0" dirty="0" smtClean="0">
                        <a:solidFill>
                          <a:schemeClr val="tx1"/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en-US" sz="1600" b="0" i="0" baseline="0" dirty="0" err="1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Disusun</a:t>
                      </a:r>
                      <a:r>
                        <a:rPr lang="en-US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0" i="0" baseline="0" dirty="0" err="1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sesuai</a:t>
                      </a:r>
                      <a:r>
                        <a:rPr lang="en-US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0" i="0" baseline="0" dirty="0" err="1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tupoksi</a:t>
                      </a:r>
                      <a:r>
                        <a:rPr lang="en-US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id-ID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O</a:t>
                      </a:r>
                      <a:r>
                        <a:rPr lang="en-US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PD, </a:t>
                      </a:r>
                      <a:r>
                        <a:rPr lang="en-US" sz="1600" b="0" i="0" baseline="0" dirty="0" err="1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berpedoman</a:t>
                      </a:r>
                      <a:r>
                        <a:rPr lang="en-US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RPJMD</a:t>
                      </a: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en-US" sz="1600" b="0" i="0" baseline="0" dirty="0" err="1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Ditetapkan</a:t>
                      </a:r>
                      <a:r>
                        <a:rPr lang="en-US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dg </a:t>
                      </a:r>
                      <a:r>
                        <a:rPr lang="id-ID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perkada, paling lambat 1 (satu) bulan setelah penetapan Perda RPJMD</a:t>
                      </a:r>
                      <a:endParaRPr lang="id-ID" sz="1600" b="0" i="0" dirty="0" smtClean="0">
                        <a:solidFill>
                          <a:schemeClr val="tx1"/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4658" marR="114658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1156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14658" marR="114658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id-ID" sz="1600" b="0" i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Tahunan, Penjabaran Renstra PD</a:t>
                      </a: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id-ID" sz="1600" b="0" i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Memuat program, kegiatan, lokasi, kelompok sasaran, disertai indikator kinerja dan pendanaan sesuai tusi PD</a:t>
                      </a:r>
                    </a:p>
                    <a:p>
                      <a:pPr marL="361950" indent="-3619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ü"/>
                      </a:pPr>
                      <a:r>
                        <a:rPr lang="id-ID" sz="1600" b="0" i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Ditetapkan KDH</a:t>
                      </a:r>
                      <a:r>
                        <a:rPr lang="id-ID" sz="1600" b="0" i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1 (satu) bulan setelah penetapan RKPD</a:t>
                      </a:r>
                      <a:endParaRPr lang="id-ID" sz="1600" b="0" i="0" dirty="0" smtClean="0">
                        <a:solidFill>
                          <a:schemeClr val="tx1"/>
                        </a:solidFill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14658" marR="114658" anchor="ctr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1212433" y="841927"/>
            <a:ext cx="203285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RPJP</a:t>
            </a:r>
            <a:r>
              <a:rPr lang="id-ID" sz="48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D</a:t>
            </a:r>
            <a:endParaRPr lang="en-US" sz="48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14112" y="2159494"/>
            <a:ext cx="20328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RPJM</a:t>
            </a:r>
            <a:r>
              <a:rPr lang="id-ID" sz="4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D</a:t>
            </a:r>
            <a:endParaRPr lang="en-US" sz="4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65985" y="3286126"/>
            <a:ext cx="203285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RKPD</a:t>
            </a:r>
            <a:endParaRPr lang="en-US" sz="4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214112" y="4423484"/>
            <a:ext cx="203285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R</a:t>
            </a:r>
            <a:r>
              <a:rPr lang="id-ID" sz="3200" b="1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ENSTRA</a:t>
            </a:r>
            <a:r>
              <a:rPr lang="en-US" sz="3200" b="1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PD</a:t>
            </a:r>
            <a:endParaRPr lang="en-US" sz="3200" b="1" cap="none" spc="50" dirty="0">
              <a:ln w="11430"/>
              <a:solidFill>
                <a:srgbClr val="00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/>
              <a:t>5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98578" y="5844622"/>
            <a:ext cx="20328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3200" b="1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RENJA</a:t>
            </a:r>
            <a:r>
              <a:rPr lang="en-US" sz="3200" b="1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  <a:cs typeface="Arial" pitchFamily="34" charset="0"/>
              </a:rPr>
              <a:t> PD</a:t>
            </a:r>
            <a:endParaRPr lang="en-US" sz="3200" b="1" cap="none" spc="50" dirty="0">
              <a:ln w="11430"/>
              <a:solidFill>
                <a:srgbClr val="00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-997414" y="2150249"/>
            <a:ext cx="3227841" cy="615553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3400" dirty="0" smtClean="0">
                <a:solidFill>
                  <a:schemeClr val="bg1"/>
                </a:solidFill>
                <a:latin typeface="Bernard MT Condensed" pitchFamily="18" charset="0"/>
              </a:rPr>
              <a:t>RENBANG DAERAH</a:t>
            </a:r>
            <a:endParaRPr lang="id-ID" sz="34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-568785" y="5079205"/>
            <a:ext cx="2370585" cy="6155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3400" dirty="0" smtClean="0">
                <a:latin typeface="Bernard MT Condensed" pitchFamily="18" charset="0"/>
              </a:rPr>
              <a:t>RENBANG PD</a:t>
            </a:r>
            <a:endParaRPr lang="id-ID" sz="3400" dirty="0">
              <a:latin typeface="Bernard MT Condense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2"/>
          <p:cNvSpPr txBox="1">
            <a:spLocks noChangeArrowheads="1"/>
          </p:cNvSpPr>
          <p:nvPr/>
        </p:nvSpPr>
        <p:spPr bwMode="auto">
          <a:xfrm>
            <a:off x="0" y="-24"/>
            <a:ext cx="12190413" cy="830997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TARGET KINERJA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619008" y="1811048"/>
            <a:ext cx="8952397" cy="1916300"/>
          </a:xfrm>
          <a:prstGeom prst="roundRect">
            <a:avLst/>
          </a:prstGeom>
          <a:solidFill>
            <a:srgbClr val="7030A0"/>
          </a:solidFill>
          <a:ln w="34925"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latin typeface="Cambria" pitchFamily="18" charset="0"/>
              </a:rPr>
              <a:t>Nilai</a:t>
            </a:r>
            <a:r>
              <a:rPr lang="en-US" sz="2400" b="1" dirty="0">
                <a:latin typeface="Cambria" pitchFamily="18" charset="0"/>
              </a:rPr>
              <a:t> </a:t>
            </a:r>
            <a:r>
              <a:rPr lang="en-US" sz="2400" b="1" err="1">
                <a:latin typeface="Cambria" pitchFamily="18" charset="0"/>
              </a:rPr>
              <a:t>indikator</a:t>
            </a:r>
            <a:r>
              <a:rPr lang="en-US" sz="2400" b="1">
                <a:latin typeface="Cambria" pitchFamily="18" charset="0"/>
              </a:rPr>
              <a:t> </a:t>
            </a:r>
            <a:r>
              <a:rPr lang="en-US" sz="2400" b="1" smtClean="0">
                <a:latin typeface="Cambria" pitchFamily="18" charset="0"/>
              </a:rPr>
              <a:t>kinerja atau ukuran </a:t>
            </a:r>
            <a:r>
              <a:rPr lang="en-US" sz="2400" b="1" dirty="0">
                <a:latin typeface="Cambria" pitchFamily="18" charset="0"/>
              </a:rPr>
              <a:t>yang </a:t>
            </a:r>
            <a:r>
              <a:rPr lang="en-US" sz="2400" b="1" dirty="0" err="1">
                <a:latin typeface="Cambria" pitchFamily="18" charset="0"/>
              </a:rPr>
              <a:t>direncanakan</a:t>
            </a:r>
            <a:r>
              <a:rPr lang="en-US" sz="2400" b="1" dirty="0">
                <a:latin typeface="Cambria" pitchFamily="18" charset="0"/>
              </a:rPr>
              <a:t> </a:t>
            </a:r>
            <a:r>
              <a:rPr lang="en-US" sz="2400" b="1" dirty="0" err="1">
                <a:latin typeface="Cambria" pitchFamily="18" charset="0"/>
              </a:rPr>
              <a:t>akan</a:t>
            </a:r>
            <a:r>
              <a:rPr lang="en-US" sz="2400" b="1" dirty="0">
                <a:latin typeface="Cambria" pitchFamily="18" charset="0"/>
              </a:rPr>
              <a:t> </a:t>
            </a:r>
            <a:r>
              <a:rPr lang="en-US" sz="2400" b="1" err="1">
                <a:latin typeface="Cambria" pitchFamily="18" charset="0"/>
              </a:rPr>
              <a:t>dicapai</a:t>
            </a:r>
            <a:r>
              <a:rPr lang="en-US" sz="2400" b="1">
                <a:latin typeface="Cambria" pitchFamily="18" charset="0"/>
              </a:rPr>
              <a:t> </a:t>
            </a:r>
            <a:r>
              <a:rPr lang="en-US" sz="2400" b="1" smtClean="0">
                <a:latin typeface="Cambria" pitchFamily="18" charset="0"/>
              </a:rPr>
              <a:t>dalam jangka waktu tertentu oleh </a:t>
            </a:r>
            <a:r>
              <a:rPr lang="en-US" sz="2400" b="1" dirty="0" err="1">
                <a:latin typeface="Cambria" pitchFamily="18" charset="0"/>
              </a:rPr>
              <a:t>suatu</a:t>
            </a:r>
            <a:r>
              <a:rPr lang="en-US" sz="2400" b="1" dirty="0">
                <a:latin typeface="Cambria" pitchFamily="18" charset="0"/>
              </a:rPr>
              <a:t> </a:t>
            </a:r>
            <a:r>
              <a:rPr lang="en-US" sz="2400" b="1" dirty="0" err="1">
                <a:latin typeface="Cambria" pitchFamily="18" charset="0"/>
              </a:rPr>
              <a:t>kegiatan</a:t>
            </a:r>
            <a:r>
              <a:rPr lang="en-US" sz="2400" b="1" dirty="0">
                <a:latin typeface="Cambria" pitchFamily="18" charset="0"/>
              </a:rPr>
              <a:t>/program/</a:t>
            </a:r>
            <a:r>
              <a:rPr lang="en-US" sz="2400" b="1" dirty="0" err="1">
                <a:latin typeface="Cambria" pitchFamily="18" charset="0"/>
              </a:rPr>
              <a:t>sasaran</a:t>
            </a:r>
            <a:endParaRPr lang="en-US" sz="2400" b="1" dirty="0">
              <a:latin typeface="Cambria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474964" y="4205006"/>
            <a:ext cx="3229286" cy="801688"/>
          </a:xfrm>
          <a:prstGeom prst="roundRect">
            <a:avLst/>
          </a:prstGeom>
          <a:solidFill>
            <a:srgbClr val="CCCC00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002060"/>
                </a:solidFill>
                <a:latin typeface="Cambria" pitchFamily="18" charset="0"/>
              </a:rPr>
              <a:t>Berupa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Cambria" pitchFamily="18" charset="0"/>
              </a:rPr>
              <a:t>angka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Cambria" pitchFamily="18" charset="0"/>
              </a:rPr>
              <a:t>numerik</a:t>
            </a:r>
            <a:endParaRPr lang="en-US" sz="24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368233" y="4689199"/>
            <a:ext cx="3229288" cy="801687"/>
          </a:xfrm>
          <a:prstGeom prst="roundRect">
            <a:avLst/>
          </a:prstGeom>
          <a:solidFill>
            <a:srgbClr val="00B0F0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002060"/>
                </a:solidFill>
                <a:latin typeface="Cambria" pitchFamily="18" charset="0"/>
              </a:rPr>
              <a:t>Dapat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Cambria" pitchFamily="18" charset="0"/>
              </a:rPr>
              <a:t>diperbandingkan</a:t>
            </a:r>
            <a:endParaRPr lang="en-US" sz="24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7413892" y="5168639"/>
            <a:ext cx="3229286" cy="801687"/>
          </a:xfrm>
          <a:prstGeom prst="roundRect">
            <a:avLst/>
          </a:prstGeom>
          <a:solidFill>
            <a:srgbClr val="FF66FF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002060"/>
                </a:solidFill>
                <a:latin typeface="Cambria" pitchFamily="18" charset="0"/>
              </a:rPr>
              <a:t>Cukup</a:t>
            </a:r>
            <a:r>
              <a:rPr lang="en-US" sz="2400" b="1" dirty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Cambria" pitchFamily="18" charset="0"/>
              </a:rPr>
              <a:t>spesifik</a:t>
            </a:r>
            <a:endParaRPr lang="en-US" sz="24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cxnSp>
        <p:nvCxnSpPr>
          <p:cNvPr id="18" name="Curved Connector 17"/>
          <p:cNvCxnSpPr>
            <a:endCxn id="15" idx="0"/>
          </p:cNvCxnSpPr>
          <p:nvPr/>
        </p:nvCxnSpPr>
        <p:spPr>
          <a:xfrm rot="5400000">
            <a:off x="4296348" y="2519453"/>
            <a:ext cx="477837" cy="2893270"/>
          </a:xfrm>
          <a:prstGeom prst="curvedConnector3">
            <a:avLst>
              <a:gd name="adj1" fmla="val 50000"/>
            </a:avLst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urved Connector 19"/>
          <p:cNvCxnSpPr>
            <a:endCxn id="16" idx="0"/>
          </p:cNvCxnSpPr>
          <p:nvPr/>
        </p:nvCxnSpPr>
        <p:spPr>
          <a:xfrm rot="5400000">
            <a:off x="5500887" y="4208182"/>
            <a:ext cx="962025" cy="0"/>
          </a:xfrm>
          <a:prstGeom prst="curvedConnector3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urved Connector 20"/>
          <p:cNvCxnSpPr>
            <a:endCxn id="17" idx="0"/>
          </p:cNvCxnSpPr>
          <p:nvPr/>
        </p:nvCxnSpPr>
        <p:spPr>
          <a:xfrm rot="16200000" flipH="1">
            <a:off x="6869115" y="3008237"/>
            <a:ext cx="1425575" cy="2895223"/>
          </a:xfrm>
          <a:prstGeom prst="curvedConnector3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7" y="6500813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50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4"/>
            <a:ext cx="12190413" cy="1101068"/>
          </a:xfrm>
          <a:solidFill>
            <a:srgbClr val="002060"/>
          </a:solidFill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HAL-HAL YANG PERLU DIPERHATIKAN DALAM MENYUSUN TARGET</a:t>
            </a:r>
            <a:endParaRPr lang="en-US" sz="4000" dirty="0">
              <a:solidFill>
                <a:schemeClr val="bg1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672" y="1428736"/>
            <a:ext cx="11619069" cy="4786346"/>
          </a:xfrm>
        </p:spPr>
        <p:txBody>
          <a:bodyPr>
            <a:noAutofit/>
          </a:bodyPr>
          <a:lstStyle/>
          <a:p>
            <a:pPr marL="441325" indent="-441325" algn="just">
              <a:buClr>
                <a:srgbClr val="FFC000"/>
              </a:buClr>
              <a:buSzPct val="95000"/>
              <a:buFont typeface="Wingdings" pitchFamily="2" charset="2"/>
              <a:buChar char="v"/>
              <a:defRPr/>
            </a:pPr>
            <a:r>
              <a:rPr lang="en-US" sz="2200" b="0" dirty="0" smtClean="0">
                <a:latin typeface="Cambria" pitchFamily="18" charset="0"/>
              </a:rPr>
              <a:t>Target IK </a:t>
            </a:r>
            <a:r>
              <a:rPr lang="en-US" sz="2200" b="0" dirty="0" err="1" smtClean="0">
                <a:latin typeface="Cambria" pitchFamily="18" charset="0"/>
              </a:rPr>
              <a:t>harus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memenuhi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kriteria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spesifik</a:t>
            </a:r>
            <a:r>
              <a:rPr lang="en-US" sz="2200" b="0" dirty="0" smtClean="0">
                <a:latin typeface="Cambria" pitchFamily="18" charset="0"/>
              </a:rPr>
              <a:t>, </a:t>
            </a:r>
            <a:r>
              <a:rPr lang="en-US" sz="2200" b="0" dirty="0" err="1" smtClean="0">
                <a:latin typeface="Cambria" pitchFamily="18" charset="0"/>
              </a:rPr>
              <a:t>realistis</a:t>
            </a:r>
            <a:r>
              <a:rPr lang="en-US" sz="2200" b="0" dirty="0" smtClean="0">
                <a:latin typeface="Cambria" pitchFamily="18" charset="0"/>
              </a:rPr>
              <a:t>, </a:t>
            </a:r>
            <a:r>
              <a:rPr lang="en-US" sz="2200" b="0" dirty="0" err="1" smtClean="0">
                <a:latin typeface="Cambria" pitchFamily="18" charset="0"/>
              </a:rPr>
              <a:t>dapat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dicapai</a:t>
            </a:r>
            <a:r>
              <a:rPr lang="en-US" sz="2200" b="0" dirty="0" smtClean="0">
                <a:latin typeface="Cambria" pitchFamily="18" charset="0"/>
              </a:rPr>
              <a:t>, </a:t>
            </a:r>
            <a:r>
              <a:rPr lang="en-US" sz="2200" b="0" dirty="0" err="1" smtClean="0">
                <a:latin typeface="Cambria" pitchFamily="18" charset="0"/>
              </a:rPr>
              <a:t>dapat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diterapkan</a:t>
            </a:r>
            <a:r>
              <a:rPr lang="en-US" sz="2200" b="0" dirty="0" smtClean="0">
                <a:latin typeface="Cambria" pitchFamily="18" charset="0"/>
              </a:rPr>
              <a:t>, </a:t>
            </a:r>
            <a:r>
              <a:rPr lang="en-US" sz="2200" b="0" dirty="0" err="1" smtClean="0">
                <a:latin typeface="Cambria" pitchFamily="18" charset="0"/>
              </a:rPr>
              <a:t>dapat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dimengerti</a:t>
            </a:r>
            <a:r>
              <a:rPr lang="en-US" sz="2200" b="0" dirty="0" smtClean="0">
                <a:latin typeface="Cambria" pitchFamily="18" charset="0"/>
              </a:rPr>
              <a:t>, </a:t>
            </a:r>
            <a:r>
              <a:rPr lang="en-US" sz="2200" b="0" dirty="0" err="1" smtClean="0">
                <a:latin typeface="Cambria" pitchFamily="18" charset="0"/>
              </a:rPr>
              <a:t>dapat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diukur</a:t>
            </a:r>
            <a:r>
              <a:rPr lang="en-US" sz="2200" b="0" dirty="0" smtClean="0">
                <a:latin typeface="Cambria" pitchFamily="18" charset="0"/>
              </a:rPr>
              <a:t>, </a:t>
            </a:r>
            <a:r>
              <a:rPr lang="en-US" sz="2200" b="0" dirty="0" err="1" smtClean="0">
                <a:latin typeface="Cambria" pitchFamily="18" charset="0"/>
              </a:rPr>
              <a:t>dapat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diadaptasi</a:t>
            </a:r>
            <a:r>
              <a:rPr lang="en-US" sz="2200" b="0" dirty="0" smtClean="0">
                <a:latin typeface="Cambria" pitchFamily="18" charset="0"/>
              </a:rPr>
              <a:t>.</a:t>
            </a:r>
          </a:p>
          <a:p>
            <a:pPr marL="441325" indent="-441325">
              <a:buClr>
                <a:srgbClr val="FFC000"/>
              </a:buClr>
              <a:buSzPct val="95000"/>
              <a:buFont typeface="Wingdings" pitchFamily="2" charset="2"/>
              <a:buChar char="v"/>
            </a:pPr>
            <a:r>
              <a:rPr lang="en-US" sz="2200" b="0" dirty="0" err="1" smtClean="0">
                <a:latin typeface="Cambria" pitchFamily="18" charset="0"/>
              </a:rPr>
              <a:t>Pemahaman</a:t>
            </a:r>
            <a:r>
              <a:rPr lang="en-US" sz="2200" b="0" dirty="0" smtClean="0">
                <a:latin typeface="Cambria" pitchFamily="18" charset="0"/>
              </a:rPr>
              <a:t> yang </a:t>
            </a:r>
            <a:r>
              <a:rPr lang="en-US" sz="2200" b="0" dirty="0" err="1" smtClean="0">
                <a:latin typeface="Cambria" pitchFamily="18" charset="0"/>
              </a:rPr>
              <a:t>jelas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tentang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situasi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pada</a:t>
            </a:r>
            <a:r>
              <a:rPr lang="en-US" sz="2200" b="0" dirty="0" smtClean="0">
                <a:latin typeface="Cambria" pitchFamily="18" charset="0"/>
              </a:rPr>
              <a:t> baseline data (</a:t>
            </a:r>
            <a:r>
              <a:rPr lang="en-US" sz="2200" b="0" dirty="0" err="1" smtClean="0">
                <a:latin typeface="Cambria" pitchFamily="18" charset="0"/>
              </a:rPr>
              <a:t>contoh</a:t>
            </a:r>
            <a:r>
              <a:rPr lang="en-US" sz="2200" b="0" dirty="0" smtClean="0">
                <a:latin typeface="Cambria" pitchFamily="18" charset="0"/>
              </a:rPr>
              <a:t>: rata-rata 5 </a:t>
            </a:r>
            <a:r>
              <a:rPr lang="en-US" sz="2200" b="0" dirty="0" err="1" smtClean="0">
                <a:latin typeface="Cambria" pitchFamily="18" charset="0"/>
              </a:rPr>
              <a:t>tahun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terakhir</a:t>
            </a:r>
            <a:r>
              <a:rPr lang="en-US" sz="2200" b="0" dirty="0" smtClean="0">
                <a:latin typeface="Cambria" pitchFamily="18" charset="0"/>
              </a:rPr>
              <a:t>, </a:t>
            </a:r>
            <a:r>
              <a:rPr lang="en-US" sz="2200" b="0" dirty="0" err="1" smtClean="0">
                <a:latin typeface="Cambria" pitchFamily="18" charset="0"/>
              </a:rPr>
              <a:t>tahun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lalu</a:t>
            </a:r>
            <a:r>
              <a:rPr lang="en-US" sz="2200" b="0" dirty="0" smtClean="0">
                <a:latin typeface="Cambria" pitchFamily="18" charset="0"/>
              </a:rPr>
              <a:t>, trend rata-rata, </a:t>
            </a:r>
            <a:r>
              <a:rPr lang="en-US" sz="2200" b="0" dirty="0" err="1" smtClean="0">
                <a:latin typeface="Cambria" pitchFamily="18" charset="0"/>
              </a:rPr>
              <a:t>dll</a:t>
            </a:r>
            <a:r>
              <a:rPr lang="en-US" sz="2200" b="0" dirty="0" smtClean="0">
                <a:latin typeface="Cambria" pitchFamily="18" charset="0"/>
              </a:rPr>
              <a:t>) </a:t>
            </a:r>
            <a:r>
              <a:rPr lang="en-US" sz="2200" b="0" dirty="0" smtClean="0">
                <a:latin typeface="Cambria" pitchFamily="18" charset="0"/>
                <a:sym typeface="Wingdings" pitchFamily="2" charset="2"/>
              </a:rPr>
              <a:t> </a:t>
            </a:r>
            <a:r>
              <a:rPr lang="en-US" sz="2200" b="0" dirty="0" err="1" smtClean="0">
                <a:latin typeface="Cambria" pitchFamily="18" charset="0"/>
                <a:sym typeface="Wingdings" pitchFamily="2" charset="2"/>
              </a:rPr>
              <a:t>memberikan</a:t>
            </a:r>
            <a:r>
              <a:rPr lang="en-US" sz="2200" b="0" dirty="0" smtClean="0">
                <a:latin typeface="Cambria" pitchFamily="18" charset="0"/>
                <a:sym typeface="Wingdings" pitchFamily="2" charset="2"/>
              </a:rPr>
              <a:t> </a:t>
            </a:r>
            <a:r>
              <a:rPr lang="en-US" sz="2200" b="0" dirty="0" err="1" smtClean="0">
                <a:latin typeface="Cambria" pitchFamily="18" charset="0"/>
                <a:sym typeface="Wingdings" pitchFamily="2" charset="2"/>
              </a:rPr>
              <a:t>informasi</a:t>
            </a:r>
            <a:r>
              <a:rPr lang="en-US" sz="2200" b="0" dirty="0" smtClean="0">
                <a:latin typeface="Cambria" pitchFamily="18" charset="0"/>
                <a:sym typeface="Wingdings" pitchFamily="2" charset="2"/>
              </a:rPr>
              <a:t> </a:t>
            </a:r>
            <a:r>
              <a:rPr lang="en-US" sz="2200" b="0" dirty="0" err="1" smtClean="0">
                <a:latin typeface="Cambria" pitchFamily="18" charset="0"/>
                <a:sym typeface="Wingdings" pitchFamily="2" charset="2"/>
              </a:rPr>
              <a:t>kondisi</a:t>
            </a:r>
            <a:r>
              <a:rPr lang="en-US" sz="2200" b="0" dirty="0" smtClean="0">
                <a:latin typeface="Cambria" pitchFamily="18" charset="0"/>
                <a:sym typeface="Wingdings" pitchFamily="2" charset="2"/>
              </a:rPr>
              <a:t> </a:t>
            </a:r>
            <a:r>
              <a:rPr lang="en-US" sz="2200" b="0" dirty="0" err="1" smtClean="0">
                <a:latin typeface="Cambria" pitchFamily="18" charset="0"/>
                <a:sym typeface="Wingdings" pitchFamily="2" charset="2"/>
              </a:rPr>
              <a:t>awal</a:t>
            </a:r>
            <a:r>
              <a:rPr lang="en-US" sz="2200" b="0" dirty="0" smtClean="0">
                <a:latin typeface="Cambria" pitchFamily="18" charset="0"/>
                <a:sym typeface="Wingdings" pitchFamily="2" charset="2"/>
              </a:rPr>
              <a:t> </a:t>
            </a:r>
            <a:r>
              <a:rPr lang="en-US" sz="2200" b="0" dirty="0" err="1" smtClean="0">
                <a:latin typeface="Cambria" pitchFamily="18" charset="0"/>
                <a:sym typeface="Wingdings" pitchFamily="2" charset="2"/>
              </a:rPr>
              <a:t>perencanaan</a:t>
            </a:r>
            <a:r>
              <a:rPr lang="en-US" sz="2200" b="0" dirty="0" smtClean="0">
                <a:latin typeface="Cambria" pitchFamily="18" charset="0"/>
                <a:sym typeface="Wingdings" pitchFamily="2" charset="2"/>
              </a:rPr>
              <a:t> </a:t>
            </a:r>
            <a:r>
              <a:rPr lang="en-US" sz="2200" b="0" dirty="0" err="1" smtClean="0">
                <a:latin typeface="Cambria" pitchFamily="18" charset="0"/>
                <a:sym typeface="Wingdings" pitchFamily="2" charset="2"/>
              </a:rPr>
              <a:t>periode</a:t>
            </a:r>
            <a:r>
              <a:rPr lang="en-US" sz="2200" b="0" dirty="0" smtClean="0">
                <a:latin typeface="Cambria" pitchFamily="18" charset="0"/>
                <a:sym typeface="Wingdings" pitchFamily="2" charset="2"/>
              </a:rPr>
              <a:t> </a:t>
            </a:r>
            <a:r>
              <a:rPr lang="en-US" sz="2200" b="0" dirty="0" err="1" smtClean="0">
                <a:latin typeface="Cambria" pitchFamily="18" charset="0"/>
                <a:sym typeface="Wingdings" pitchFamily="2" charset="2"/>
              </a:rPr>
              <a:t>selanjutnya</a:t>
            </a:r>
            <a:r>
              <a:rPr lang="en-US" sz="2200" b="0" dirty="0" smtClean="0">
                <a:latin typeface="Cambria" pitchFamily="18" charset="0"/>
                <a:sym typeface="Wingdings" pitchFamily="2" charset="2"/>
              </a:rPr>
              <a:t>.</a:t>
            </a:r>
            <a:endParaRPr lang="en-US" sz="2200" b="0" dirty="0" smtClean="0">
              <a:latin typeface="Cambria" pitchFamily="18" charset="0"/>
            </a:endParaRPr>
          </a:p>
          <a:p>
            <a:pPr marL="441325" indent="-441325">
              <a:buClr>
                <a:srgbClr val="FFC000"/>
              </a:buClr>
              <a:buSzPct val="95000"/>
              <a:buFont typeface="Wingdings" pitchFamily="2" charset="2"/>
              <a:buChar char="v"/>
            </a:pPr>
            <a:r>
              <a:rPr lang="en-US" sz="2200" b="0" dirty="0" err="1" smtClean="0">
                <a:latin typeface="Cambria" pitchFamily="18" charset="0"/>
              </a:rPr>
              <a:t>Ketersediaan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sumber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daya</a:t>
            </a:r>
            <a:r>
              <a:rPr lang="en-US" sz="2200" b="0" dirty="0" smtClean="0">
                <a:latin typeface="Cambria" pitchFamily="18" charset="0"/>
              </a:rPr>
              <a:t> (data, </a:t>
            </a:r>
            <a:r>
              <a:rPr lang="en-US" sz="2200" b="0" dirty="0" err="1" smtClean="0">
                <a:latin typeface="Cambria" pitchFamily="18" charset="0"/>
              </a:rPr>
              <a:t>dana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dan</a:t>
            </a:r>
            <a:r>
              <a:rPr lang="en-US" sz="2200" b="0" dirty="0" smtClean="0">
                <a:latin typeface="Cambria" pitchFamily="18" charset="0"/>
              </a:rPr>
              <a:t> SDM) </a:t>
            </a:r>
            <a:r>
              <a:rPr lang="en-US" sz="2200" b="0" dirty="0" err="1" smtClean="0">
                <a:latin typeface="Cambria" pitchFamily="18" charset="0"/>
              </a:rPr>
              <a:t>selama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periode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pencapaian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sasaran</a:t>
            </a:r>
            <a:r>
              <a:rPr lang="en-US" sz="2200" b="0" dirty="0" smtClean="0">
                <a:latin typeface="Cambria" pitchFamily="18" charset="0"/>
              </a:rPr>
              <a:t>/program/ </a:t>
            </a:r>
            <a:r>
              <a:rPr lang="en-US" sz="2200" b="0" dirty="0" err="1" smtClean="0">
                <a:latin typeface="Cambria" pitchFamily="18" charset="0"/>
              </a:rPr>
              <a:t>kegiatan</a:t>
            </a:r>
            <a:r>
              <a:rPr lang="en-US" sz="2200" b="0" dirty="0" smtClean="0">
                <a:latin typeface="Cambria" pitchFamily="18" charset="0"/>
              </a:rPr>
              <a:t>.</a:t>
            </a:r>
          </a:p>
          <a:p>
            <a:pPr marL="441325" indent="-441325">
              <a:buClr>
                <a:srgbClr val="FFC000"/>
              </a:buClr>
              <a:buSzPct val="95000"/>
              <a:buFont typeface="Wingdings" pitchFamily="2" charset="2"/>
              <a:buChar char="v"/>
            </a:pPr>
            <a:r>
              <a:rPr lang="en-US" sz="2200" b="0" dirty="0" err="1" smtClean="0">
                <a:latin typeface="Cambria" pitchFamily="18" charset="0"/>
              </a:rPr>
              <a:t>Penetapan</a:t>
            </a:r>
            <a:r>
              <a:rPr lang="en-US" sz="2200" b="0" dirty="0" smtClean="0">
                <a:latin typeface="Cambria" pitchFamily="18" charset="0"/>
              </a:rPr>
              <a:t> target IK </a:t>
            </a:r>
            <a:r>
              <a:rPr lang="en-US" sz="2200" b="0" dirty="0" err="1" smtClean="0">
                <a:latin typeface="Cambria" pitchFamily="18" charset="0"/>
              </a:rPr>
              <a:t>disesuaikan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dengan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peraturan</a:t>
            </a:r>
            <a:r>
              <a:rPr lang="en-US" sz="2200" b="0" dirty="0" smtClean="0">
                <a:latin typeface="Cambria" pitchFamily="18" charset="0"/>
              </a:rPr>
              <a:t> formal yang </a:t>
            </a:r>
            <a:r>
              <a:rPr lang="en-US" sz="2200" b="0" dirty="0" err="1" smtClean="0">
                <a:latin typeface="Cambria" pitchFamily="18" charset="0"/>
              </a:rPr>
              <a:t>terkait</a:t>
            </a:r>
            <a:r>
              <a:rPr lang="en-US" sz="2200" b="0" dirty="0" smtClean="0">
                <a:latin typeface="Cambria" pitchFamily="18" charset="0"/>
              </a:rPr>
              <a:t>.</a:t>
            </a:r>
          </a:p>
          <a:p>
            <a:pPr marL="441325" indent="-441325">
              <a:buClr>
                <a:srgbClr val="FFC000"/>
              </a:buClr>
              <a:buSzPct val="95000"/>
              <a:buFont typeface="Wingdings" pitchFamily="2" charset="2"/>
              <a:buChar char="v"/>
            </a:pPr>
            <a:r>
              <a:rPr lang="en-US" sz="2200" b="0" dirty="0" err="1" smtClean="0">
                <a:latin typeface="Cambria" pitchFamily="18" charset="0"/>
              </a:rPr>
              <a:t>Kapasitas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kelembagaan</a:t>
            </a:r>
            <a:r>
              <a:rPr lang="en-US" sz="2200" b="0" dirty="0" smtClean="0">
                <a:latin typeface="Cambria" pitchFamily="18" charset="0"/>
              </a:rPr>
              <a:t>.</a:t>
            </a:r>
          </a:p>
          <a:p>
            <a:pPr marL="441325" indent="-441325">
              <a:buClr>
                <a:srgbClr val="FFC000"/>
              </a:buClr>
              <a:buSzPct val="95000"/>
              <a:buFont typeface="Wingdings" pitchFamily="2" charset="2"/>
              <a:buChar char="v"/>
            </a:pPr>
            <a:r>
              <a:rPr lang="en-US" sz="2200" b="0" dirty="0" smtClean="0">
                <a:latin typeface="Cambria" pitchFamily="18" charset="0"/>
              </a:rPr>
              <a:t>IK yang </a:t>
            </a:r>
            <a:r>
              <a:rPr lang="en-US" sz="2200" b="0" dirty="0" err="1" smtClean="0">
                <a:latin typeface="Cambria" pitchFamily="18" charset="0"/>
              </a:rPr>
              <a:t>berbentuk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indeks</a:t>
            </a:r>
            <a:r>
              <a:rPr lang="en-US" sz="2200" b="0" dirty="0" smtClean="0">
                <a:latin typeface="Cambria" pitchFamily="18" charset="0"/>
              </a:rPr>
              <a:t>, </a:t>
            </a:r>
            <a:r>
              <a:rPr lang="en-US" sz="2200" b="0" dirty="0" err="1" smtClean="0">
                <a:latin typeface="Cambria" pitchFamily="18" charset="0"/>
              </a:rPr>
              <a:t>perlu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diberi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penjelasan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makna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angka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skala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tersebut</a:t>
            </a:r>
            <a:r>
              <a:rPr lang="en-US" sz="2200" b="0" dirty="0" smtClean="0">
                <a:latin typeface="Cambria" pitchFamily="18" charset="0"/>
              </a:rPr>
              <a:t>.</a:t>
            </a:r>
          </a:p>
          <a:p>
            <a:pPr marL="441325" indent="-441325">
              <a:buClr>
                <a:srgbClr val="FFC000"/>
              </a:buClr>
              <a:buSzPct val="95000"/>
              <a:buFont typeface="Wingdings" pitchFamily="2" charset="2"/>
              <a:buChar char="v"/>
            </a:pPr>
            <a:r>
              <a:rPr lang="en-US" sz="2200" b="0" dirty="0" err="1" smtClean="0">
                <a:latin typeface="Cambria" pitchFamily="18" charset="0"/>
              </a:rPr>
              <a:t>Angka</a:t>
            </a:r>
            <a:r>
              <a:rPr lang="en-US" sz="2200" b="0" dirty="0" smtClean="0">
                <a:latin typeface="Cambria" pitchFamily="18" charset="0"/>
              </a:rPr>
              <a:t> target IK yang </a:t>
            </a:r>
            <a:r>
              <a:rPr lang="en-US" sz="2200" b="0" dirty="0" err="1" smtClean="0">
                <a:latin typeface="Cambria" pitchFamily="18" charset="0"/>
              </a:rPr>
              <a:t>berupa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persentase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hendaknya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disertakan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dengan</a:t>
            </a:r>
            <a:r>
              <a:rPr lang="en-US" sz="2200" b="0" dirty="0" smtClean="0">
                <a:latin typeface="Cambria" pitchFamily="18" charset="0"/>
              </a:rPr>
              <a:t> data </a:t>
            </a:r>
            <a:r>
              <a:rPr lang="en-US" sz="2200" b="0" dirty="0" err="1" smtClean="0">
                <a:latin typeface="Cambria" pitchFamily="18" charset="0"/>
              </a:rPr>
              <a:t>mentahnya</a:t>
            </a:r>
            <a:r>
              <a:rPr lang="en-US" sz="2200" b="0" dirty="0" smtClean="0">
                <a:latin typeface="Cambria" pitchFamily="18" charset="0"/>
              </a:rPr>
              <a:t> (</a:t>
            </a:r>
            <a:r>
              <a:rPr lang="en-US" sz="2200" b="0" dirty="0" err="1" smtClean="0">
                <a:latin typeface="Cambria" pitchFamily="18" charset="0"/>
              </a:rPr>
              <a:t>angka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pembilang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dan</a:t>
            </a:r>
            <a:r>
              <a:rPr lang="en-US" sz="2200" b="0" dirty="0" smtClean="0">
                <a:latin typeface="Cambria" pitchFamily="18" charset="0"/>
              </a:rPr>
              <a:t> </a:t>
            </a:r>
            <a:r>
              <a:rPr lang="en-US" sz="2200" b="0" dirty="0" err="1" smtClean="0">
                <a:latin typeface="Cambria" pitchFamily="18" charset="0"/>
              </a:rPr>
              <a:t>penyebut</a:t>
            </a:r>
            <a:r>
              <a:rPr lang="en-US" sz="2200" b="0" dirty="0" smtClean="0">
                <a:latin typeface="Cambria" pitchFamily="18" charset="0"/>
              </a:rPr>
              <a:t>).</a:t>
            </a:r>
            <a:endParaRPr lang="en-US" sz="2200" b="0" dirty="0">
              <a:latin typeface="Cambria" pitchFamily="18" charset="0"/>
            </a:endParaRPr>
          </a:p>
        </p:txBody>
      </p:sp>
      <p:sp>
        <p:nvSpPr>
          <p:cNvPr id="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7" y="6500813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51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785758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METODE PENETAPAN TARGET</a:t>
            </a:r>
            <a:endParaRPr lang="en-US" dirty="0">
              <a:solidFill>
                <a:schemeClr val="bg1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" y="1213949"/>
          <a:ext cx="11809503" cy="5472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7" y="6500813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52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4"/>
            <a:ext cx="12190413" cy="857256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Rockwell Condensed" pitchFamily="18" charset="0"/>
                <a:ea typeface="Dotum" pitchFamily="34" charset="-127"/>
                <a:cs typeface="Arial" charset="0"/>
              </a:rPr>
              <a:t>IDENTIFIKASI TINGKAT HASIL YANG DIHARAPKAN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93000" y="928670"/>
          <a:ext cx="11516505" cy="5143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7" y="6500813"/>
            <a:ext cx="709154" cy="3603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fld id="{901E565B-D918-4530-A74A-12C530DE55B7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>
                <a:defRPr/>
              </a:pPr>
              <a:t>53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 txBox="1">
            <a:spLocks/>
          </p:cNvSpPr>
          <p:nvPr/>
        </p:nvSpPr>
        <p:spPr>
          <a:xfrm>
            <a:off x="0" y="2643182"/>
            <a:ext cx="12190413" cy="857256"/>
          </a:xfrm>
          <a:prstGeom prst="rect">
            <a:avLst/>
          </a:prstGeom>
          <a:solidFill>
            <a:srgbClr val="9900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id-ID" sz="44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KORELASI SUBSTANSI DOKUMEN PERENCANAAN</a:t>
            </a:r>
            <a:endParaRPr lang="id-ID" sz="4400" dirty="0">
              <a:solidFill>
                <a:schemeClr val="bg1"/>
              </a:solidFill>
              <a:latin typeface="Rockwell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26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Straight Connector 79"/>
          <p:cNvCxnSpPr/>
          <p:nvPr/>
        </p:nvCxnSpPr>
        <p:spPr>
          <a:xfrm>
            <a:off x="381855" y="2113243"/>
            <a:ext cx="11376000" cy="1588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381855" y="3611853"/>
            <a:ext cx="11376000" cy="1588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>
            <a:stCxn id="54" idx="3"/>
            <a:endCxn id="108" idx="1"/>
          </p:cNvCxnSpPr>
          <p:nvPr/>
        </p:nvCxnSpPr>
        <p:spPr>
          <a:xfrm>
            <a:off x="4910156" y="1068074"/>
            <a:ext cx="2428895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>
            <a:stCxn id="55" idx="3"/>
            <a:endCxn id="109" idx="1"/>
          </p:cNvCxnSpPr>
          <p:nvPr/>
        </p:nvCxnSpPr>
        <p:spPr>
          <a:xfrm>
            <a:off x="4910156" y="1729652"/>
            <a:ext cx="2428895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>
            <a:stCxn id="58" idx="3"/>
            <a:endCxn id="112" idx="1"/>
          </p:cNvCxnSpPr>
          <p:nvPr/>
        </p:nvCxnSpPr>
        <p:spPr>
          <a:xfrm>
            <a:off x="4910156" y="4068470"/>
            <a:ext cx="2428895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/>
          <p:cNvCxnSpPr>
            <a:stCxn id="59" idx="3"/>
            <a:endCxn id="145" idx="1"/>
          </p:cNvCxnSpPr>
          <p:nvPr/>
        </p:nvCxnSpPr>
        <p:spPr>
          <a:xfrm flipV="1">
            <a:off x="4910156" y="4727430"/>
            <a:ext cx="4071970" cy="261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>
            <a:stCxn id="56" idx="3"/>
            <a:endCxn id="115" idx="1"/>
          </p:cNvCxnSpPr>
          <p:nvPr/>
        </p:nvCxnSpPr>
        <p:spPr>
          <a:xfrm>
            <a:off x="4910156" y="2568272"/>
            <a:ext cx="567496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Arrow Connector 162"/>
          <p:cNvCxnSpPr>
            <a:stCxn id="57" idx="3"/>
            <a:endCxn id="116" idx="1"/>
          </p:cNvCxnSpPr>
          <p:nvPr/>
        </p:nvCxnSpPr>
        <p:spPr>
          <a:xfrm>
            <a:off x="4910156" y="3229850"/>
            <a:ext cx="567496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81"/>
          <p:cNvGrpSpPr/>
          <p:nvPr/>
        </p:nvGrpSpPr>
        <p:grpSpPr>
          <a:xfrm>
            <a:off x="7023903" y="0"/>
            <a:ext cx="5166513" cy="6858000"/>
            <a:chOff x="7023900" y="0"/>
            <a:chExt cx="5166513" cy="6858000"/>
          </a:xfrm>
        </p:grpSpPr>
        <p:sp>
          <p:nvSpPr>
            <p:cNvPr id="180" name="Rectangle 179"/>
            <p:cNvSpPr/>
            <p:nvPr/>
          </p:nvSpPr>
          <p:spPr>
            <a:xfrm>
              <a:off x="7023900" y="0"/>
              <a:ext cx="5166513" cy="68580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10513684" y="2308921"/>
              <a:ext cx="1368000" cy="2664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7196172" y="808723"/>
              <a:ext cx="1296000" cy="4176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339048" y="898797"/>
              <a:ext cx="1079999" cy="338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Indikator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7339048" y="1560375"/>
              <a:ext cx="1079999" cy="338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Indikator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7339048" y="3899193"/>
              <a:ext cx="1079999" cy="338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Indikator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10585122" y="2398995"/>
              <a:ext cx="1223999" cy="338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Indikator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0585122" y="3060573"/>
              <a:ext cx="1223999" cy="338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Indikator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10585122" y="3899193"/>
              <a:ext cx="1223999" cy="338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Indikator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10585122" y="4560771"/>
              <a:ext cx="1223999" cy="338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Indikator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8836858" y="808723"/>
              <a:ext cx="1332000" cy="4176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8979733" y="898797"/>
              <a:ext cx="1079999" cy="338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Indikator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8979733" y="1560375"/>
              <a:ext cx="1079999" cy="338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Indikator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8979733" y="3899193"/>
              <a:ext cx="1079999" cy="338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Indikator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8982123" y="4558153"/>
              <a:ext cx="1079999" cy="338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Indikator</a:t>
              </a:r>
              <a:endParaRPr lang="id-ID" sz="1600" dirty="0">
                <a:latin typeface="Cambria" pitchFamily="18" charset="0"/>
              </a:endParaRPr>
            </a:p>
          </p:txBody>
        </p:sp>
        <p:cxnSp>
          <p:nvCxnSpPr>
            <p:cNvPr id="149" name="Straight Arrow Connector 148"/>
            <p:cNvCxnSpPr>
              <a:stCxn id="108" idx="3"/>
              <a:endCxn id="142" idx="1"/>
            </p:cNvCxnSpPr>
            <p:nvPr/>
          </p:nvCxnSpPr>
          <p:spPr>
            <a:xfrm>
              <a:off x="8419047" y="1068074"/>
              <a:ext cx="560686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2"/>
            <p:cNvCxnSpPr>
              <a:stCxn id="112" idx="3"/>
              <a:endCxn id="144" idx="1"/>
            </p:cNvCxnSpPr>
            <p:nvPr/>
          </p:nvCxnSpPr>
          <p:spPr>
            <a:xfrm>
              <a:off x="8419047" y="4068470"/>
              <a:ext cx="560686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Arrow Connector 154"/>
            <p:cNvCxnSpPr>
              <a:stCxn id="109" idx="3"/>
              <a:endCxn id="143" idx="1"/>
            </p:cNvCxnSpPr>
            <p:nvPr/>
          </p:nvCxnSpPr>
          <p:spPr>
            <a:xfrm>
              <a:off x="8419047" y="1729652"/>
              <a:ext cx="560686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Arrow Connector 156"/>
            <p:cNvCxnSpPr>
              <a:stCxn id="144" idx="3"/>
              <a:endCxn id="118" idx="1"/>
            </p:cNvCxnSpPr>
            <p:nvPr/>
          </p:nvCxnSpPr>
          <p:spPr>
            <a:xfrm>
              <a:off x="10059732" y="4068470"/>
              <a:ext cx="52539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Arrow Connector 158"/>
            <p:cNvCxnSpPr>
              <a:stCxn id="145" idx="3"/>
              <a:endCxn id="120" idx="1"/>
            </p:cNvCxnSpPr>
            <p:nvPr/>
          </p:nvCxnSpPr>
          <p:spPr>
            <a:xfrm>
              <a:off x="10062122" y="4727430"/>
              <a:ext cx="523000" cy="261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TextBox 165"/>
            <p:cNvSpPr txBox="1"/>
            <p:nvPr/>
          </p:nvSpPr>
          <p:spPr>
            <a:xfrm>
              <a:off x="8452660" y="71414"/>
              <a:ext cx="2571768" cy="649188"/>
            </a:xfrm>
            <a:prstGeom prst="ellipse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400" dirty="0" smtClean="0">
                  <a:solidFill>
                    <a:schemeClr val="bg1"/>
                  </a:solidFill>
                  <a:latin typeface="Bernard MT Condensed" pitchFamily="18" charset="0"/>
                </a:rPr>
                <a:t>EVALUASI</a:t>
              </a:r>
              <a:endParaRPr lang="id-ID" sz="24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7210504" y="5132275"/>
              <a:ext cx="1295999" cy="33855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Ev. RPJMD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7208341" y="5530575"/>
              <a:ext cx="1295999" cy="5847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Minimal 1x dalam 5 th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8871172" y="5141349"/>
              <a:ext cx="1295999" cy="33855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Ev. RKPD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8666974" y="5542267"/>
              <a:ext cx="1785950" cy="116955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marL="179388" indent="-179388">
                <a:buFont typeface="Wingdings" pitchFamily="2" charset="2"/>
                <a:buChar char="ü"/>
              </a:pPr>
              <a:r>
                <a:rPr lang="id-ID" sz="1400" dirty="0" smtClean="0">
                  <a:latin typeface="Cambria" pitchFamily="18" charset="0"/>
                </a:rPr>
                <a:t>Setiap tahun &amp;  Triwulan</a:t>
              </a:r>
            </a:p>
            <a:p>
              <a:pPr marL="179388" indent="-179388">
                <a:buFont typeface="Wingdings" pitchFamily="2" charset="2"/>
                <a:buChar char="ü"/>
              </a:pPr>
              <a:r>
                <a:rPr lang="id-ID" sz="1400" dirty="0" smtClean="0">
                  <a:latin typeface="Cambria" pitchFamily="18" charset="0"/>
                </a:rPr>
                <a:t>T – R tahun berjalan</a:t>
              </a:r>
            </a:p>
            <a:p>
              <a:pPr marL="179388" indent="-179388">
                <a:buFont typeface="Wingdings" pitchFamily="2" charset="2"/>
                <a:buChar char="ü"/>
              </a:pPr>
              <a:r>
                <a:rPr lang="id-ID" sz="1400" dirty="0" smtClean="0">
                  <a:latin typeface="Cambria" pitchFamily="18" charset="0"/>
                </a:rPr>
                <a:t>R – T akhir RPJMD</a:t>
              </a:r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10585684" y="5143512"/>
              <a:ext cx="1295999" cy="33855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Ev. Renstra</a:t>
              </a:r>
              <a:endParaRPr lang="id-ID" sz="1600" dirty="0">
                <a:latin typeface="Cambria" pitchFamily="18" charset="0"/>
              </a:endParaRPr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10583521" y="5541812"/>
              <a:ext cx="1295999" cy="338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dirty="0" smtClean="0">
                  <a:latin typeface="Cambria" pitchFamily="18" charset="0"/>
                </a:rPr>
                <a:t>Setiap tahun</a:t>
              </a:r>
            </a:p>
          </p:txBody>
        </p:sp>
      </p:grpSp>
      <p:grpSp>
        <p:nvGrpSpPr>
          <p:cNvPr id="3" name="Group 194"/>
          <p:cNvGrpSpPr/>
          <p:nvPr/>
        </p:nvGrpSpPr>
        <p:grpSpPr>
          <a:xfrm>
            <a:off x="0" y="0"/>
            <a:ext cx="10595801" cy="6858000"/>
            <a:chOff x="0" y="0"/>
            <a:chExt cx="10595800" cy="6858000"/>
          </a:xfrm>
        </p:grpSpPr>
        <p:grpSp>
          <p:nvGrpSpPr>
            <p:cNvPr id="4" name="Group 180"/>
            <p:cNvGrpSpPr/>
            <p:nvPr/>
          </p:nvGrpSpPr>
          <p:grpSpPr>
            <a:xfrm>
              <a:off x="0" y="0"/>
              <a:ext cx="7023900" cy="6858000"/>
              <a:chOff x="0" y="0"/>
              <a:chExt cx="7023900" cy="6858000"/>
            </a:xfrm>
          </p:grpSpPr>
          <p:sp>
            <p:nvSpPr>
              <p:cNvPr id="179" name="Rectangle 178"/>
              <p:cNvSpPr/>
              <p:nvPr/>
            </p:nvSpPr>
            <p:spPr>
              <a:xfrm>
                <a:off x="0" y="0"/>
                <a:ext cx="7023900" cy="68580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cxnSp>
            <p:nvCxnSpPr>
              <p:cNvPr id="176" name="Straight Arrow Connector 175"/>
              <p:cNvCxnSpPr>
                <a:stCxn id="89" idx="2"/>
                <a:endCxn id="81" idx="0"/>
              </p:cNvCxnSpPr>
              <p:nvPr/>
            </p:nvCxnSpPr>
            <p:spPr>
              <a:xfrm rot="5400000">
                <a:off x="4300782" y="3488114"/>
                <a:ext cx="3788832" cy="1687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Rectangle 87"/>
              <p:cNvSpPr/>
              <p:nvPr/>
            </p:nvSpPr>
            <p:spPr>
              <a:xfrm>
                <a:off x="1409694" y="827359"/>
                <a:ext cx="3672000" cy="1152000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1409694" y="2256119"/>
                <a:ext cx="3672000" cy="285752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1524860" y="3756317"/>
                <a:ext cx="3420000" cy="121444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552570" y="898797"/>
                <a:ext cx="1428760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Tujuan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1552570" y="1560375"/>
                <a:ext cx="1428760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Sasaran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1552570" y="2398995"/>
                <a:ext cx="1428760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Tujuan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1552570" y="3060573"/>
                <a:ext cx="1428760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Sasaran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552570" y="3899193"/>
                <a:ext cx="1428760" cy="338554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Program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1552570" y="4560771"/>
                <a:ext cx="1428760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Kegiatan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3481396" y="898797"/>
                <a:ext cx="1428760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Indikator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3481396" y="1560375"/>
                <a:ext cx="1428760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Indikator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3481396" y="2398995"/>
                <a:ext cx="1428760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Indikator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3481396" y="3060573"/>
                <a:ext cx="1428760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Indikator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3481396" y="3899193"/>
                <a:ext cx="1428760" cy="338554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Indikator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3481396" y="4560771"/>
                <a:ext cx="1428760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Indikator</a:t>
                </a:r>
                <a:endParaRPr lang="id-ID" sz="1600" dirty="0">
                  <a:latin typeface="Cambria" pitchFamily="18" charset="0"/>
                </a:endParaRPr>
              </a:p>
            </p:txBody>
          </p:sp>
          <p:cxnSp>
            <p:nvCxnSpPr>
              <p:cNvPr id="61" name="Straight Arrow Connector 60"/>
              <p:cNvCxnSpPr>
                <a:stCxn id="44" idx="2"/>
                <a:endCxn id="47" idx="0"/>
              </p:cNvCxnSpPr>
              <p:nvPr/>
            </p:nvCxnSpPr>
            <p:spPr>
              <a:xfrm rot="5400000">
                <a:off x="2105438" y="1398863"/>
                <a:ext cx="323024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Arrow Connector 61"/>
              <p:cNvCxnSpPr/>
              <p:nvPr/>
            </p:nvCxnSpPr>
            <p:spPr>
              <a:xfrm rot="5400000">
                <a:off x="2106232" y="2879631"/>
                <a:ext cx="323024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Arrow Connector 62"/>
              <p:cNvCxnSpPr/>
              <p:nvPr/>
            </p:nvCxnSpPr>
            <p:spPr>
              <a:xfrm rot="5400000">
                <a:off x="2106232" y="4379829"/>
                <a:ext cx="323024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Arrow Connector 64"/>
              <p:cNvCxnSpPr>
                <a:stCxn id="47" idx="2"/>
                <a:endCxn id="48" idx="0"/>
              </p:cNvCxnSpPr>
              <p:nvPr/>
            </p:nvCxnSpPr>
            <p:spPr>
              <a:xfrm rot="5400000">
                <a:off x="2016917" y="2148962"/>
                <a:ext cx="500066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Arrow Connector 65"/>
              <p:cNvCxnSpPr/>
              <p:nvPr/>
            </p:nvCxnSpPr>
            <p:spPr>
              <a:xfrm rot="5400000">
                <a:off x="2017711" y="3648366"/>
                <a:ext cx="500066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Arrow Connector 66"/>
              <p:cNvCxnSpPr/>
              <p:nvPr/>
            </p:nvCxnSpPr>
            <p:spPr>
              <a:xfrm rot="5400000">
                <a:off x="4032676" y="1416705"/>
                <a:ext cx="323024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Arrow Connector 67"/>
              <p:cNvCxnSpPr/>
              <p:nvPr/>
            </p:nvCxnSpPr>
            <p:spPr>
              <a:xfrm rot="5400000">
                <a:off x="4033470" y="2897473"/>
                <a:ext cx="323024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Arrow Connector 68"/>
              <p:cNvCxnSpPr/>
              <p:nvPr/>
            </p:nvCxnSpPr>
            <p:spPr>
              <a:xfrm rot="5400000">
                <a:off x="4033470" y="4397671"/>
                <a:ext cx="323024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/>
              <p:cNvCxnSpPr/>
              <p:nvPr/>
            </p:nvCxnSpPr>
            <p:spPr>
              <a:xfrm rot="5400000">
                <a:off x="3944155" y="2166804"/>
                <a:ext cx="500066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Arrow Connector 70"/>
              <p:cNvCxnSpPr/>
              <p:nvPr/>
            </p:nvCxnSpPr>
            <p:spPr>
              <a:xfrm rot="5400000">
                <a:off x="3944949" y="3666208"/>
                <a:ext cx="500066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Arrow Connector 72"/>
              <p:cNvCxnSpPr>
                <a:stCxn id="44" idx="3"/>
                <a:endCxn id="54" idx="1"/>
              </p:cNvCxnSpPr>
              <p:nvPr/>
            </p:nvCxnSpPr>
            <p:spPr>
              <a:xfrm>
                <a:off x="2981330" y="1068074"/>
                <a:ext cx="500066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Arrow Connector 73"/>
              <p:cNvCxnSpPr/>
              <p:nvPr/>
            </p:nvCxnSpPr>
            <p:spPr>
              <a:xfrm>
                <a:off x="2981330" y="1754465"/>
                <a:ext cx="504000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Arrow Connector 74"/>
              <p:cNvCxnSpPr/>
              <p:nvPr/>
            </p:nvCxnSpPr>
            <p:spPr>
              <a:xfrm>
                <a:off x="2981330" y="2554138"/>
                <a:ext cx="504000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Arrow Connector 75"/>
              <p:cNvCxnSpPr/>
              <p:nvPr/>
            </p:nvCxnSpPr>
            <p:spPr>
              <a:xfrm>
                <a:off x="2981330" y="3228541"/>
                <a:ext cx="504000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Arrow Connector 76"/>
              <p:cNvCxnSpPr/>
              <p:nvPr/>
            </p:nvCxnSpPr>
            <p:spPr>
              <a:xfrm>
                <a:off x="2981330" y="4054336"/>
                <a:ext cx="504000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Arrow Connector 77"/>
              <p:cNvCxnSpPr/>
              <p:nvPr/>
            </p:nvCxnSpPr>
            <p:spPr>
              <a:xfrm>
                <a:off x="2981330" y="4724988"/>
                <a:ext cx="504000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82"/>
              <p:cNvSpPr txBox="1"/>
              <p:nvPr/>
            </p:nvSpPr>
            <p:spPr>
              <a:xfrm>
                <a:off x="167538" y="1184549"/>
                <a:ext cx="1152000" cy="338554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RPJMD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167538" y="2631945"/>
                <a:ext cx="1152000" cy="58477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RENSTRA PD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167538" y="4100236"/>
                <a:ext cx="1152001" cy="58477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RKPD &amp; RENJA</a:t>
                </a:r>
                <a:endParaRPr lang="id-ID" sz="1600" dirty="0">
                  <a:latin typeface="Cambria" pitchFamily="18" charset="0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5481660" y="1255987"/>
                <a:ext cx="1428761" cy="338554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solidFill>
                      <a:schemeClr val="bg1"/>
                    </a:solidFill>
                    <a:latin typeface="Cambria" pitchFamily="18" charset="0"/>
                  </a:rPr>
                  <a:t>IKU Daerah</a:t>
                </a:r>
                <a:endParaRPr lang="id-ID" sz="1600" dirty="0">
                  <a:solidFill>
                    <a:schemeClr val="bg1"/>
                  </a:solidFill>
                  <a:latin typeface="Cambria" pitchFamily="18" charset="0"/>
                </a:endParaRP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5481660" y="2756185"/>
                <a:ext cx="1428760" cy="338554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solidFill>
                      <a:schemeClr val="bg1"/>
                    </a:solidFill>
                    <a:latin typeface="Cambria" pitchFamily="18" charset="0"/>
                  </a:rPr>
                  <a:t>IKU OPD</a:t>
                </a:r>
                <a:endParaRPr lang="id-ID" sz="1600" dirty="0">
                  <a:solidFill>
                    <a:schemeClr val="bg1"/>
                  </a:solidFill>
                  <a:latin typeface="Cambria" pitchFamily="18" charset="0"/>
                </a:endParaRP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5481660" y="4184945"/>
                <a:ext cx="1428760" cy="338554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solidFill>
                      <a:schemeClr val="bg1"/>
                    </a:solidFill>
                    <a:latin typeface="Cambria" pitchFamily="18" charset="0"/>
                  </a:rPr>
                  <a:t>IKU Es III</a:t>
                </a:r>
                <a:endParaRPr lang="id-ID" sz="1600" dirty="0">
                  <a:solidFill>
                    <a:schemeClr val="bg1"/>
                  </a:solidFill>
                  <a:latin typeface="Cambria" pitchFamily="18" charset="0"/>
                </a:endParaRP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5481660" y="4827887"/>
                <a:ext cx="1428760" cy="338554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solidFill>
                      <a:schemeClr val="bg1"/>
                    </a:solidFill>
                    <a:latin typeface="Cambria" pitchFamily="18" charset="0"/>
                  </a:rPr>
                  <a:t>IKU Es IV</a:t>
                </a:r>
                <a:endParaRPr lang="id-ID" sz="1600" dirty="0">
                  <a:solidFill>
                    <a:schemeClr val="bg1"/>
                  </a:solidFill>
                  <a:latin typeface="Cambria" pitchFamily="18" charset="0"/>
                </a:endParaRPr>
              </a:p>
            </p:txBody>
          </p:sp>
          <p:cxnSp>
            <p:nvCxnSpPr>
              <p:cNvPr id="95" name="Straight Arrow Connector 94"/>
              <p:cNvCxnSpPr>
                <a:stCxn id="54" idx="3"/>
                <a:endCxn id="89" idx="1"/>
              </p:cNvCxnSpPr>
              <p:nvPr/>
            </p:nvCxnSpPr>
            <p:spPr>
              <a:xfrm>
                <a:off x="4910155" y="1068074"/>
                <a:ext cx="571505" cy="35719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Arrow Connector 96"/>
              <p:cNvCxnSpPr>
                <a:stCxn id="55" idx="3"/>
                <a:endCxn id="89" idx="1"/>
              </p:cNvCxnSpPr>
              <p:nvPr/>
            </p:nvCxnSpPr>
            <p:spPr>
              <a:xfrm flipV="1">
                <a:off x="4910155" y="1425264"/>
                <a:ext cx="571505" cy="3043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Arrow Connector 98"/>
              <p:cNvCxnSpPr>
                <a:stCxn id="56" idx="3"/>
                <a:endCxn id="91" idx="1"/>
              </p:cNvCxnSpPr>
              <p:nvPr/>
            </p:nvCxnSpPr>
            <p:spPr>
              <a:xfrm>
                <a:off x="4910156" y="2568272"/>
                <a:ext cx="571504" cy="35719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Arrow Connector 100"/>
              <p:cNvCxnSpPr>
                <a:stCxn id="57" idx="3"/>
                <a:endCxn id="91" idx="1"/>
              </p:cNvCxnSpPr>
              <p:nvPr/>
            </p:nvCxnSpPr>
            <p:spPr>
              <a:xfrm flipV="1">
                <a:off x="4910156" y="2925462"/>
                <a:ext cx="571504" cy="3043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Arrow Connector 102"/>
              <p:cNvCxnSpPr>
                <a:stCxn id="58" idx="3"/>
                <a:endCxn id="92" idx="1"/>
              </p:cNvCxnSpPr>
              <p:nvPr/>
            </p:nvCxnSpPr>
            <p:spPr>
              <a:xfrm>
                <a:off x="4910156" y="4068470"/>
                <a:ext cx="571504" cy="285752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Arrow Connector 106"/>
              <p:cNvCxnSpPr>
                <a:stCxn id="59" idx="3"/>
                <a:endCxn id="93" idx="1"/>
              </p:cNvCxnSpPr>
              <p:nvPr/>
            </p:nvCxnSpPr>
            <p:spPr>
              <a:xfrm>
                <a:off x="4910156" y="4730048"/>
                <a:ext cx="571504" cy="26711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TextBox 80"/>
              <p:cNvSpPr txBox="1"/>
              <p:nvPr/>
            </p:nvSpPr>
            <p:spPr>
              <a:xfrm>
                <a:off x="5479974" y="5383373"/>
                <a:ext cx="1428760" cy="338554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solidFill>
                      <a:schemeClr val="bg1"/>
                    </a:solidFill>
                    <a:latin typeface="Cambria" pitchFamily="18" charset="0"/>
                  </a:rPr>
                  <a:t>PK</a:t>
                </a:r>
                <a:endParaRPr lang="id-ID" sz="1600" dirty="0">
                  <a:solidFill>
                    <a:schemeClr val="bg1"/>
                  </a:solidFill>
                  <a:latin typeface="Cambria" pitchFamily="18" charset="0"/>
                </a:endParaRPr>
              </a:p>
            </p:txBody>
          </p:sp>
          <p:sp>
            <p:nvSpPr>
              <p:cNvPr id="165" name="TextBox 164"/>
              <p:cNvSpPr txBox="1"/>
              <p:nvPr/>
            </p:nvSpPr>
            <p:spPr>
              <a:xfrm>
                <a:off x="1808926" y="71414"/>
                <a:ext cx="2786083" cy="649188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2400" dirty="0" smtClean="0">
                    <a:solidFill>
                      <a:schemeClr val="bg1"/>
                    </a:solidFill>
                    <a:latin typeface="Bernard MT Condensed" pitchFamily="18" charset="0"/>
                  </a:rPr>
                  <a:t>PERENCANAAN</a:t>
                </a:r>
                <a:endParaRPr lang="id-ID" sz="2400" dirty="0">
                  <a:solidFill>
                    <a:schemeClr val="bg1"/>
                  </a:solidFill>
                  <a:latin typeface="Bernard MT Condensed" pitchFamily="18" charset="0"/>
                </a:endParaRPr>
              </a:p>
            </p:txBody>
          </p:sp>
          <p:sp>
            <p:nvSpPr>
              <p:cNvPr id="173" name="TextBox 172"/>
              <p:cNvSpPr txBox="1"/>
              <p:nvPr/>
            </p:nvSpPr>
            <p:spPr>
              <a:xfrm>
                <a:off x="5466119" y="5925004"/>
                <a:ext cx="1440000" cy="338554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solidFill>
                      <a:schemeClr val="bg1"/>
                    </a:solidFill>
                    <a:latin typeface="Cambria" pitchFamily="18" charset="0"/>
                  </a:rPr>
                  <a:t>Ev. LKjIP</a:t>
                </a:r>
                <a:endParaRPr lang="id-ID" sz="1600" dirty="0">
                  <a:solidFill>
                    <a:schemeClr val="bg1"/>
                  </a:solidFill>
                  <a:latin typeface="Cambria" pitchFamily="18" charset="0"/>
                </a:endParaRPr>
              </a:p>
            </p:txBody>
          </p:sp>
          <p:sp>
            <p:nvSpPr>
              <p:cNvPr id="174" name="TextBox 173"/>
              <p:cNvSpPr txBox="1"/>
              <p:nvPr/>
            </p:nvSpPr>
            <p:spPr>
              <a:xfrm>
                <a:off x="5541296" y="6312067"/>
                <a:ext cx="1296001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smtClean="0">
                    <a:latin typeface="Cambria" pitchFamily="18" charset="0"/>
                  </a:rPr>
                  <a:t>Setiap tahun </a:t>
                </a:r>
                <a:endParaRPr lang="id-ID" sz="1600" dirty="0">
                  <a:latin typeface="Cambria" pitchFamily="18" charset="0"/>
                </a:endParaRPr>
              </a:p>
            </p:txBody>
          </p:sp>
        </p:grpSp>
        <p:cxnSp>
          <p:nvCxnSpPr>
            <p:cNvPr id="184" name="Straight Arrow Connector 183"/>
            <p:cNvCxnSpPr>
              <a:stCxn id="54" idx="3"/>
              <a:endCxn id="108" idx="1"/>
            </p:cNvCxnSpPr>
            <p:nvPr/>
          </p:nvCxnSpPr>
          <p:spPr>
            <a:xfrm>
              <a:off x="4910156" y="1068074"/>
              <a:ext cx="2428895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Arrow Connector 185"/>
            <p:cNvCxnSpPr>
              <a:stCxn id="55" idx="3"/>
              <a:endCxn id="109" idx="1"/>
            </p:cNvCxnSpPr>
            <p:nvPr/>
          </p:nvCxnSpPr>
          <p:spPr>
            <a:xfrm>
              <a:off x="4910156" y="1729652"/>
              <a:ext cx="2428895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Arrow Connector 187"/>
            <p:cNvCxnSpPr>
              <a:stCxn id="56" idx="3"/>
            </p:cNvCxnSpPr>
            <p:nvPr/>
          </p:nvCxnSpPr>
          <p:spPr>
            <a:xfrm>
              <a:off x="4910156" y="2568272"/>
              <a:ext cx="5685644" cy="347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Arrow Connector 189"/>
            <p:cNvCxnSpPr>
              <a:stCxn id="57" idx="3"/>
              <a:endCxn id="116" idx="1"/>
            </p:cNvCxnSpPr>
            <p:nvPr/>
          </p:nvCxnSpPr>
          <p:spPr>
            <a:xfrm>
              <a:off x="4910156" y="3229850"/>
              <a:ext cx="5674968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Arrow Connector 191"/>
            <p:cNvCxnSpPr>
              <a:stCxn id="58" idx="3"/>
              <a:endCxn id="112" idx="1"/>
            </p:cNvCxnSpPr>
            <p:nvPr/>
          </p:nvCxnSpPr>
          <p:spPr>
            <a:xfrm>
              <a:off x="4910156" y="4068470"/>
              <a:ext cx="2428895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Arrow Connector 193"/>
            <p:cNvCxnSpPr>
              <a:stCxn id="59" idx="3"/>
              <a:endCxn id="145" idx="1"/>
            </p:cNvCxnSpPr>
            <p:nvPr/>
          </p:nvCxnSpPr>
          <p:spPr>
            <a:xfrm flipV="1">
              <a:off x="4910156" y="4727430"/>
              <a:ext cx="4071970" cy="261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55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439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6023769" y="642918"/>
            <a:ext cx="6166644" cy="621508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0" y="642918"/>
            <a:ext cx="6166644" cy="62150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-26987"/>
            <a:ext cx="12190413" cy="66990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4000" dirty="0" smtClean="0">
                <a:solidFill>
                  <a:schemeClr val="bg1"/>
                </a:solidFill>
                <a:latin typeface="Rockwell Condensed" pitchFamily="18" charset="0"/>
                <a:ea typeface="Tahoma" pitchFamily="34" charset="0"/>
                <a:cs typeface="Tahoma" pitchFamily="34" charset="0"/>
              </a:rPr>
              <a:t>SUBSTANSI PERENCANAAN</a:t>
            </a:r>
            <a:endParaRPr kumimoji="0" lang="id-ID" sz="36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ckwell Condensed" pitchFamily="18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Diagram 7"/>
          <p:cNvGraphicFramePr/>
          <p:nvPr/>
        </p:nvGraphicFramePr>
        <p:xfrm>
          <a:off x="-1405784" y="857232"/>
          <a:ext cx="8126942" cy="5417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5540692" y="857232"/>
          <a:ext cx="8126942" cy="5417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0" name="TextBox 9"/>
          <p:cNvSpPr txBox="1"/>
          <p:nvPr/>
        </p:nvSpPr>
        <p:spPr>
          <a:xfrm rot="16200000">
            <a:off x="-549839" y="3144560"/>
            <a:ext cx="2786081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4000" b="1" dirty="0" smtClean="0">
                <a:solidFill>
                  <a:schemeClr val="bg1"/>
                </a:solidFill>
                <a:latin typeface="Rockwell Condensed" pitchFamily="18" charset="0"/>
              </a:rPr>
              <a:t>R P J M D</a:t>
            </a:r>
            <a:endParaRPr lang="id-ID" sz="4000" b="1" dirty="0">
              <a:solidFill>
                <a:schemeClr val="bg1"/>
              </a:solidFill>
              <a:latin typeface="Rockwell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5400000">
            <a:off x="9954171" y="3073122"/>
            <a:ext cx="2786081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4000" b="1" dirty="0" smtClean="0">
                <a:solidFill>
                  <a:schemeClr val="bg1"/>
                </a:solidFill>
                <a:latin typeface="Rockwell Condensed" pitchFamily="18" charset="0"/>
              </a:rPr>
              <a:t>RENSTRA</a:t>
            </a:r>
            <a:endParaRPr lang="id-ID" sz="4000" b="1" dirty="0">
              <a:solidFill>
                <a:schemeClr val="bg1"/>
              </a:solidFill>
              <a:latin typeface="Rockwell Condensed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80628" y="2916792"/>
            <a:ext cx="1857388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d-ID" sz="2000" dirty="0" smtClean="0">
                <a:latin typeface="Rockwell Condensed" pitchFamily="18" charset="0"/>
              </a:rPr>
              <a:t>INDIKATOR DAERAH</a:t>
            </a:r>
            <a:endParaRPr lang="id-ID" sz="2000" dirty="0">
              <a:latin typeface="Rockwell Condensed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80628" y="3886146"/>
            <a:ext cx="1857388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d-ID" sz="2000" dirty="0" smtClean="0">
                <a:latin typeface="Rockwell Condensed" pitchFamily="18" charset="0"/>
              </a:rPr>
              <a:t>INDIKATOR DAERAH</a:t>
            </a:r>
            <a:endParaRPr lang="id-ID" sz="2000" dirty="0">
              <a:latin typeface="Rockwell Condense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52396" y="928670"/>
            <a:ext cx="1857388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2000" dirty="0" smtClean="0">
                <a:latin typeface="Rockwell Condensed" pitchFamily="18" charset="0"/>
              </a:rPr>
              <a:t>INDIKATOR OPD</a:t>
            </a:r>
            <a:endParaRPr lang="id-ID" sz="2000" dirty="0">
              <a:latin typeface="Rockwell Condense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52396" y="2171634"/>
            <a:ext cx="1857388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2000" dirty="0" smtClean="0">
                <a:latin typeface="Rockwell Condensed" pitchFamily="18" charset="0"/>
              </a:rPr>
              <a:t>INDIKATOR OPD</a:t>
            </a:r>
            <a:endParaRPr lang="id-ID" sz="2000" dirty="0">
              <a:latin typeface="Rockwell Condensed" pitchFamily="18" charset="0"/>
            </a:endParaRPr>
          </a:p>
        </p:txBody>
      </p:sp>
      <p:cxnSp>
        <p:nvCxnSpPr>
          <p:cNvPr id="24" name="Elbow Connector 23"/>
          <p:cNvCxnSpPr/>
          <p:nvPr/>
        </p:nvCxnSpPr>
        <p:spPr>
          <a:xfrm flipV="1">
            <a:off x="3737752" y="1428736"/>
            <a:ext cx="4714908" cy="237600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/>
          <p:nvPr/>
        </p:nvCxnSpPr>
        <p:spPr>
          <a:xfrm flipV="1">
            <a:off x="3737752" y="4714884"/>
            <a:ext cx="4786346" cy="1214446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5380826" y="4929198"/>
            <a:ext cx="7553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=</a:t>
            </a:r>
            <a:endParaRPr lang="en-US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31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56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146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48"/>
          <p:cNvSpPr>
            <a:spLocks noChangeArrowheads="1" noChangeShapeType="1" noTextEdit="1"/>
          </p:cNvSpPr>
          <p:nvPr/>
        </p:nvSpPr>
        <p:spPr bwMode="auto">
          <a:xfrm>
            <a:off x="571387" y="571479"/>
            <a:ext cx="228571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99"/>
                    </a:gs>
                    <a:gs pos="50000">
                      <a:srgbClr val="99CC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RPJMD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99"/>
                  </a:gs>
                  <a:gs pos="50000">
                    <a:srgbClr val="99CCFF"/>
                  </a:gs>
                  <a:gs pos="100000">
                    <a:srgbClr val="000099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285687" y="1071545"/>
          <a:ext cx="5809533" cy="1320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80061"/>
                <a:gridCol w="1296133"/>
                <a:gridCol w="1904765"/>
                <a:gridCol w="1428574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Tujuan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Sasaran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Indikator</a:t>
                      </a:r>
                      <a:r>
                        <a:rPr lang="en-US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Kinerja</a:t>
                      </a:r>
                      <a:r>
                        <a:rPr lang="id-ID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Sasaran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Target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</a:tbl>
          </a:graphicData>
        </a:graphic>
      </p:graphicFrame>
      <p:sp>
        <p:nvSpPr>
          <p:cNvPr id="13" name="WordArt 48"/>
          <p:cNvSpPr>
            <a:spLocks noChangeArrowheads="1" noChangeShapeType="1" noTextEdit="1"/>
          </p:cNvSpPr>
          <p:nvPr/>
        </p:nvSpPr>
        <p:spPr bwMode="auto">
          <a:xfrm>
            <a:off x="3666314" y="2357430"/>
            <a:ext cx="228571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99"/>
                    </a:gs>
                    <a:gs pos="50000">
                      <a:srgbClr val="99CC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RENSTRA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99"/>
                  </a:gs>
                  <a:gs pos="50000">
                    <a:srgbClr val="99CCFF"/>
                  </a:gs>
                  <a:gs pos="100000">
                    <a:srgbClr val="000099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237299" y="2857496"/>
          <a:ext cx="5809533" cy="1320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80061"/>
                <a:gridCol w="1296133"/>
                <a:gridCol w="1904765"/>
                <a:gridCol w="1428574"/>
              </a:tblGrid>
              <a:tr h="118104"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Tujuan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Sasaran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Indikator</a:t>
                      </a:r>
                      <a:r>
                        <a:rPr lang="en-US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Kinerja</a:t>
                      </a:r>
                      <a:r>
                        <a:rPr lang="id-ID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Sasaran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Target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3047582" y="642917"/>
            <a:ext cx="1238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>
                <a:latin typeface="Cambria" pitchFamily="18" charset="0"/>
              </a:rPr>
              <a:t>Bab V</a:t>
            </a:r>
            <a:endParaRPr lang="id-ID" sz="2000" dirty="0">
              <a:latin typeface="Cambria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37620" y="2428868"/>
            <a:ext cx="12380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>
                <a:latin typeface="Cambria" pitchFamily="18" charset="0"/>
              </a:rPr>
              <a:t>Bab IV</a:t>
            </a:r>
            <a:endParaRPr lang="id-ID" sz="2000" dirty="0">
              <a:latin typeface="Cambria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80167" y="1714492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latin typeface="Cambria" pitchFamily="18" charset="0"/>
              </a:rPr>
              <a:t>Sesuai visi misi daerah</a:t>
            </a:r>
            <a:endParaRPr lang="id-ID" dirty="0">
              <a:latin typeface="Cambria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23041" y="3571882"/>
            <a:ext cx="228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dirty="0" smtClean="0">
                <a:latin typeface="Cambria" pitchFamily="18" charset="0"/>
              </a:rPr>
              <a:t>Sesuai tupoksi OPD</a:t>
            </a:r>
            <a:endParaRPr lang="id-ID" dirty="0">
              <a:latin typeface="Cambria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94679" y="4071949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latin typeface="Cambria" pitchFamily="18" charset="0"/>
              </a:rPr>
              <a:t>Dilaksanakan mll:</a:t>
            </a:r>
            <a:endParaRPr lang="id-ID" dirty="0">
              <a:latin typeface="Cambria" pitchFamily="18" charset="0"/>
            </a:endParaRPr>
          </a:p>
        </p:txBody>
      </p:sp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308731" y="4572008"/>
          <a:ext cx="5703176" cy="10109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12690"/>
                <a:gridCol w="2857148"/>
                <a:gridCol w="1333338"/>
              </a:tblGrid>
              <a:tr h="544204">
                <a:tc>
                  <a:txBody>
                    <a:bodyPr/>
                    <a:lstStyle/>
                    <a:p>
                      <a:r>
                        <a:rPr lang="id-ID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Program </a:t>
                      </a:r>
                      <a:endParaRPr lang="en-US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Indikator</a:t>
                      </a:r>
                      <a:r>
                        <a:rPr lang="en-US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Kinerja</a:t>
                      </a:r>
                      <a:r>
                        <a:rPr lang="id-ID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Program</a:t>
                      </a:r>
                      <a:endParaRPr lang="en-US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Target</a:t>
                      </a:r>
                      <a:endParaRPr lang="en-US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en-US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</a:tbl>
          </a:graphicData>
        </a:graphic>
      </p:graphicFrame>
      <p:graphicFrame>
        <p:nvGraphicFramePr>
          <p:cNvPr id="77" name="Table 76"/>
          <p:cNvGraphicFramePr>
            <a:graphicFrameLocks noGrp="1"/>
          </p:cNvGraphicFramePr>
          <p:nvPr/>
        </p:nvGraphicFramePr>
        <p:xfrm>
          <a:off x="5991922" y="4574038"/>
          <a:ext cx="5703176" cy="10109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12690"/>
                <a:gridCol w="2857148"/>
                <a:gridCol w="1333338"/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Kegiatan </a:t>
                      </a:r>
                      <a:endParaRPr lang="en-US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Indikator</a:t>
                      </a:r>
                      <a:r>
                        <a:rPr lang="en-US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Kinerja</a:t>
                      </a:r>
                      <a:r>
                        <a:rPr lang="id-ID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Kegiatan</a:t>
                      </a:r>
                      <a:endParaRPr lang="en-US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Target</a:t>
                      </a:r>
                      <a:endParaRPr lang="en-US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en-US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</a:tbl>
          </a:graphicData>
        </a:graphic>
      </p:graphicFrame>
      <p:sp>
        <p:nvSpPr>
          <p:cNvPr id="17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/>
              <a:t>57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2" name="Group 38"/>
          <p:cNvGrpSpPr/>
          <p:nvPr/>
        </p:nvGrpSpPr>
        <p:grpSpPr>
          <a:xfrm>
            <a:off x="500629" y="5643578"/>
            <a:ext cx="10666685" cy="1214446"/>
            <a:chOff x="380911" y="4585658"/>
            <a:chExt cx="10666685" cy="1214446"/>
          </a:xfrm>
        </p:grpSpPr>
        <p:sp>
          <p:nvSpPr>
            <p:cNvPr id="68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380911" y="4585658"/>
              <a:ext cx="2285718" cy="4286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id-ID" sz="3600" kern="1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99"/>
                      </a:gs>
                      <a:gs pos="50000">
                        <a:srgbClr val="99CCFF"/>
                      </a:gs>
                      <a:gs pos="100000">
                        <a:srgbClr val="000099"/>
                      </a:gs>
                    </a:gsLst>
                    <a:lin ang="5400000" scaled="1"/>
                  </a:gra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RPJMD</a:t>
              </a:r>
              <a:endPara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99"/>
                    </a:gs>
                    <a:gs pos="50000">
                      <a:srgbClr val="99CC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761867" y="4657096"/>
              <a:ext cx="17142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dirty="0" smtClean="0">
                  <a:latin typeface="Cambria" pitchFamily="18" charset="0"/>
                </a:rPr>
                <a:t>Bab VIII</a:t>
              </a:r>
              <a:endParaRPr lang="id-ID" sz="2000" dirty="0">
                <a:latin typeface="Cambria" pitchFamily="18" charset="0"/>
              </a:endParaRPr>
            </a:p>
          </p:txBody>
        </p:sp>
        <p:sp>
          <p:nvSpPr>
            <p:cNvPr id="70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8761878" y="4585658"/>
              <a:ext cx="2285718" cy="4286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id-ID" sz="3600" kern="1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99"/>
                      </a:gs>
                      <a:gs pos="50000">
                        <a:srgbClr val="99CCFF"/>
                      </a:gs>
                      <a:gs pos="100000">
                        <a:srgbClr val="000099"/>
                      </a:gs>
                    </a:gsLst>
                    <a:lin ang="5400000" scaled="1"/>
                  </a:gra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RENSTRA</a:t>
              </a:r>
              <a:endPara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99"/>
                    </a:gs>
                    <a:gs pos="50000">
                      <a:srgbClr val="99CC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880674" y="4728534"/>
              <a:ext cx="8809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dirty="0" smtClean="0">
                  <a:latin typeface="Cambria" pitchFamily="18" charset="0"/>
                </a:rPr>
                <a:t>Bab V</a:t>
              </a:r>
              <a:endParaRPr lang="id-ID" sz="2000" dirty="0">
                <a:latin typeface="Cambria" pitchFamily="18" charset="0"/>
              </a:endParaRPr>
            </a:p>
          </p:txBody>
        </p:sp>
        <p:sp>
          <p:nvSpPr>
            <p:cNvPr id="78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3999966" y="5228600"/>
              <a:ext cx="4000007" cy="4286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id-ID" sz="3600" kern="10" dirty="0" smtClean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000099"/>
                      </a:gs>
                      <a:gs pos="50000">
                        <a:srgbClr val="99CCFF"/>
                      </a:gs>
                      <a:gs pos="100000">
                        <a:srgbClr val="000099"/>
                      </a:gs>
                    </a:gsLst>
                    <a:lin ang="5400000" scaled="1"/>
                  </a:gra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RKPD &amp; RENJA</a:t>
              </a:r>
              <a:endPara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99"/>
                    </a:gs>
                    <a:gs pos="50000">
                      <a:srgbClr val="99CC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endParaRPr>
            </a:p>
          </p:txBody>
        </p:sp>
        <p:cxnSp>
          <p:nvCxnSpPr>
            <p:cNvPr id="80" name="Shape 79"/>
            <p:cNvCxnSpPr>
              <a:stCxn id="68" idx="2"/>
            </p:cNvCxnSpPr>
            <p:nvPr/>
          </p:nvCxnSpPr>
          <p:spPr>
            <a:xfrm rot="16200000" flipH="1">
              <a:off x="2464215" y="4073843"/>
              <a:ext cx="500066" cy="2380957"/>
            </a:xfrm>
            <a:prstGeom prst="bentConnector2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hape 81"/>
            <p:cNvCxnSpPr>
              <a:stCxn id="70" idx="2"/>
              <a:endCxn id="78" idx="3"/>
            </p:cNvCxnSpPr>
            <p:nvPr/>
          </p:nvCxnSpPr>
          <p:spPr>
            <a:xfrm rot="5400000">
              <a:off x="8738041" y="4276222"/>
              <a:ext cx="428628" cy="1904765"/>
            </a:xfrm>
            <a:prstGeom prst="bentConnector2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/>
            <p:cNvSpPr txBox="1"/>
            <p:nvPr/>
          </p:nvSpPr>
          <p:spPr>
            <a:xfrm>
              <a:off x="8190450" y="5399994"/>
              <a:ext cx="12380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dirty="0" smtClean="0">
                  <a:latin typeface="Cambria" pitchFamily="18" charset="0"/>
                </a:rPr>
                <a:t>Bab III</a:t>
              </a:r>
              <a:endParaRPr lang="id-ID" sz="2000" dirty="0">
                <a:latin typeface="Cambria" pitchFamily="18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2952344" y="5157162"/>
              <a:ext cx="12380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000" dirty="0" smtClean="0">
                  <a:latin typeface="Cambria" pitchFamily="18" charset="0"/>
                </a:rPr>
                <a:t>Bab V</a:t>
              </a:r>
              <a:endParaRPr lang="id-ID" sz="2000" dirty="0">
                <a:latin typeface="Cambria" pitchFamily="18" charset="0"/>
              </a:endParaRPr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0" y="1"/>
            <a:ext cx="12190413" cy="500042"/>
          </a:xfrm>
          <a:prstGeom prst="rect">
            <a:avLst/>
          </a:prstGeom>
          <a:solidFill>
            <a:srgbClr val="002060"/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ndara" panose="020E0502030303020204" pitchFamily="34" charset="0"/>
                <a:ea typeface="+mj-ea"/>
                <a:cs typeface="+mj-cs"/>
              </a:rPr>
              <a:t>KESELARASAN SUBSTANSI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ndara" panose="020E0502030303020204" pitchFamily="34" charset="0"/>
                <a:ea typeface="+mj-ea"/>
                <a:cs typeface="+mj-cs"/>
              </a:rPr>
              <a:t> DOKUMEN </a:t>
            </a:r>
            <a:r>
              <a:rPr kumimoji="0" lang="id-ID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ndara" panose="020E0502030303020204" pitchFamily="34" charset="0"/>
                <a:ea typeface="+mj-ea"/>
                <a:cs typeface="+mj-cs"/>
              </a:rPr>
              <a:t>RENBANG</a:t>
            </a:r>
            <a:endParaRPr kumimoji="0" lang="id-ID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ndara" panose="020E0502030303020204" pitchFamily="34" charset="0"/>
              <a:ea typeface="+mj-ea"/>
              <a:cs typeface="+mj-cs"/>
            </a:endParaRPr>
          </a:p>
        </p:txBody>
      </p:sp>
      <p:sp>
        <p:nvSpPr>
          <p:cNvPr id="36" name="Down Arrow 35"/>
          <p:cNvSpPr/>
          <p:nvPr/>
        </p:nvSpPr>
        <p:spPr>
          <a:xfrm>
            <a:off x="808795" y="2357430"/>
            <a:ext cx="1214446" cy="428628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Down Arrow 39"/>
          <p:cNvSpPr/>
          <p:nvPr/>
        </p:nvSpPr>
        <p:spPr>
          <a:xfrm>
            <a:off x="665919" y="4071942"/>
            <a:ext cx="1214446" cy="428628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1" name="Right Arrow 40"/>
          <p:cNvSpPr/>
          <p:nvPr/>
        </p:nvSpPr>
        <p:spPr>
          <a:xfrm>
            <a:off x="5809454" y="5000636"/>
            <a:ext cx="500066" cy="714380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2" name="TextBox 41"/>
          <p:cNvSpPr txBox="1"/>
          <p:nvPr/>
        </p:nvSpPr>
        <p:spPr>
          <a:xfrm>
            <a:off x="7381090" y="1928802"/>
            <a:ext cx="3571900" cy="995422"/>
          </a:xfrm>
          <a:prstGeom prst="ellipse">
            <a:avLst/>
          </a:prstGeom>
          <a:solidFill>
            <a:srgbClr val="6600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4000" b="1" dirty="0" smtClean="0">
                <a:solidFill>
                  <a:schemeClr val="bg1"/>
                </a:solidFill>
                <a:latin typeface="Rockwell Condensed" pitchFamily="18" charset="0"/>
              </a:rPr>
              <a:t>EVALUASI</a:t>
            </a:r>
            <a:endParaRPr lang="id-ID" sz="4000" b="1" dirty="0">
              <a:solidFill>
                <a:schemeClr val="bg1"/>
              </a:solidFill>
              <a:latin typeface="Rockwell Condensed" pitchFamily="18" charset="0"/>
            </a:endParaRPr>
          </a:p>
        </p:txBody>
      </p:sp>
      <p:sp>
        <p:nvSpPr>
          <p:cNvPr id="48" name="Right Arrow 47"/>
          <p:cNvSpPr/>
          <p:nvPr/>
        </p:nvSpPr>
        <p:spPr>
          <a:xfrm>
            <a:off x="6238082" y="1785926"/>
            <a:ext cx="1000132" cy="1214446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9" name="Up Arrow 48"/>
          <p:cNvSpPr/>
          <p:nvPr/>
        </p:nvSpPr>
        <p:spPr>
          <a:xfrm>
            <a:off x="8452660" y="3214686"/>
            <a:ext cx="1500198" cy="1143008"/>
          </a:xfrm>
          <a:prstGeom prst="up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0" name="TextBox 49"/>
          <p:cNvSpPr txBox="1"/>
          <p:nvPr/>
        </p:nvSpPr>
        <p:spPr>
          <a:xfrm>
            <a:off x="7523966" y="785801"/>
            <a:ext cx="3286148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60363" indent="-360363">
              <a:buFont typeface="Wingdings" pitchFamily="2" charset="2"/>
              <a:buChar char="Ø"/>
            </a:pPr>
            <a:r>
              <a:rPr lang="id-ID" dirty="0" smtClean="0">
                <a:latin typeface="Cambria" pitchFamily="18" charset="0"/>
              </a:rPr>
              <a:t>EX-ANTE / KEBIJAKAN</a:t>
            </a:r>
          </a:p>
          <a:p>
            <a:pPr marL="360363" indent="-360363">
              <a:buFont typeface="Wingdings" pitchFamily="2" charset="2"/>
              <a:buChar char="Ø"/>
            </a:pPr>
            <a:r>
              <a:rPr lang="id-ID" dirty="0" smtClean="0">
                <a:latin typeface="Cambria" pitchFamily="18" charset="0"/>
              </a:rPr>
              <a:t>PELAKSANAAN</a:t>
            </a:r>
          </a:p>
          <a:p>
            <a:pPr marL="360363" indent="-360363">
              <a:buFont typeface="Wingdings" pitchFamily="2" charset="2"/>
              <a:buChar char="Ø"/>
            </a:pPr>
            <a:r>
              <a:rPr lang="id-ID" dirty="0" smtClean="0">
                <a:latin typeface="Cambria" pitchFamily="18" charset="0"/>
              </a:rPr>
              <a:t>HASIL</a:t>
            </a:r>
            <a:endParaRPr lang="id-ID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031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-24"/>
            <a:ext cx="12190413" cy="50006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RPJMD DAN RENSTRA</a:t>
            </a:r>
            <a:endParaRPr lang="id-ID" sz="3600" dirty="0">
              <a:solidFill>
                <a:schemeClr val="bg1"/>
              </a:solidFill>
              <a:latin typeface="Candara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2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58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7" name="Picture 26" descr="Permen 86 misi tuj sas RPJM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794" y="1214422"/>
            <a:ext cx="9253574" cy="2286016"/>
          </a:xfrm>
          <a:prstGeom prst="rect">
            <a:avLst/>
          </a:prstGeom>
        </p:spPr>
      </p:pic>
      <p:pic>
        <p:nvPicPr>
          <p:cNvPr id="28" name="Picture 27" descr="Tabel Renstra Bab IV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7554" y="4214818"/>
            <a:ext cx="8631058" cy="2366201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80166" y="571480"/>
            <a:ext cx="27703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V RPJMD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37290" y="4572008"/>
            <a:ext cx="186621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IV </a:t>
            </a:r>
          </a:p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RENSTRA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rot="5400000">
            <a:off x="2237554" y="4214818"/>
            <a:ext cx="2000264" cy="14287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094546" y="3500438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>
                <a:solidFill>
                  <a:srgbClr val="FF0000"/>
                </a:solidFill>
              </a:rPr>
              <a:t>Dijabarkan atau dijadikan tujuan OPD</a:t>
            </a:r>
            <a:endParaRPr lang="id-ID" b="1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2594744" y="2500306"/>
            <a:ext cx="85725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2737620" y="2000240"/>
            <a:ext cx="5084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3166248" y="5500702"/>
            <a:ext cx="85725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3309124" y="5006000"/>
            <a:ext cx="5084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rot="16200000" flipH="1">
            <a:off x="4023504" y="3643314"/>
            <a:ext cx="2000264" cy="114300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166512" y="3500438"/>
            <a:ext cx="5357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>
                <a:solidFill>
                  <a:srgbClr val="FF0000"/>
                </a:solidFill>
              </a:rPr>
              <a:t>IK Tujuan Renstra boleh sama dgn IK sasaran RPJMD sepanjang sasaran RPJMD menjadi tujuan OPD</a:t>
            </a:r>
            <a:endParaRPr lang="id-ID" b="1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66644" y="5286388"/>
            <a:ext cx="4179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IK Tuj ≠ IK Sas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-24"/>
            <a:ext cx="12190413" cy="50006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RPJMD DAN RENSTRA</a:t>
            </a:r>
            <a:endParaRPr lang="id-ID" sz="3600" dirty="0">
              <a:solidFill>
                <a:schemeClr val="bg1"/>
              </a:solidFill>
              <a:latin typeface="Candara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2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59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0166" y="571480"/>
            <a:ext cx="178446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VII </a:t>
            </a:r>
          </a:p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RPJMD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17" name="Picture 16" descr="Permen 86 urusan program RPJM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182" y="500042"/>
            <a:ext cx="9001188" cy="3138473"/>
          </a:xfrm>
          <a:prstGeom prst="rect">
            <a:avLst/>
          </a:prstGeom>
        </p:spPr>
      </p:pic>
      <p:pic>
        <p:nvPicPr>
          <p:cNvPr id="18" name="Picture 17" descr="Tabel Renstra Bab V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478" y="3711554"/>
            <a:ext cx="8929750" cy="307181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80166" y="3714752"/>
            <a:ext cx="186621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VI </a:t>
            </a:r>
          </a:p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RENSTRA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20" name="Up-Down Arrow 19"/>
          <p:cNvSpPr/>
          <p:nvPr/>
        </p:nvSpPr>
        <p:spPr>
          <a:xfrm>
            <a:off x="4595008" y="3071810"/>
            <a:ext cx="785818" cy="1109125"/>
          </a:xfrm>
          <a:prstGeom prst="up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5523702" y="3071810"/>
            <a:ext cx="587532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PROGRAM DAN IK PROGRAM </a:t>
            </a:r>
          </a:p>
          <a:p>
            <a:pPr algn="ctr"/>
            <a:r>
              <a:rPr lang="id-ID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RENSTRA = RPJMD</a:t>
            </a:r>
            <a:endParaRPr lang="en-US" sz="4000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0166" y="1857364"/>
            <a:ext cx="19288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Tabel Indikasi Rencana Program Prioritas Disertai Kebutuhan Pendanaan</a:t>
            </a:r>
            <a:endParaRPr lang="id-ID" dirty="0"/>
          </a:p>
        </p:txBody>
      </p:sp>
      <p:sp>
        <p:nvSpPr>
          <p:cNvPr id="23" name="TextBox 22"/>
          <p:cNvSpPr txBox="1"/>
          <p:nvPr/>
        </p:nvSpPr>
        <p:spPr>
          <a:xfrm>
            <a:off x="451604" y="5072074"/>
            <a:ext cx="1928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Tabel Rencana Program  dan Kegiatan serta Pendanaan</a:t>
            </a:r>
            <a:endParaRPr lang="id-ID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BAHAN GAMBAR PAPARAN\city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947"/>
          <a:stretch/>
        </p:blipFill>
        <p:spPr bwMode="auto">
          <a:xfrm>
            <a:off x="0" y="500044"/>
            <a:ext cx="12185694" cy="660385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5" name="TextBox 101">
            <a:extLst>
              <a:ext uri="{FF2B5EF4-FFF2-40B4-BE49-F238E27FC236}">
                <a16:creationId xmlns:a16="http://schemas.microsoft.com/office/drawing/2014/main" xmlns="" id="{4CC592AC-0BAD-45D5-B3DA-15616D792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140" y="1117604"/>
            <a:ext cx="3164005" cy="954093"/>
          </a:xfrm>
          <a:prstGeom prst="rect">
            <a:avLst/>
          </a:prstGeom>
          <a:noFill/>
          <a:ln w="28575">
            <a:solidFill>
              <a:schemeClr val="accent2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121906" tIns="60953" rIns="121906" bIns="6095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id-ID" altLang="id-ID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Fokus kegiatan dengan kontribusi pencapaian prioritas daerah</a:t>
            </a:r>
          </a:p>
        </p:txBody>
      </p:sp>
      <p:sp>
        <p:nvSpPr>
          <p:cNvPr id="142" name="TextBox 102">
            <a:extLst>
              <a:ext uri="{FF2B5EF4-FFF2-40B4-BE49-F238E27FC236}">
                <a16:creationId xmlns:a16="http://schemas.microsoft.com/office/drawing/2014/main" xmlns="" id="{EF8BFF38-7FE1-412A-878D-52D2B0546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773" y="3835401"/>
            <a:ext cx="3140724" cy="677094"/>
          </a:xfrm>
          <a:prstGeom prst="rect">
            <a:avLst/>
          </a:prstGeom>
          <a:noFill/>
          <a:ln w="28575">
            <a:solidFill>
              <a:srgbClr val="000000"/>
            </a:solidFill>
            <a:prstDash val="dash"/>
            <a:miter lim="800000"/>
            <a:headEnd/>
            <a:tailEnd/>
          </a:ln>
          <a:extLst/>
        </p:spPr>
        <p:txBody>
          <a:bodyPr lIns="121906" tIns="60953" rIns="121906" bIns="6095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id-ID" altLang="id-ID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Penanganan Secara Menyeluruh </a:t>
            </a:r>
          </a:p>
        </p:txBody>
      </p:sp>
      <p:sp>
        <p:nvSpPr>
          <p:cNvPr id="143" name="TextBox 104">
            <a:extLst>
              <a:ext uri="{FF2B5EF4-FFF2-40B4-BE49-F238E27FC236}">
                <a16:creationId xmlns:a16="http://schemas.microsoft.com/office/drawing/2014/main" xmlns="" id="{1AEA2A01-FA01-40CE-9B8D-40D2E4122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4774" y="4038601"/>
            <a:ext cx="2670886" cy="677094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  <a:prstDash val="dash"/>
            <a:miter lim="800000"/>
            <a:headEnd/>
            <a:tailEnd/>
          </a:ln>
          <a:extLst/>
        </p:spPr>
        <p:txBody>
          <a:bodyPr lIns="121906" tIns="60953" rIns="121906" bIns="6095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defRPr/>
            </a:pPr>
            <a:r>
              <a:rPr lang="id-ID" altLang="id-ID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Lokus Jelas dan Berbasis Kewilayahan</a:t>
            </a:r>
          </a:p>
        </p:txBody>
      </p:sp>
      <p:sp>
        <p:nvSpPr>
          <p:cNvPr id="144" name="TextBox 103">
            <a:extLst>
              <a:ext uri="{FF2B5EF4-FFF2-40B4-BE49-F238E27FC236}">
                <a16:creationId xmlns:a16="http://schemas.microsoft.com/office/drawing/2014/main" xmlns="" id="{DB104222-9B3F-473A-A95C-A3C9065F4D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6841" y="1045416"/>
            <a:ext cx="3150559" cy="954093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  <a:prstDash val="dash"/>
            <a:miter lim="800000"/>
            <a:headEnd/>
            <a:tailEnd/>
          </a:ln>
          <a:extLst/>
        </p:spPr>
        <p:txBody>
          <a:bodyPr wrap="square" lIns="121906" tIns="60953" rIns="121906" bIns="6095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defRPr/>
            </a:pPr>
            <a:r>
              <a:rPr lang="id-ID" altLang="id-ID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Terpadu, Saling Memperkuat &amp; Selaras dengan Nasional</a:t>
            </a:r>
            <a:r>
              <a:rPr lang="en-US" altLang="id-ID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id-ID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dan</a:t>
            </a:r>
            <a:r>
              <a:rPr lang="en-US" altLang="id-ID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id-ID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memperhatikan</a:t>
            </a:r>
            <a:r>
              <a:rPr lang="en-US" altLang="id-ID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id-ID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Kab</a:t>
            </a:r>
            <a:r>
              <a:rPr lang="en-US" altLang="id-ID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/Kota</a:t>
            </a:r>
            <a:endParaRPr lang="id-ID" altLang="id-ID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xmlns="" id="{FE7FED4E-0130-4141-B5A7-A773BD3013C4}"/>
              </a:ext>
            </a:extLst>
          </p:cNvPr>
          <p:cNvCxnSpPr>
            <a:endCxn id="122" idx="5"/>
          </p:cNvCxnSpPr>
          <p:nvPr/>
        </p:nvCxnSpPr>
        <p:spPr>
          <a:xfrm flipH="1" flipV="1">
            <a:off x="4286526" y="3482216"/>
            <a:ext cx="762059" cy="606043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xmlns="" id="{407D6C43-CCBF-4A43-B5F3-1FB19F960BFF}"/>
              </a:ext>
            </a:extLst>
          </p:cNvPr>
          <p:cNvCxnSpPr>
            <a:endCxn id="119" idx="3"/>
          </p:cNvCxnSpPr>
          <p:nvPr/>
        </p:nvCxnSpPr>
        <p:spPr>
          <a:xfrm flipV="1">
            <a:off x="7235924" y="3482216"/>
            <a:ext cx="741244" cy="606043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xmlns="" id="{9E907C50-3D3A-4B5D-A372-B45278AD4E86}"/>
              </a:ext>
            </a:extLst>
          </p:cNvPr>
          <p:cNvCxnSpPr>
            <a:endCxn id="121" idx="6"/>
          </p:cNvCxnSpPr>
          <p:nvPr/>
        </p:nvCxnSpPr>
        <p:spPr>
          <a:xfrm flipH="1">
            <a:off x="3827805" y="5176052"/>
            <a:ext cx="767760" cy="1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xmlns="" id="{F04EA2DB-6D15-42AD-BFC5-2B1A13954020}"/>
              </a:ext>
            </a:extLst>
          </p:cNvPr>
          <p:cNvCxnSpPr>
            <a:endCxn id="120" idx="2"/>
          </p:cNvCxnSpPr>
          <p:nvPr/>
        </p:nvCxnSpPr>
        <p:spPr>
          <a:xfrm>
            <a:off x="7688939" y="5176052"/>
            <a:ext cx="817587" cy="1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49"/>
          <p:cNvGrpSpPr/>
          <p:nvPr/>
        </p:nvGrpSpPr>
        <p:grpSpPr>
          <a:xfrm>
            <a:off x="4595563" y="3637683"/>
            <a:ext cx="3093373" cy="2397997"/>
            <a:chOff x="3447121" y="2728259"/>
            <a:chExt cx="2320332" cy="1798498"/>
          </a:xfrm>
        </p:grpSpPr>
        <p:sp>
          <p:nvSpPr>
            <p:cNvPr id="123" name="Freeform: Shape 47">
              <a:extLst>
                <a:ext uri="{FF2B5EF4-FFF2-40B4-BE49-F238E27FC236}">
                  <a16:creationId xmlns:a16="http://schemas.microsoft.com/office/drawing/2014/main" xmlns="" id="{2CA0C6C2-FC90-4093-8016-0B2E55CAE0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7121" y="2728259"/>
              <a:ext cx="2320332" cy="1798498"/>
            </a:xfrm>
            <a:custGeom>
              <a:avLst/>
              <a:gdLst>
                <a:gd name="connsiteX0" fmla="*/ 1546888 w 3093776"/>
                <a:gd name="connsiteY0" fmla="*/ 0 h 2397997"/>
                <a:gd name="connsiteX1" fmla="*/ 3093776 w 3093776"/>
                <a:gd name="connsiteY1" fmla="*/ 1538365 h 2397997"/>
                <a:gd name="connsiteX2" fmla="*/ 2907075 w 3093776"/>
                <a:gd name="connsiteY2" fmla="*/ 2271642 h 2397997"/>
                <a:gd name="connsiteX3" fmla="*/ 2829887 w 3093776"/>
                <a:gd name="connsiteY3" fmla="*/ 2397997 h 2397997"/>
                <a:gd name="connsiteX4" fmla="*/ 263890 w 3093776"/>
                <a:gd name="connsiteY4" fmla="*/ 2397997 h 2397997"/>
                <a:gd name="connsiteX5" fmla="*/ 186701 w 3093776"/>
                <a:gd name="connsiteY5" fmla="*/ 2271642 h 2397997"/>
                <a:gd name="connsiteX6" fmla="*/ 0 w 3093776"/>
                <a:gd name="connsiteY6" fmla="*/ 1538365 h 2397997"/>
                <a:gd name="connsiteX7" fmla="*/ 1546888 w 3093776"/>
                <a:gd name="connsiteY7" fmla="*/ 0 h 239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93776" h="2397997">
                  <a:moveTo>
                    <a:pt x="1546888" y="0"/>
                  </a:moveTo>
                  <a:cubicBezTo>
                    <a:pt x="2401211" y="0"/>
                    <a:pt x="3093776" y="688749"/>
                    <a:pt x="3093776" y="1538365"/>
                  </a:cubicBezTo>
                  <a:cubicBezTo>
                    <a:pt x="3093776" y="1803870"/>
                    <a:pt x="3026143" y="2053666"/>
                    <a:pt x="2907075" y="2271642"/>
                  </a:cubicBezTo>
                  <a:lnTo>
                    <a:pt x="2829887" y="2397997"/>
                  </a:lnTo>
                  <a:lnTo>
                    <a:pt x="263890" y="2397997"/>
                  </a:lnTo>
                  <a:lnTo>
                    <a:pt x="186701" y="2271642"/>
                  </a:lnTo>
                  <a:cubicBezTo>
                    <a:pt x="67634" y="2053666"/>
                    <a:pt x="0" y="1803870"/>
                    <a:pt x="0" y="1538365"/>
                  </a:cubicBezTo>
                  <a:cubicBezTo>
                    <a:pt x="0" y="688749"/>
                    <a:pt x="692565" y="0"/>
                    <a:pt x="1546888" y="0"/>
                  </a:cubicBezTo>
                  <a:close/>
                </a:path>
              </a:pathLst>
            </a:custGeom>
            <a:solidFill>
              <a:srgbClr val="FF292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3657600" y="3000376"/>
              <a:ext cx="1909083" cy="1361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i="1" dirty="0">
                  <a:solidFill>
                    <a:schemeClr val="bg1"/>
                  </a:solidFill>
                </a:rPr>
                <a:t>MONEY</a:t>
              </a:r>
            </a:p>
            <a:p>
              <a:pPr algn="ctr"/>
              <a:r>
                <a:rPr lang="en-US" sz="2800" b="1" i="1" dirty="0">
                  <a:solidFill>
                    <a:schemeClr val="bg1"/>
                  </a:solidFill>
                </a:rPr>
                <a:t>FOLLOW</a:t>
              </a:r>
            </a:p>
            <a:p>
              <a:pPr algn="ctr"/>
              <a:r>
                <a:rPr lang="en-US" sz="2800" b="1" i="1" dirty="0" smtClean="0">
                  <a:solidFill>
                    <a:schemeClr val="bg1"/>
                  </a:solidFill>
                </a:rPr>
                <a:t>PROGRAM</a:t>
              </a:r>
              <a:r>
                <a:rPr lang="id-ID" sz="2800" b="1" i="1" dirty="0" smtClean="0">
                  <a:solidFill>
                    <a:schemeClr val="bg1"/>
                  </a:solidFill>
                </a:rPr>
                <a:t> PRIORITY</a:t>
              </a:r>
              <a:endParaRPr lang="en-US" sz="28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151"/>
          <p:cNvGrpSpPr/>
          <p:nvPr/>
        </p:nvGrpSpPr>
        <p:grpSpPr>
          <a:xfrm>
            <a:off x="2099243" y="4316421"/>
            <a:ext cx="1728563" cy="1719263"/>
            <a:chOff x="1574636" y="3237309"/>
            <a:chExt cx="1296591" cy="1289447"/>
          </a:xfrm>
        </p:grpSpPr>
        <p:sp>
          <p:nvSpPr>
            <p:cNvPr id="121" name="Oval 20">
              <a:extLst>
                <a:ext uri="{FF2B5EF4-FFF2-40B4-BE49-F238E27FC236}">
                  <a16:creationId xmlns:a16="http://schemas.microsoft.com/office/drawing/2014/main" xmlns="" id="{2A968826-BD5E-450F-A9CA-0E41B538C3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4636" y="3237309"/>
              <a:ext cx="1296591" cy="1289447"/>
            </a:xfrm>
            <a:prstGeom prst="ellipse">
              <a:avLst/>
            </a:prstGeom>
            <a:solidFill>
              <a:srgbClr val="0F80B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TextBox 96"/>
            <p:cNvSpPr txBox="1">
              <a:spLocks noChangeArrowheads="1"/>
            </p:cNvSpPr>
            <p:nvPr/>
          </p:nvSpPr>
          <p:spPr bwMode="auto">
            <a:xfrm>
              <a:off x="1638967" y="3697367"/>
              <a:ext cx="1167927" cy="380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eaLnBrk="0" fontAlgn="base" hangingPunct="0"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id-ID" altLang="id-ID" sz="2700" b="1" dirty="0">
                  <a:solidFill>
                    <a:schemeClr val="bg1"/>
                  </a:solidFill>
                  <a:latin typeface="+mj-lt"/>
                  <a:cs typeface="Tahoma" pitchFamily="34" charset="0"/>
                </a:rPr>
                <a:t>Holistik </a:t>
              </a:r>
            </a:p>
          </p:txBody>
        </p:sp>
      </p:grpSp>
      <p:grpSp>
        <p:nvGrpSpPr>
          <p:cNvPr id="4" name="Group 150"/>
          <p:cNvGrpSpPr/>
          <p:nvPr/>
        </p:nvGrpSpPr>
        <p:grpSpPr>
          <a:xfrm>
            <a:off x="2819238" y="2006603"/>
            <a:ext cx="1719039" cy="1728788"/>
            <a:chOff x="2114697" y="1504950"/>
            <a:chExt cx="1289447" cy="1296591"/>
          </a:xfrm>
        </p:grpSpPr>
        <p:sp>
          <p:nvSpPr>
            <p:cNvPr id="122" name="Oval 23">
              <a:extLst>
                <a:ext uri="{FF2B5EF4-FFF2-40B4-BE49-F238E27FC236}">
                  <a16:creationId xmlns:a16="http://schemas.microsoft.com/office/drawing/2014/main" xmlns="" id="{F0C5A18A-E4BA-492E-9099-8149AEE072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4697" y="1504950"/>
              <a:ext cx="1289447" cy="1296591"/>
            </a:xfrm>
            <a:prstGeom prst="ellipse">
              <a:avLst/>
            </a:prstGeom>
            <a:solidFill>
              <a:srgbClr val="FFCC5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TextBox 97">
              <a:extLst>
                <a:ext uri="{FF2B5EF4-FFF2-40B4-BE49-F238E27FC236}">
                  <a16:creationId xmlns:a16="http://schemas.microsoft.com/office/drawing/2014/main" xmlns="" id="{C5FCE58D-6AFB-49AE-8730-47E93FE12D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6899" y="1885950"/>
              <a:ext cx="1166812" cy="380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id-ID" altLang="id-ID" sz="2700" b="1" dirty="0">
                  <a:latin typeface="+mj-lt"/>
                  <a:cs typeface="Tahoma" panose="020B0604030504040204" pitchFamily="34" charset="0"/>
                </a:rPr>
                <a:t>Tematik </a:t>
              </a:r>
            </a:p>
          </p:txBody>
        </p:sp>
      </p:grpSp>
      <p:grpSp>
        <p:nvGrpSpPr>
          <p:cNvPr id="5" name="Group 153"/>
          <p:cNvGrpSpPr/>
          <p:nvPr/>
        </p:nvGrpSpPr>
        <p:grpSpPr>
          <a:xfrm>
            <a:off x="7518708" y="2006603"/>
            <a:ext cx="2131347" cy="1728788"/>
            <a:chOff x="5639761" y="1504950"/>
            <a:chExt cx="1598717" cy="1296591"/>
          </a:xfrm>
        </p:grpSpPr>
        <p:sp>
          <p:nvSpPr>
            <p:cNvPr id="119" name="Oval 8">
              <a:extLst>
                <a:ext uri="{FF2B5EF4-FFF2-40B4-BE49-F238E27FC236}">
                  <a16:creationId xmlns:a16="http://schemas.microsoft.com/office/drawing/2014/main" xmlns="" id="{0EFF13C7-8E83-4BF7-8500-920F7F5A01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992" y="1504950"/>
              <a:ext cx="1288256" cy="1296591"/>
            </a:xfrm>
            <a:prstGeom prst="ellipse">
              <a:avLst/>
            </a:prstGeom>
            <a:solidFill>
              <a:srgbClr val="3B55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TextBox 98">
              <a:extLst>
                <a:ext uri="{FF2B5EF4-FFF2-40B4-BE49-F238E27FC236}">
                  <a16:creationId xmlns:a16="http://schemas.microsoft.com/office/drawing/2014/main" xmlns="" id="{82E4CFDB-E3A6-4DF8-84B8-A689D36B41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9761" y="1885950"/>
              <a:ext cx="1598717" cy="380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id-ID" altLang="id-ID" sz="2700" b="1" dirty="0">
                  <a:solidFill>
                    <a:schemeClr val="bg1"/>
                  </a:solidFill>
                  <a:latin typeface="+mj-lt"/>
                  <a:cs typeface="Tahoma" panose="020B0604030504040204" pitchFamily="34" charset="0"/>
                </a:rPr>
                <a:t>Integratif</a:t>
              </a:r>
            </a:p>
          </p:txBody>
        </p:sp>
      </p:grpSp>
      <p:grpSp>
        <p:nvGrpSpPr>
          <p:cNvPr id="6" name="Group 152"/>
          <p:cNvGrpSpPr/>
          <p:nvPr/>
        </p:nvGrpSpPr>
        <p:grpSpPr>
          <a:xfrm>
            <a:off x="8506525" y="4316421"/>
            <a:ext cx="1728563" cy="1719263"/>
            <a:chOff x="6380723" y="3237309"/>
            <a:chExt cx="1296591" cy="1289447"/>
          </a:xfrm>
          <a:solidFill>
            <a:srgbClr val="00B050"/>
          </a:solidFill>
        </p:grpSpPr>
        <p:sp>
          <p:nvSpPr>
            <p:cNvPr id="120" name="Oval 11">
              <a:extLst>
                <a:ext uri="{FF2B5EF4-FFF2-40B4-BE49-F238E27FC236}">
                  <a16:creationId xmlns:a16="http://schemas.microsoft.com/office/drawing/2014/main" xmlns="" id="{73BB1C9B-C0C3-42C2-8547-A5E1D00E70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0723" y="3237309"/>
              <a:ext cx="1296591" cy="1289447"/>
            </a:xfrm>
            <a:prstGeom prst="ellipse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TextBox 99">
              <a:extLst>
                <a:ext uri="{FF2B5EF4-FFF2-40B4-BE49-F238E27FC236}">
                  <a16:creationId xmlns:a16="http://schemas.microsoft.com/office/drawing/2014/main" xmlns="" id="{B866477C-F7EF-4D34-BFA5-102335E306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39120" y="3681978"/>
              <a:ext cx="1168400" cy="3808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id-ID" altLang="id-ID" sz="2700" b="1" dirty="0">
                  <a:solidFill>
                    <a:schemeClr val="bg1"/>
                  </a:solidFill>
                  <a:latin typeface="+mj-lt"/>
                  <a:cs typeface="Tahoma" panose="020B0604030504040204" pitchFamily="34" charset="0"/>
                </a:rPr>
                <a:t>Spasial </a:t>
              </a:r>
            </a:p>
          </p:txBody>
        </p:sp>
      </p:grpSp>
      <p:sp>
        <p:nvSpPr>
          <p:cNvPr id="148" name="Rounded Rectangle 147"/>
          <p:cNvSpPr/>
          <p:nvPr/>
        </p:nvSpPr>
        <p:spPr>
          <a:xfrm>
            <a:off x="1" y="584203"/>
            <a:ext cx="5587273" cy="292973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121906" tIns="60953" rIns="121906" bIns="60953" rtlCol="0" anchor="ctr"/>
          <a:lstStyle/>
          <a:p>
            <a:pPr algn="ctr"/>
            <a:endParaRPr lang="en-US"/>
          </a:p>
        </p:txBody>
      </p:sp>
      <p:sp>
        <p:nvSpPr>
          <p:cNvPr id="149" name="Rounded Rectangle 148"/>
          <p:cNvSpPr/>
          <p:nvPr/>
        </p:nvSpPr>
        <p:spPr>
          <a:xfrm>
            <a:off x="6603140" y="584203"/>
            <a:ext cx="5582553" cy="29297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21906" tIns="60953" rIns="121906" bIns="60953" rtlCol="0" anchor="ctr"/>
          <a:lstStyle/>
          <a:p>
            <a:pPr algn="ctr"/>
            <a:endParaRPr lang="en-US"/>
          </a:p>
        </p:txBody>
      </p:sp>
      <p:sp>
        <p:nvSpPr>
          <p:cNvPr id="30" name="Slide Number Placeholder 36"/>
          <p:cNvSpPr txBox="1">
            <a:spLocks/>
          </p:cNvSpPr>
          <p:nvPr/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 w="38100" cap="flat" cmpd="sng" algn="ctr">
            <a:solidFill>
              <a:schemeClr val="lt1"/>
            </a:solidFill>
            <a:prstDash val="solid"/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D6F5B-8604-4F58-9AB0-5E526AAF6C19}" type="slidenum">
              <a:rPr kumimoji="0" lang="id-ID" sz="1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id-ID" sz="1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-43" y="-24"/>
            <a:ext cx="12190413" cy="714380"/>
          </a:xfrm>
          <a:prstGeom prst="rect">
            <a:avLst/>
          </a:prstGeom>
          <a:solidFill>
            <a:srgbClr val="002060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rnard MT Condensed" pitchFamily="18" charset="0"/>
                <a:ea typeface="Arial Unicode MS" pitchFamily="34" charset="-128"/>
                <a:cs typeface="Arial Unicode MS" pitchFamily="34" charset="-128"/>
              </a:rPr>
              <a:t>Pendekatan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rnard MT Condensed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Bernard MT Condensed" pitchFamily="18" charset="0"/>
                <a:ea typeface="Arial Unicode MS" pitchFamily="34" charset="-128"/>
                <a:cs typeface="Arial Unicode MS" pitchFamily="34" charset="-128"/>
              </a:rPr>
              <a:t>Perencanaan</a:t>
            </a:r>
            <a:r>
              <a:rPr lang="id-ID" sz="3600" b="1" dirty="0" smtClean="0">
                <a:solidFill>
                  <a:schemeClr val="bg1"/>
                </a:solidFill>
                <a:latin typeface="Bernard MT Condensed" pitchFamily="18" charset="0"/>
                <a:ea typeface="Arial Unicode MS" pitchFamily="34" charset="-128"/>
                <a:cs typeface="Arial Unicode MS" pitchFamily="34" charset="-128"/>
              </a:rPr>
              <a:t> saat ini</a:t>
            </a:r>
            <a:endParaRPr kumimoji="0" lang="id-ID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rnard MT Condensed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0834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-24"/>
            <a:ext cx="12190413" cy="50006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RPJMD DAN RKPD</a:t>
            </a:r>
            <a:endParaRPr lang="id-ID" sz="3600" dirty="0">
              <a:solidFill>
                <a:schemeClr val="bg1"/>
              </a:solidFill>
              <a:latin typeface="Candara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2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60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08728" y="500042"/>
            <a:ext cx="178446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VII </a:t>
            </a:r>
          </a:p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RPJMD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17" name="Picture 16" descr="Permen 86 urusan program RPJM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744" y="642918"/>
            <a:ext cx="9001188" cy="3138473"/>
          </a:xfrm>
          <a:prstGeom prst="rect">
            <a:avLst/>
          </a:prstGeom>
        </p:spPr>
      </p:pic>
      <p:pic>
        <p:nvPicPr>
          <p:cNvPr id="18" name="Picture 17" descr="Permen 86 program RKP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6182" y="3857628"/>
            <a:ext cx="9001188" cy="292893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08728" y="3929066"/>
            <a:ext cx="1483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V </a:t>
            </a:r>
          </a:p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RKPD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4595008" y="3571876"/>
            <a:ext cx="785818" cy="857256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Rectangle 21"/>
          <p:cNvSpPr/>
          <p:nvPr/>
        </p:nvSpPr>
        <p:spPr>
          <a:xfrm>
            <a:off x="5523702" y="3391445"/>
            <a:ext cx="587532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PROGRAM DAN IK PROGRAM </a:t>
            </a:r>
          </a:p>
          <a:p>
            <a:pPr algn="ctr"/>
            <a:r>
              <a:rPr lang="id-ID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RKPD = RPJMD</a:t>
            </a:r>
            <a:endParaRPr lang="en-US" sz="4000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0166" y="1857364"/>
            <a:ext cx="19288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Tabel Indikasi Rencana Program Prioritas Disertai Kebutuhan Pendanaan</a:t>
            </a:r>
            <a:endParaRPr lang="id-ID" dirty="0"/>
          </a:p>
        </p:txBody>
      </p:sp>
      <p:sp>
        <p:nvSpPr>
          <p:cNvPr id="25" name="TextBox 24"/>
          <p:cNvSpPr txBox="1"/>
          <p:nvPr/>
        </p:nvSpPr>
        <p:spPr>
          <a:xfrm>
            <a:off x="451604" y="5214950"/>
            <a:ext cx="1928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Tabel Program dan Kegiatan Perangkat Daerah</a:t>
            </a:r>
            <a:endParaRPr lang="id-ID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ermen 86 program RKP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182" y="3857628"/>
            <a:ext cx="9001188" cy="2928934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-24"/>
            <a:ext cx="12190413" cy="50006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RENSTRA DAN RKPD</a:t>
            </a:r>
            <a:endParaRPr lang="id-ID" sz="3600" dirty="0">
              <a:solidFill>
                <a:schemeClr val="bg1"/>
              </a:solidFill>
              <a:latin typeface="Candara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2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61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8" name="Picture 17" descr="Tabel Renstra Bab V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478" y="571504"/>
            <a:ext cx="8929750" cy="3143248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80166" y="642918"/>
            <a:ext cx="186621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VI </a:t>
            </a:r>
          </a:p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RENSTRA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3452000" y="3143248"/>
            <a:ext cx="785818" cy="1109125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5018073" y="3105693"/>
            <a:ext cx="629210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PROG/KEG DAN IK PROG/KEG </a:t>
            </a:r>
          </a:p>
          <a:p>
            <a:pPr algn="ctr"/>
            <a:r>
              <a:rPr lang="id-ID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RENSTRA = RKPD</a:t>
            </a:r>
            <a:endParaRPr lang="en-US" sz="4000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8728" y="3929066"/>
            <a:ext cx="1483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V </a:t>
            </a:r>
          </a:p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RKPD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1604" y="1928802"/>
            <a:ext cx="1928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Tabel Rencana Program  dan Kegiatan serta Pendanaan</a:t>
            </a:r>
            <a:endParaRPr lang="id-ID" dirty="0"/>
          </a:p>
        </p:txBody>
      </p:sp>
      <p:sp>
        <p:nvSpPr>
          <p:cNvPr id="13" name="TextBox 12"/>
          <p:cNvSpPr txBox="1"/>
          <p:nvPr/>
        </p:nvSpPr>
        <p:spPr>
          <a:xfrm>
            <a:off x="451604" y="5214950"/>
            <a:ext cx="1928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Tabel Program dan Kegiatan Perangkat Daerah</a:t>
            </a:r>
            <a:endParaRPr lang="id-ID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ermen 86 program RKP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182" y="3857628"/>
            <a:ext cx="9001188" cy="2928934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-24"/>
            <a:ext cx="12190413" cy="50006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RENSTRA DAN RENJA</a:t>
            </a:r>
            <a:endParaRPr lang="id-ID" sz="3600" dirty="0">
              <a:solidFill>
                <a:schemeClr val="bg1"/>
              </a:solidFill>
              <a:latin typeface="Candara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2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62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8" name="Picture 17" descr="Tabel Renstra Bab V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478" y="571504"/>
            <a:ext cx="8929750" cy="3143248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80166" y="642918"/>
            <a:ext cx="186621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VI </a:t>
            </a:r>
          </a:p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RENSTRA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3452000" y="3143248"/>
            <a:ext cx="785818" cy="1109125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5018073" y="3105693"/>
            <a:ext cx="629210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PROG/KEG DAN IK PROG/KEG </a:t>
            </a:r>
          </a:p>
          <a:p>
            <a:pPr algn="ctr"/>
            <a:r>
              <a:rPr lang="id-ID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RENSTRA = RENJA</a:t>
            </a:r>
            <a:endParaRPr lang="en-US" sz="4000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8728" y="3929066"/>
            <a:ext cx="163378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IV </a:t>
            </a:r>
          </a:p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RENJA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1604" y="1928802"/>
            <a:ext cx="1928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Tabel Rencana Program  dan Kegiatan serta Pendanaan</a:t>
            </a:r>
            <a:endParaRPr lang="id-ID" dirty="0"/>
          </a:p>
        </p:txBody>
      </p:sp>
      <p:sp>
        <p:nvSpPr>
          <p:cNvPr id="13" name="TextBox 12"/>
          <p:cNvSpPr txBox="1"/>
          <p:nvPr/>
        </p:nvSpPr>
        <p:spPr>
          <a:xfrm>
            <a:off x="237290" y="5214950"/>
            <a:ext cx="19288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Tabel Rumusan Program dan Kegiatan Tahun .... dan Perkiraan Maju Tahun ....</a:t>
            </a:r>
            <a:endParaRPr lang="id-ID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Permen 86 program RKP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182" y="571480"/>
            <a:ext cx="9001188" cy="3071834"/>
          </a:xfrm>
          <a:prstGeom prst="rect">
            <a:avLst/>
          </a:prstGeom>
        </p:spPr>
      </p:pic>
      <p:pic>
        <p:nvPicPr>
          <p:cNvPr id="10" name="Picture 9" descr="Permen 86 program RKP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182" y="3714752"/>
            <a:ext cx="9001188" cy="307181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-24"/>
            <a:ext cx="12190413" cy="50006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RKPD DAN RENJA</a:t>
            </a:r>
            <a:endParaRPr lang="id-ID" sz="3600" dirty="0">
              <a:solidFill>
                <a:schemeClr val="bg1"/>
              </a:solidFill>
              <a:latin typeface="Candara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2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63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0166" y="642918"/>
            <a:ext cx="14830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V </a:t>
            </a:r>
          </a:p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RKPD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3452000" y="3143248"/>
            <a:ext cx="785818" cy="1109125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5018073" y="3105693"/>
            <a:ext cx="611199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PROG/KEG, IK, TARGET, PAGU</a:t>
            </a:r>
          </a:p>
          <a:p>
            <a:pPr algn="ctr"/>
            <a:r>
              <a:rPr lang="id-ID" sz="40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 MT Condensed" pitchFamily="18" charset="0"/>
              </a:rPr>
              <a:t>RENJA = RKPD</a:t>
            </a:r>
            <a:endParaRPr lang="en-US" sz="4000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8728" y="3929066"/>
            <a:ext cx="163378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IV </a:t>
            </a:r>
          </a:p>
          <a:p>
            <a:pPr algn="ctr"/>
            <a:r>
              <a:rPr lang="id-ID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RENJA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7290" y="2000240"/>
            <a:ext cx="1928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Tabel Program dan Kegiatan Perangkat Daerah</a:t>
            </a:r>
            <a:endParaRPr lang="id-ID" dirty="0"/>
          </a:p>
        </p:txBody>
      </p:sp>
      <p:sp>
        <p:nvSpPr>
          <p:cNvPr id="14" name="TextBox 13"/>
          <p:cNvSpPr txBox="1"/>
          <p:nvPr/>
        </p:nvSpPr>
        <p:spPr>
          <a:xfrm>
            <a:off x="237290" y="5214950"/>
            <a:ext cx="19288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Tabel Rumusan Program dan Kegiatan Tahun .... dan Perkiraan Maju Tahun ....</a:t>
            </a:r>
            <a:endParaRPr lang="id-ID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-24"/>
            <a:ext cx="12190413" cy="50006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PENETAPAN KINERJA RPJMD DAN RKPD </a:t>
            </a:r>
            <a:endParaRPr lang="id-ID" sz="3600" dirty="0">
              <a:solidFill>
                <a:schemeClr val="bg1"/>
              </a:solidFill>
              <a:latin typeface="Candara" pitchFamily="34" charset="0"/>
              <a:ea typeface="Dotum" pitchFamily="34" charset="-127"/>
              <a:cs typeface="Arial" charset="0"/>
            </a:endParaRPr>
          </a:p>
        </p:txBody>
      </p:sp>
      <p:pic>
        <p:nvPicPr>
          <p:cNvPr id="15" name="Picture 14" descr="Permen 86 IKU RPJM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0430" y="928670"/>
            <a:ext cx="6401694" cy="743054"/>
          </a:xfrm>
          <a:prstGeom prst="rect">
            <a:avLst/>
          </a:prstGeom>
        </p:spPr>
      </p:pic>
      <p:pic>
        <p:nvPicPr>
          <p:cNvPr id="16" name="Picture 15" descr="Permen 86 IKD RPJM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3306" y="1714488"/>
            <a:ext cx="6429420" cy="497274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08728" y="500042"/>
            <a:ext cx="17588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VIII </a:t>
            </a:r>
          </a:p>
          <a:p>
            <a:pPr algn="ctr"/>
            <a:r>
              <a:rPr lang="id-ID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RPJMD</a:t>
            </a:r>
            <a:endParaRPr 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08992" y="571480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latin typeface="Bernard MT Condensed" pitchFamily="18" charset="0"/>
              </a:rPr>
              <a:t>Tabel Penetapan IKU Daerah</a:t>
            </a:r>
            <a:endParaRPr lang="id-ID" dirty="0">
              <a:latin typeface="Bernard MT Condense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8728" y="1714488"/>
            <a:ext cx="17859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Tabel Penetapan Indikator Kinerja Daerah Terhadap Capaian Kinerja Penyelenggaraan Urusan Pemerintahan</a:t>
            </a:r>
            <a:endParaRPr lang="id-ID" dirty="0"/>
          </a:p>
        </p:txBody>
      </p:sp>
      <p:sp>
        <p:nvSpPr>
          <p:cNvPr id="23" name="TextBox 22"/>
          <p:cNvSpPr txBox="1"/>
          <p:nvPr/>
        </p:nvSpPr>
        <p:spPr>
          <a:xfrm>
            <a:off x="237290" y="4263948"/>
            <a:ext cx="2143140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d-ID" b="1" i="1" dirty="0" smtClean="0"/>
              <a:t>Note: Aspek Kesmas dapat diambil dari tabel IKU</a:t>
            </a:r>
          </a:p>
          <a:p>
            <a:r>
              <a:rPr lang="id-ID" b="1" i="1" dirty="0" smtClean="0"/>
              <a:t>Aspek pelayanan umum dan daya saing dapat diambil dari IK program dari Bab VII</a:t>
            </a:r>
            <a:endParaRPr lang="id-ID" b="1" i="1" dirty="0"/>
          </a:p>
        </p:txBody>
      </p:sp>
      <p:sp>
        <p:nvSpPr>
          <p:cNvPr id="25" name="Down Arrow 24"/>
          <p:cNvSpPr/>
          <p:nvPr/>
        </p:nvSpPr>
        <p:spPr>
          <a:xfrm>
            <a:off x="737356" y="3714752"/>
            <a:ext cx="785818" cy="428628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ight Arrow 25"/>
          <p:cNvSpPr/>
          <p:nvPr/>
        </p:nvSpPr>
        <p:spPr>
          <a:xfrm>
            <a:off x="9024164" y="785794"/>
            <a:ext cx="785818" cy="414340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Rectangle 26"/>
          <p:cNvSpPr/>
          <p:nvPr/>
        </p:nvSpPr>
        <p:spPr>
          <a:xfrm>
            <a:off x="10024296" y="1871481"/>
            <a:ext cx="148951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BAB VI </a:t>
            </a:r>
          </a:p>
          <a:p>
            <a:pPr algn="ctr"/>
            <a:r>
              <a:rPr lang="id-ID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Bernard MT Condensed" pitchFamily="18" charset="0"/>
              </a:rPr>
              <a:t>RKPD</a:t>
            </a:r>
            <a:endParaRPr lang="en-US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881420" y="3014489"/>
            <a:ext cx="1857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/>
              <a:t>Kinerja Penyelenggaraan Pemerintahan Daerah</a:t>
            </a:r>
            <a:endParaRPr lang="id-ID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9595668" y="4929198"/>
            <a:ext cx="2143140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d-ID" b="1" i="1" dirty="0" smtClean="0">
                <a:solidFill>
                  <a:srgbClr val="FF0000"/>
                </a:solidFill>
              </a:rPr>
              <a:t>Note: Jika perlu IKU OPD yang di tetapkan di Renstra tertuang juga di RPJMD Bab VIII</a:t>
            </a:r>
          </a:p>
        </p:txBody>
      </p:sp>
      <p:sp>
        <p:nvSpPr>
          <p:cNvPr id="30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64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-24"/>
            <a:ext cx="12190413" cy="50006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PENETAPAN KINERJA RENSTRA</a:t>
            </a:r>
            <a:endParaRPr lang="id-ID" sz="3600" dirty="0">
              <a:solidFill>
                <a:schemeClr val="bg1"/>
              </a:solidFill>
              <a:latin typeface="Candara" pitchFamily="34" charset="0"/>
              <a:ea typeface="Dotum" pitchFamily="34" charset="-127"/>
              <a:cs typeface="Arial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28547" y="642918"/>
            <a:ext cx="11523830" cy="541686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en-CA" sz="2000" b="1" dirty="0" err="1" smtClean="0">
                <a:latin typeface="Tahoma" pitchFamily="34" charset="0"/>
                <a:cs typeface="Tahoma" pitchFamily="34" charset="0"/>
              </a:rPr>
              <a:t>Tabel</a:t>
            </a:r>
            <a:r>
              <a:rPr lang="en-CA" sz="20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id-ID" sz="2000" b="1" dirty="0" smtClean="0">
                <a:latin typeface="Tahoma" pitchFamily="34" charset="0"/>
                <a:cs typeface="Tahoma" pitchFamily="34" charset="0"/>
              </a:rPr>
              <a:t>7.1 Indikator Kinerja PD yang Mengacu pada Tujuan dan Sasaran RPJMD</a:t>
            </a:r>
            <a:endParaRPr lang="en-US" sz="20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9" name="Picture 18" descr="Tabel Renstra Bab V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356" y="1285866"/>
            <a:ext cx="8501123" cy="296000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1" name="Shape 20"/>
          <p:cNvCxnSpPr>
            <a:endCxn id="19" idx="3"/>
          </p:cNvCxnSpPr>
          <p:nvPr/>
        </p:nvCxnSpPr>
        <p:spPr>
          <a:xfrm rot="5400000">
            <a:off x="9287980" y="1164920"/>
            <a:ext cx="1044000" cy="1143009"/>
          </a:xfrm>
          <a:prstGeom prst="bentConnector2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ontent Placeholder 2"/>
          <p:cNvSpPr txBox="1">
            <a:spLocks/>
          </p:cNvSpPr>
          <p:nvPr/>
        </p:nvSpPr>
        <p:spPr>
          <a:xfrm>
            <a:off x="737356" y="4786322"/>
            <a:ext cx="8686869" cy="19288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id-ID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Tabel “Indikator Kinerja PD yang mengacu pada Tujuan dan Sasaran RPJMD” </a:t>
            </a:r>
            <a:r>
              <a:rPr lang="id-ID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 merujuk bab VII dan/atau bab VIII RPJMD dan Bab VI Renstra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id-ID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Bisa ditambahkan indikator yang menunjukkan IKU OPD yang diambil dari IK tujuan dan/atau sasaran di Bab IV Renstra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id-ID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  <a:sym typeface="Wingdings" pitchFamily="2" charset="2"/>
              </a:rPr>
              <a:t>Jika perlu tambahkan kolom keterangan tentang distribusi IK per unit kerja/eselon</a:t>
            </a:r>
            <a:endParaRPr lang="id-ID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" name="Down Arrow 29"/>
          <p:cNvSpPr/>
          <p:nvPr/>
        </p:nvSpPr>
        <p:spPr>
          <a:xfrm>
            <a:off x="1380298" y="4000504"/>
            <a:ext cx="785818" cy="857256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65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46" name="Picture 2" descr="RKA-SKPD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0762" y="571480"/>
            <a:ext cx="7286675" cy="6215106"/>
          </a:xfrm>
          <a:prstGeom prst="rect">
            <a:avLst/>
          </a:prstGeom>
          <a:noFill/>
          <a:ln w="28575">
            <a:pattFill prst="pct5">
              <a:fgClr>
                <a:srgbClr val="F2F5F8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-24"/>
            <a:ext cx="12190413" cy="50006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ndara" pitchFamily="34" charset="0"/>
                <a:ea typeface="Arial Unicode MS" pitchFamily="34" charset="-128"/>
                <a:cs typeface="Arial Unicode MS" pitchFamily="34" charset="-128"/>
              </a:rPr>
              <a:t>RENJA DAN RKA</a:t>
            </a:r>
            <a:endParaRPr lang="id-ID" sz="3600" dirty="0">
              <a:solidFill>
                <a:schemeClr val="bg1"/>
              </a:solidFill>
              <a:latin typeface="Candara" pitchFamily="34" charset="0"/>
              <a:ea typeface="Dotum" pitchFamily="34" charset="-127"/>
              <a:cs typeface="Arial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37290" y="1785926"/>
          <a:ext cx="4429157" cy="9499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74774"/>
                <a:gridCol w="2218896"/>
                <a:gridCol w="1035487"/>
              </a:tblGrid>
              <a:tr h="544204"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Program 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Indikator</a:t>
                      </a:r>
                      <a:r>
                        <a:rPr lang="en-US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Kinerja</a:t>
                      </a:r>
                      <a:r>
                        <a:rPr lang="id-ID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Program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Target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7290" y="3286124"/>
          <a:ext cx="4429157" cy="9499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74774"/>
                <a:gridCol w="2218896"/>
                <a:gridCol w="1035487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Kegiatan 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Indikator</a:t>
                      </a:r>
                      <a:r>
                        <a:rPr lang="en-US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dirty="0" err="1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Kinerja</a:t>
                      </a:r>
                      <a:r>
                        <a:rPr lang="id-ID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 Kegiatan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mbria" pitchFamily="18" charset="0"/>
                          <a:ea typeface="Tahoma" pitchFamily="34" charset="0"/>
                          <a:cs typeface="Tahoma" pitchFamily="34" charset="0"/>
                        </a:rPr>
                        <a:t>Target</a:t>
                      </a:r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en-US" sz="1600" dirty="0">
                        <a:latin typeface="Cambria" pitchFamily="18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1904" marR="121904"/>
                </a:tc>
              </a:tr>
            </a:tbl>
          </a:graphicData>
        </a:graphic>
      </p:graphicFrame>
      <p:sp>
        <p:nvSpPr>
          <p:cNvPr id="6" name="WordArt 48"/>
          <p:cNvSpPr>
            <a:spLocks noChangeArrowheads="1" noChangeShapeType="1" noTextEdit="1"/>
          </p:cNvSpPr>
          <p:nvPr/>
        </p:nvSpPr>
        <p:spPr bwMode="auto">
          <a:xfrm>
            <a:off x="1523177" y="599190"/>
            <a:ext cx="207170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d-ID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99"/>
                    </a:gs>
                    <a:gs pos="50000">
                      <a:srgbClr val="99CCFF"/>
                    </a:gs>
                    <a:gs pos="100000">
                      <a:srgbClr val="000099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RENJA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99"/>
                  </a:gs>
                  <a:gs pos="50000">
                    <a:srgbClr val="99CCFF"/>
                  </a:gs>
                  <a:gs pos="100000">
                    <a:srgbClr val="000099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1737489" y="1285860"/>
            <a:ext cx="1643074" cy="428628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Down Arrow 7"/>
          <p:cNvSpPr/>
          <p:nvPr/>
        </p:nvSpPr>
        <p:spPr>
          <a:xfrm>
            <a:off x="1737489" y="2786058"/>
            <a:ext cx="1643074" cy="428628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380430" y="2571744"/>
            <a:ext cx="2484562" cy="14287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451867" y="3071810"/>
            <a:ext cx="2428892" cy="107157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37313" y="4572025"/>
            <a:ext cx="4429155" cy="6463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id-ID" b="1" dirty="0" smtClean="0">
                <a:solidFill>
                  <a:schemeClr val="bg1"/>
                </a:solidFill>
                <a:latin typeface="Candara" pitchFamily="34" charset="0"/>
              </a:rPr>
              <a:t>MASUKAN</a:t>
            </a:r>
            <a:r>
              <a:rPr lang="id-ID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id-ID" dirty="0" smtClean="0">
                <a:solidFill>
                  <a:schemeClr val="bg1"/>
                </a:solidFill>
                <a:latin typeface="Candara" pitchFamily="34" charset="0"/>
                <a:sym typeface="Wingdings" pitchFamily="2" charset="2"/>
              </a:rPr>
              <a:t> 5M  Man, </a:t>
            </a:r>
            <a:r>
              <a:rPr lang="id-ID" b="1" dirty="0" smtClean="0">
                <a:solidFill>
                  <a:schemeClr val="bg1"/>
                </a:solidFill>
                <a:latin typeface="Candara" pitchFamily="34" charset="0"/>
                <a:sym typeface="Wingdings" pitchFamily="2" charset="2"/>
              </a:rPr>
              <a:t>money,</a:t>
            </a:r>
            <a:r>
              <a:rPr lang="id-ID" dirty="0" smtClean="0">
                <a:solidFill>
                  <a:schemeClr val="bg1"/>
                </a:solidFill>
                <a:latin typeface="Candara" pitchFamily="34" charset="0"/>
                <a:sym typeface="Wingdings" pitchFamily="2" charset="2"/>
              </a:rPr>
              <a:t> method, material, machine</a:t>
            </a:r>
            <a:endParaRPr lang="id-ID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7313" y="5316295"/>
            <a:ext cx="4429155" cy="646331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r>
              <a:rPr lang="id-ID" b="1" dirty="0" smtClean="0">
                <a:solidFill>
                  <a:schemeClr val="bg1"/>
                </a:solidFill>
                <a:latin typeface="Candara" pitchFamily="34" charset="0"/>
              </a:rPr>
              <a:t>HASIL</a:t>
            </a:r>
            <a:r>
              <a:rPr lang="id-ID" dirty="0" smtClean="0">
                <a:solidFill>
                  <a:schemeClr val="bg1"/>
                </a:solidFill>
                <a:latin typeface="Candara" pitchFamily="34" charset="0"/>
              </a:rPr>
              <a:t> </a:t>
            </a:r>
            <a:r>
              <a:rPr lang="id-ID" dirty="0" smtClean="0">
                <a:solidFill>
                  <a:schemeClr val="bg1"/>
                </a:solidFill>
                <a:latin typeface="Candara" pitchFamily="34" charset="0"/>
                <a:sym typeface="Wingdings" pitchFamily="2" charset="2"/>
              </a:rPr>
              <a:t> merupakan hasil yang didapatkan dari sebuah kegiatan</a:t>
            </a:r>
            <a:endParaRPr lang="id-ID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7313" y="6072206"/>
            <a:ext cx="4429155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bg1"/>
                </a:solidFill>
                <a:latin typeface="Candara" pitchFamily="34" charset="0"/>
              </a:rPr>
              <a:t>HASIL ≠ CAPAIAN PROGRAM</a:t>
            </a:r>
            <a:endParaRPr lang="id-ID" b="1" dirty="0">
              <a:solidFill>
                <a:schemeClr val="bg1"/>
              </a:solidFill>
              <a:latin typeface="Candara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1023108" y="2928934"/>
            <a:ext cx="3857652" cy="164307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 flipH="1" flipV="1">
            <a:off x="3309124" y="3786206"/>
            <a:ext cx="2571768" cy="142876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66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738418" y="3657455"/>
            <a:ext cx="2643207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id-ID" b="1" dirty="0" smtClean="0">
                <a:solidFill>
                  <a:schemeClr val="bg1"/>
                </a:solidFill>
                <a:latin typeface="Candara" pitchFamily="34" charset="0"/>
              </a:rPr>
              <a:t>Antara Renja dan RKA </a:t>
            </a:r>
            <a:r>
              <a:rPr lang="id-ID" b="1" dirty="0" smtClean="0">
                <a:solidFill>
                  <a:schemeClr val="bg1"/>
                </a:solidFill>
                <a:latin typeface="Candara" pitchFamily="34" charset="0"/>
                <a:sym typeface="Wingdings" pitchFamily="2" charset="2"/>
              </a:rPr>
              <a:t> BERBEDA</a:t>
            </a:r>
            <a:endParaRPr lang="id-ID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38418" y="4645447"/>
            <a:ext cx="2643207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id-ID" b="1" dirty="0" smtClean="0">
                <a:solidFill>
                  <a:schemeClr val="bg1"/>
                </a:solidFill>
                <a:latin typeface="Candara" pitchFamily="34" charset="0"/>
              </a:rPr>
              <a:t>RENJA mengacu RKPD</a:t>
            </a:r>
          </a:p>
          <a:p>
            <a:r>
              <a:rPr lang="id-ID" b="1" dirty="0" smtClean="0">
                <a:solidFill>
                  <a:schemeClr val="bg1"/>
                </a:solidFill>
                <a:latin typeface="Candara" pitchFamily="34" charset="0"/>
              </a:rPr>
              <a:t>RKA mengacu pada PPAS</a:t>
            </a:r>
            <a:endParaRPr lang="id-ID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22" name="Down Arrow 21"/>
          <p:cNvSpPr/>
          <p:nvPr/>
        </p:nvSpPr>
        <p:spPr>
          <a:xfrm>
            <a:off x="9595661" y="4371811"/>
            <a:ext cx="1000132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TextBox 24"/>
          <p:cNvSpPr txBox="1"/>
          <p:nvPr/>
        </p:nvSpPr>
        <p:spPr>
          <a:xfrm>
            <a:off x="8738418" y="5586265"/>
            <a:ext cx="2643207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latin typeface="Candara" pitchFamily="34" charset="0"/>
              </a:rPr>
              <a:t>Pagu indikatifnya</a:t>
            </a:r>
          </a:p>
          <a:p>
            <a:pPr algn="ctr"/>
            <a:r>
              <a:rPr lang="id-ID" b="1" dirty="0" smtClean="0">
                <a:latin typeface="Candara" pitchFamily="34" charset="0"/>
              </a:rPr>
              <a:t>Kegiatannya</a:t>
            </a:r>
          </a:p>
          <a:p>
            <a:pPr algn="ctr"/>
            <a:r>
              <a:rPr lang="id-ID" b="1" dirty="0" smtClean="0">
                <a:latin typeface="Candara" pitchFamily="34" charset="0"/>
              </a:rPr>
              <a:t>Indikatornya</a:t>
            </a:r>
          </a:p>
          <a:p>
            <a:pPr algn="ctr"/>
            <a:r>
              <a:rPr lang="id-ID" b="1" dirty="0" smtClean="0">
                <a:latin typeface="Candara" pitchFamily="34" charset="0"/>
              </a:rPr>
              <a:t>Targetnya</a:t>
            </a:r>
            <a:endParaRPr lang="id-ID" b="1" dirty="0">
              <a:latin typeface="Candara" pitchFamily="34" charset="0"/>
            </a:endParaRPr>
          </a:p>
        </p:txBody>
      </p:sp>
      <p:sp>
        <p:nvSpPr>
          <p:cNvPr id="26" name="Down Arrow 25"/>
          <p:cNvSpPr/>
          <p:nvPr/>
        </p:nvSpPr>
        <p:spPr>
          <a:xfrm>
            <a:off x="9595661" y="5328215"/>
            <a:ext cx="1000132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/>
              <a:t>67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0" y="-24"/>
            <a:ext cx="12190413" cy="642918"/>
          </a:xfrm>
          <a:prstGeom prst="rect">
            <a:avLst/>
          </a:prstGeom>
          <a:solidFill>
            <a:srgbClr val="660066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40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CONTOH CASCADING KINERJA KESEHATAN</a:t>
            </a:r>
            <a:endParaRPr lang="id-ID" sz="4000" dirty="0">
              <a:solidFill>
                <a:schemeClr val="bg1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graphicFrame>
        <p:nvGraphicFramePr>
          <p:cNvPr id="14" name="Diagram 13"/>
          <p:cNvGraphicFramePr/>
          <p:nvPr/>
        </p:nvGraphicFramePr>
        <p:xfrm>
          <a:off x="-1120032" y="642918"/>
          <a:ext cx="14073286" cy="6137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Rectangle 16"/>
          <p:cNvSpPr/>
          <p:nvPr/>
        </p:nvSpPr>
        <p:spPr>
          <a:xfrm>
            <a:off x="9667106" y="2873873"/>
            <a:ext cx="14109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TUJUAN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479688" y="3945443"/>
            <a:ext cx="15905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SASARAN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447791" y="4929198"/>
            <a:ext cx="16482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PROGRAM</a:t>
            </a:r>
            <a:endParaRPr 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595800" y="5507196"/>
            <a:ext cx="16339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KEGIATAN</a:t>
            </a:r>
            <a:endParaRPr 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2612688"/>
            <a:ext cx="12190413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809190" y="714356"/>
            <a:ext cx="14109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TUJUAN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809190" y="1643050"/>
            <a:ext cx="15905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SASARAN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08728" y="785794"/>
            <a:ext cx="114948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DAERAH</a:t>
            </a:r>
          </a:p>
          <a:p>
            <a:pPr algn="ctr"/>
            <a:r>
              <a:rPr lang="id-ID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RPJMD</a:t>
            </a:r>
            <a:endParaRPr 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37290" y="2714620"/>
            <a:ext cx="124104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OPD</a:t>
            </a:r>
          </a:p>
          <a:p>
            <a:pPr algn="ctr"/>
            <a:r>
              <a:rPr lang="id-ID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RENSTRA</a:t>
            </a:r>
            <a:endParaRPr 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/>
              <a:t>68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0" y="-24"/>
            <a:ext cx="12190413" cy="642918"/>
          </a:xfrm>
          <a:prstGeom prst="rect">
            <a:avLst/>
          </a:prstGeom>
          <a:solidFill>
            <a:srgbClr val="660066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40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CONTOH CASCADING KINERJA INFRASTRUKTUR</a:t>
            </a:r>
            <a:endParaRPr lang="id-ID" sz="4000" dirty="0">
              <a:solidFill>
                <a:schemeClr val="bg1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graphicFrame>
        <p:nvGraphicFramePr>
          <p:cNvPr id="14" name="Diagram 13"/>
          <p:cNvGraphicFramePr/>
          <p:nvPr/>
        </p:nvGraphicFramePr>
        <p:xfrm>
          <a:off x="-477090" y="720019"/>
          <a:ext cx="12667503" cy="59236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Rectangle 15"/>
          <p:cNvSpPr/>
          <p:nvPr/>
        </p:nvSpPr>
        <p:spPr>
          <a:xfrm>
            <a:off x="3809190" y="714356"/>
            <a:ext cx="14109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TUJUAN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952462" y="5929330"/>
            <a:ext cx="17740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KEGIATAN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0" y="2582194"/>
            <a:ext cx="12190413" cy="71438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2023240" y="2714620"/>
            <a:ext cx="14109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TUJUAN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880364" y="3786190"/>
            <a:ext cx="15905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SASARAN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08728" y="4786322"/>
            <a:ext cx="17892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PROGRAM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809190" y="1811827"/>
            <a:ext cx="15905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SASARAN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08728" y="785794"/>
            <a:ext cx="114948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DAERAH</a:t>
            </a:r>
          </a:p>
          <a:p>
            <a:pPr algn="ctr"/>
            <a:r>
              <a:rPr lang="id-ID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RPJMD</a:t>
            </a:r>
            <a:endParaRPr 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37290" y="2714620"/>
            <a:ext cx="124104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OPD</a:t>
            </a:r>
          </a:p>
          <a:p>
            <a:pPr algn="ctr"/>
            <a:r>
              <a:rPr lang="id-ID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RENSTRA</a:t>
            </a:r>
            <a:endParaRPr 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/>
              <a:t>69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0" y="-24"/>
            <a:ext cx="12190413" cy="642918"/>
          </a:xfrm>
          <a:prstGeom prst="rect">
            <a:avLst/>
          </a:prstGeom>
          <a:solidFill>
            <a:srgbClr val="660066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4000" dirty="0" smtClean="0">
                <a:solidFill>
                  <a:schemeClr val="bg1"/>
                </a:solidFill>
                <a:latin typeface="Rockwell Condensed" pitchFamily="18" charset="0"/>
                <a:ea typeface="Arial Unicode MS" pitchFamily="34" charset="-128"/>
                <a:cs typeface="Arial Unicode MS" pitchFamily="34" charset="-128"/>
              </a:rPr>
              <a:t>CONTOH CASCADING KINERJA PERUMAHAN</a:t>
            </a:r>
            <a:endParaRPr lang="id-ID" sz="4000" dirty="0">
              <a:solidFill>
                <a:schemeClr val="bg1"/>
              </a:solidFill>
              <a:latin typeface="Rockwell Condensed" pitchFamily="18" charset="0"/>
              <a:ea typeface="Dotum" pitchFamily="34" charset="-127"/>
              <a:cs typeface="Arial" charset="0"/>
            </a:endParaRPr>
          </a:p>
        </p:txBody>
      </p:sp>
      <p:graphicFrame>
        <p:nvGraphicFramePr>
          <p:cNvPr id="15" name="Diagram 14"/>
          <p:cNvGraphicFramePr/>
          <p:nvPr/>
        </p:nvGraphicFramePr>
        <p:xfrm>
          <a:off x="1380298" y="714356"/>
          <a:ext cx="9072626" cy="58522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Rectangle 15"/>
          <p:cNvSpPr/>
          <p:nvPr/>
        </p:nvSpPr>
        <p:spPr>
          <a:xfrm>
            <a:off x="0" y="714356"/>
            <a:ext cx="172194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RENSTRA PD</a:t>
            </a:r>
            <a:endParaRPr 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595800" y="928670"/>
            <a:ext cx="14109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TUJUAN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505498" y="2588121"/>
            <a:ext cx="15905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SASARAN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381486" y="3945443"/>
            <a:ext cx="17892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PROGRAM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452924" y="5286388"/>
            <a:ext cx="17740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KEGIATAN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37290" y="1285860"/>
            <a:ext cx="89159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OPD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08728" y="2571744"/>
            <a:ext cx="89159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OPD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48462" y="3929066"/>
            <a:ext cx="14493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BIDANG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4414" y="5072074"/>
            <a:ext cx="12237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SUB</a:t>
            </a:r>
          </a:p>
          <a:p>
            <a:pPr algn="ctr"/>
            <a:r>
              <a:rPr lang="id-ID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ill Sans MT Condensed" pitchFamily="34" charset="0"/>
              </a:rPr>
              <a:t>BIDANG</a:t>
            </a:r>
            <a:endParaRPr 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ill Sans MT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4" y="-1074"/>
            <a:ext cx="12190413" cy="33855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1600" dirty="0">
              <a:solidFill>
                <a:srgbClr val="FFFF00"/>
              </a:solidFill>
              <a:latin typeface="Arial Rounded MT Bold" pitchFamily="34" charset="0"/>
              <a:cs typeface="Arial" pitchFamily="34" charset="0"/>
            </a:endParaRPr>
          </a:p>
        </p:txBody>
      </p:sp>
      <p:grpSp>
        <p:nvGrpSpPr>
          <p:cNvPr id="2" name="Group 81"/>
          <p:cNvGrpSpPr/>
          <p:nvPr/>
        </p:nvGrpSpPr>
        <p:grpSpPr>
          <a:xfrm>
            <a:off x="387934" y="482942"/>
            <a:ext cx="10565056" cy="6370320"/>
            <a:chOff x="76200" y="371556"/>
            <a:chExt cx="7924824" cy="6370320"/>
          </a:xfrm>
        </p:grpSpPr>
        <p:sp>
          <p:nvSpPr>
            <p:cNvPr id="73" name="Rectangle 72"/>
            <p:cNvSpPr/>
            <p:nvPr/>
          </p:nvSpPr>
          <p:spPr>
            <a:xfrm>
              <a:off x="365760" y="3709116"/>
              <a:ext cx="1920240" cy="282320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381000" y="371556"/>
              <a:ext cx="1920240" cy="32004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2618096" y="3724356"/>
              <a:ext cx="2468880" cy="3017520"/>
            </a:xfrm>
            <a:prstGeom prst="rect">
              <a:avLst/>
            </a:prstGeom>
            <a:solidFill>
              <a:srgbClr val="66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619688" y="371556"/>
              <a:ext cx="2468880" cy="32004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26719" y="923151"/>
              <a:ext cx="1809236" cy="523220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UU No. 25 / 2004</a:t>
              </a:r>
            </a:p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UU No. 23 / 2014</a:t>
              </a:r>
              <a:endParaRPr lang="en-US" sz="14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30914" y="2080014"/>
              <a:ext cx="1809236" cy="523220"/>
            </a:xfrm>
            <a:prstGeom prst="rect">
              <a:avLst/>
            </a:prstGeom>
            <a:solidFill>
              <a:srgbClr val="00009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Permendagri</a:t>
              </a:r>
              <a:r>
                <a:rPr lang="en-US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 No. </a:t>
              </a:r>
              <a:r>
                <a:rPr lang="id-ID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86</a:t>
              </a:r>
              <a:r>
                <a:rPr lang="en-US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 / 201</a:t>
              </a:r>
              <a:r>
                <a:rPr lang="id-ID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7</a:t>
              </a:r>
              <a:endParaRPr lang="en-US" sz="14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72440" y="5672809"/>
              <a:ext cx="1676400" cy="43088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err="1" smtClean="0">
                  <a:latin typeface="Arial Rounded MT Bold" pitchFamily="34" charset="0"/>
                  <a:cs typeface="Arial" pitchFamily="34" charset="0"/>
                </a:rPr>
                <a:t>Permendagri</a:t>
              </a:r>
              <a:r>
                <a:rPr lang="en-US" sz="1100" dirty="0" smtClean="0">
                  <a:latin typeface="Arial Rounded MT Bold" pitchFamily="34" charset="0"/>
                  <a:cs typeface="Arial" pitchFamily="34" charset="0"/>
                </a:rPr>
                <a:t> No. 13  / 2006 </a:t>
              </a:r>
              <a:r>
                <a:rPr lang="en-US" sz="1100" dirty="0" err="1" smtClean="0">
                  <a:latin typeface="Arial Rounded MT Bold" pitchFamily="34" charset="0"/>
                  <a:cs typeface="Arial" pitchFamily="34" charset="0"/>
                </a:rPr>
                <a:t>jo</a:t>
              </a:r>
              <a:r>
                <a:rPr lang="en-US" sz="1100" dirty="0" smtClean="0">
                  <a:latin typeface="Arial Rounded MT Bold" pitchFamily="34" charset="0"/>
                  <a:cs typeface="Arial" pitchFamily="34" charset="0"/>
                </a:rPr>
                <a:t>. </a:t>
              </a:r>
              <a:r>
                <a:rPr lang="en-US" sz="1100" dirty="0" err="1" smtClean="0">
                  <a:latin typeface="Arial Rounded MT Bold" pitchFamily="34" charset="0"/>
                  <a:cs typeface="Arial" pitchFamily="34" charset="0"/>
                </a:rPr>
                <a:t>Permendagri</a:t>
              </a:r>
              <a:r>
                <a:rPr lang="en-US" sz="1100" dirty="0" smtClean="0">
                  <a:latin typeface="Arial Rounded MT Bold" pitchFamily="34" charset="0"/>
                  <a:cs typeface="Arial" pitchFamily="34" charset="0"/>
                </a:rPr>
                <a:t> No. 21 / 2011</a:t>
              </a:r>
              <a:endParaRPr lang="en-US" sz="110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81400" y="550168"/>
              <a:ext cx="1463040" cy="338554"/>
            </a:xfrm>
            <a:prstGeom prst="rect">
              <a:avLst/>
            </a:prstGeom>
            <a:solidFill>
              <a:srgbClr val="00CC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Arial Rounded MT Bold" pitchFamily="34" charset="0"/>
                  <a:cs typeface="Arial" pitchFamily="34" charset="0"/>
                </a:rPr>
                <a:t>RPJMD</a:t>
              </a:r>
              <a:endParaRPr lang="en-US" sz="160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81400" y="1998962"/>
              <a:ext cx="1463040" cy="338554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RKPD</a:t>
              </a:r>
              <a:endParaRPr lang="en-US" sz="16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67000" y="2639339"/>
              <a:ext cx="1463040" cy="307777"/>
            </a:xfrm>
            <a:prstGeom prst="rect">
              <a:avLst/>
            </a:prstGeom>
            <a:solidFill>
              <a:srgbClr val="CC009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Renja</a:t>
              </a:r>
              <a:r>
                <a:rPr lang="en-US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 PD</a:t>
              </a:r>
              <a:endParaRPr lang="en-US" sz="14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66160" y="3934739"/>
              <a:ext cx="1463040" cy="307777"/>
            </a:xfrm>
            <a:prstGeom prst="rect">
              <a:avLst/>
            </a:prstGeom>
            <a:solidFill>
              <a:srgbClr val="00206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KUA  - PPAS</a:t>
              </a:r>
              <a:endParaRPr lang="en-US" sz="14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81400" y="4925339"/>
              <a:ext cx="1463040" cy="307777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R-APBD</a:t>
              </a:r>
              <a:endParaRPr lang="en-US" sz="14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581400" y="5534939"/>
              <a:ext cx="1463040" cy="307777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 Rounded MT Bold" pitchFamily="34" charset="0"/>
                  <a:cs typeface="Arial" pitchFamily="34" charset="0"/>
                </a:rPr>
                <a:t>APBD</a:t>
              </a:r>
              <a:endParaRPr lang="en-US" sz="140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67000" y="4468139"/>
              <a:ext cx="1463040" cy="307777"/>
            </a:xfrm>
            <a:prstGeom prst="rect">
              <a:avLst/>
            </a:prstGeom>
            <a:solidFill>
              <a:srgbClr val="00206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FFFF00"/>
                  </a:solidFill>
                  <a:latin typeface="Arial Rounded MT Bold" pitchFamily="34" charset="0"/>
                  <a:cs typeface="Arial" pitchFamily="34" charset="0"/>
                </a:rPr>
                <a:t>RKA PD</a:t>
              </a:r>
              <a:endParaRPr lang="en-US" sz="1400" dirty="0">
                <a:solidFill>
                  <a:srgbClr val="FFFF00"/>
                </a:solidFill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581400" y="6157696"/>
              <a:ext cx="1463040" cy="30777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latin typeface="Arial Rounded MT Bold" pitchFamily="34" charset="0"/>
                  <a:cs typeface="Arial" pitchFamily="34" charset="0"/>
                </a:rPr>
                <a:t>Penjabaran</a:t>
              </a:r>
              <a:r>
                <a:rPr lang="en-US" sz="1400" dirty="0" smtClean="0">
                  <a:latin typeface="Arial Rounded MT Bold" pitchFamily="34" charset="0"/>
                  <a:cs typeface="Arial" pitchFamily="34" charset="0"/>
                </a:rPr>
                <a:t> APBD</a:t>
              </a:r>
              <a:endParaRPr lang="en-US" sz="140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667000" y="1343939"/>
              <a:ext cx="1463040" cy="3077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Renstra</a:t>
              </a:r>
              <a:r>
                <a:rPr lang="en-US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 PD</a:t>
              </a:r>
              <a:endParaRPr lang="en-US" sz="14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57200" y="4510035"/>
              <a:ext cx="1676400" cy="30777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FFFF00"/>
                  </a:solidFill>
                  <a:latin typeface="Arial Rounded MT Bold" pitchFamily="34" charset="0"/>
                  <a:cs typeface="Arial" pitchFamily="34" charset="0"/>
                </a:rPr>
                <a:t>UU No. 17 / 2003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7200" y="5152977"/>
              <a:ext cx="1676400" cy="307777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 Rounded MT Bold" pitchFamily="34" charset="0"/>
                  <a:cs typeface="Arial" pitchFamily="34" charset="0"/>
                </a:rPr>
                <a:t>PP No. 58 / 2005</a:t>
              </a:r>
              <a:endParaRPr lang="en-US" sz="1400" dirty="0">
                <a:latin typeface="Arial Rounded MT Bold" pitchFamily="34" charset="0"/>
                <a:cs typeface="Arial" pitchFamily="34" charset="0"/>
              </a:endParaRPr>
            </a:p>
          </p:txBody>
        </p:sp>
        <p:cxnSp>
          <p:nvCxnSpPr>
            <p:cNvPr id="32" name="Shape 31"/>
            <p:cNvCxnSpPr/>
            <p:nvPr/>
          </p:nvCxnSpPr>
          <p:spPr>
            <a:xfrm rot="10800000" flipV="1">
              <a:off x="3032760" y="720439"/>
              <a:ext cx="548640" cy="626476"/>
            </a:xfrm>
            <a:prstGeom prst="bentConnector2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rot="5400000">
              <a:off x="3886994" y="1448080"/>
              <a:ext cx="1066800" cy="1588"/>
            </a:xfrm>
            <a:prstGeom prst="straightConnector1">
              <a:avLst/>
            </a:prstGeom>
            <a:ln w="57150">
              <a:solidFill>
                <a:schemeClr val="accent2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rot="5400000">
              <a:off x="2553494" y="2147016"/>
              <a:ext cx="990600" cy="1588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rot="5400000">
              <a:off x="3620294" y="3137616"/>
              <a:ext cx="1600200" cy="1588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rot="5400000">
              <a:off x="2361406" y="3709116"/>
              <a:ext cx="1524000" cy="1588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rot="5400000">
              <a:off x="4077494" y="4585416"/>
              <a:ext cx="685800" cy="1588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rot="5400000">
              <a:off x="4267994" y="5385516"/>
              <a:ext cx="304800" cy="1588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rot="5400000">
              <a:off x="4267994" y="5995116"/>
              <a:ext cx="304800" cy="1588"/>
            </a:xfrm>
            <a:prstGeom prst="straightConnector1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hape 53"/>
            <p:cNvCxnSpPr/>
            <p:nvPr/>
          </p:nvCxnSpPr>
          <p:spPr>
            <a:xfrm rot="5400000" flipV="1">
              <a:off x="3215640" y="4671597"/>
              <a:ext cx="274320" cy="457200"/>
            </a:xfrm>
            <a:prstGeom prst="bentConnector2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hape 54"/>
            <p:cNvCxnSpPr/>
            <p:nvPr/>
          </p:nvCxnSpPr>
          <p:spPr>
            <a:xfrm rot="5400000" flipV="1">
              <a:off x="2468880" y="5278836"/>
              <a:ext cx="1645920" cy="640080"/>
            </a:xfrm>
            <a:prstGeom prst="bentConnector2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76200" y="3640768"/>
              <a:ext cx="7223760" cy="1588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 rot="16200000">
              <a:off x="-641420" y="1648710"/>
              <a:ext cx="1676400" cy="207776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FFFF00"/>
                  </a:solidFill>
                  <a:latin typeface="Arial Rounded MT Bold" pitchFamily="34" charset="0"/>
                  <a:cs typeface="Arial" pitchFamily="34" charset="0"/>
                </a:rPr>
                <a:t>Perencanaan</a:t>
              </a:r>
              <a:endParaRPr lang="en-US" sz="1200" dirty="0">
                <a:solidFill>
                  <a:srgbClr val="FFFF00"/>
                </a:solidFill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rot="16200000">
              <a:off x="-653980" y="5205426"/>
              <a:ext cx="1676400" cy="207776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latin typeface="Arial Rounded MT Bold" pitchFamily="34" charset="0"/>
                  <a:cs typeface="Arial" pitchFamily="34" charset="0"/>
                </a:rPr>
                <a:t>Penganggaran</a:t>
              </a:r>
              <a:endParaRPr lang="en-US" sz="120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74" name="Right Arrow 73"/>
            <p:cNvSpPr/>
            <p:nvPr/>
          </p:nvSpPr>
          <p:spPr>
            <a:xfrm>
              <a:off x="2331720" y="965916"/>
              <a:ext cx="274320" cy="1676400"/>
            </a:xfrm>
            <a:prstGeom prst="right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ight Arrow 74"/>
            <p:cNvSpPr/>
            <p:nvPr/>
          </p:nvSpPr>
          <p:spPr>
            <a:xfrm>
              <a:off x="2316480" y="4344474"/>
              <a:ext cx="274320" cy="1676400"/>
            </a:xfrm>
            <a:prstGeom prst="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TextBox 75"/>
            <p:cNvSpPr txBox="1"/>
            <p:nvPr/>
          </p:nvSpPr>
          <p:spPr>
            <a:xfrm rot="16200000">
              <a:off x="3788405" y="1227763"/>
              <a:ext cx="914400" cy="196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err="1" smtClean="0">
                  <a:latin typeface="Arial Rounded MT Bold" pitchFamily="34" charset="0"/>
                  <a:cs typeface="Arial" pitchFamily="34" charset="0"/>
                </a:rPr>
                <a:t>dijabarkan</a:t>
              </a:r>
              <a:endParaRPr lang="en-US" sz="110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 rot="16200000">
              <a:off x="2462525" y="862003"/>
              <a:ext cx="822960" cy="196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err="1" smtClean="0">
                  <a:latin typeface="Arial Rounded MT Bold" pitchFamily="34" charset="0"/>
                  <a:cs typeface="Arial" pitchFamily="34" charset="0"/>
                </a:rPr>
                <a:t>pedoman</a:t>
              </a:r>
              <a:endParaRPr lang="en-US" sz="110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 rot="16200000">
              <a:off x="2264405" y="1985041"/>
              <a:ext cx="1219200" cy="196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err="1" smtClean="0">
                  <a:latin typeface="Arial Rounded MT Bold" pitchFamily="34" charset="0"/>
                  <a:cs typeface="Arial" pitchFamily="34" charset="0"/>
                </a:rPr>
                <a:t>pedoman</a:t>
              </a:r>
              <a:endParaRPr lang="en-US" sz="110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3834125" y="2751763"/>
              <a:ext cx="822960" cy="196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err="1" smtClean="0">
                  <a:latin typeface="Arial Rounded MT Bold" pitchFamily="34" charset="0"/>
                  <a:cs typeface="Arial" pitchFamily="34" charset="0"/>
                </a:rPr>
                <a:t>pedoman</a:t>
              </a:r>
              <a:endParaRPr lang="en-US" sz="110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 rot="16200000">
              <a:off x="2388517" y="3624952"/>
              <a:ext cx="1219200" cy="196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err="1" smtClean="0">
                  <a:latin typeface="Arial Rounded MT Bold" pitchFamily="34" charset="0"/>
                  <a:cs typeface="Arial" pitchFamily="34" charset="0"/>
                </a:rPr>
                <a:t>pedoman</a:t>
              </a:r>
              <a:endParaRPr lang="en-US" sz="1100" dirty="0">
                <a:latin typeface="Arial Rounded MT Bold" pitchFamily="34" charset="0"/>
                <a:cs typeface="Arial" pitchFamily="34" charset="0"/>
              </a:endParaRPr>
            </a:p>
          </p:txBody>
        </p:sp>
        <p:cxnSp>
          <p:nvCxnSpPr>
            <p:cNvPr id="81" name="Shape 80"/>
            <p:cNvCxnSpPr/>
            <p:nvPr/>
          </p:nvCxnSpPr>
          <p:spPr>
            <a:xfrm rot="10800000" flipV="1">
              <a:off x="3291841" y="2176234"/>
              <a:ext cx="274320" cy="457200"/>
            </a:xfrm>
            <a:prstGeom prst="bentConnector2">
              <a:avLst/>
            </a:prstGeom>
            <a:ln w="38100">
              <a:solidFill>
                <a:schemeClr val="accent2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3048000" y="1923506"/>
              <a:ext cx="64008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err="1" smtClean="0">
                  <a:latin typeface="Arial Rounded MT Bold" pitchFamily="34" charset="0"/>
                  <a:cs typeface="Arial" pitchFamily="34" charset="0"/>
                </a:rPr>
                <a:t>diacu</a:t>
              </a:r>
              <a:endParaRPr lang="en-US" sz="110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4343400" y="4218296"/>
              <a:ext cx="68580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err="1" smtClean="0">
                  <a:latin typeface="Arial Rounded MT Bold" pitchFamily="34" charset="0"/>
                  <a:cs typeface="Arial" pitchFamily="34" charset="0"/>
                </a:rPr>
                <a:t>Disepakati</a:t>
              </a:r>
              <a:r>
                <a:rPr lang="en-US" sz="1050" dirty="0" smtClean="0">
                  <a:latin typeface="Arial Rounded MT Bold" pitchFamily="34" charset="0"/>
                  <a:cs typeface="Arial" pitchFamily="34" charset="0"/>
                </a:rPr>
                <a:t> dg DPRD</a:t>
              </a:r>
              <a:endParaRPr lang="en-US" sz="105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28596" y="1603102"/>
              <a:ext cx="1809236" cy="30777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Perda</a:t>
              </a:r>
              <a:r>
                <a:rPr lang="en-US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  No.  </a:t>
              </a:r>
              <a:r>
                <a:rPr lang="id-ID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6</a:t>
              </a:r>
              <a:r>
                <a:rPr lang="en-US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/ 20</a:t>
              </a:r>
              <a:r>
                <a:rPr lang="id-ID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17</a:t>
              </a:r>
              <a:endParaRPr lang="en-US" sz="14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endParaRPr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5083792" y="609600"/>
              <a:ext cx="274320" cy="0"/>
            </a:xfrm>
            <a:prstGeom prst="straightConnector1">
              <a:avLst/>
            </a:prstGeom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Arrow Connector 89"/>
            <p:cNvCxnSpPr/>
            <p:nvPr/>
          </p:nvCxnSpPr>
          <p:spPr>
            <a:xfrm rot="5400000">
              <a:off x="4534694" y="1409700"/>
              <a:ext cx="1600200" cy="1588"/>
            </a:xfrm>
            <a:prstGeom prst="straightConnector1">
              <a:avLst/>
            </a:prstGeom>
            <a:ln w="38100">
              <a:solidFill>
                <a:schemeClr val="accent4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5083792" y="6553200"/>
              <a:ext cx="274320" cy="1588"/>
            </a:xfrm>
            <a:prstGeom prst="line">
              <a:avLst/>
            </a:prstGeom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Box 96"/>
            <p:cNvSpPr txBox="1"/>
            <p:nvPr/>
          </p:nvSpPr>
          <p:spPr>
            <a:xfrm rot="16200000">
              <a:off x="4154389" y="3275468"/>
              <a:ext cx="2362200" cy="230863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 smtClean="0">
                  <a:latin typeface="Arial Rounded MT Bold" pitchFamily="34" charset="0"/>
                  <a:cs typeface="Arial" pitchFamily="34" charset="0"/>
                </a:rPr>
                <a:t>Pertanggungjawaban</a:t>
              </a:r>
              <a:endParaRPr lang="en-US" sz="1400" dirty="0">
                <a:latin typeface="Arial Rounded MT Bold" pitchFamily="34" charset="0"/>
                <a:cs typeface="Arial" pitchFamily="34" charset="0"/>
              </a:endParaRPr>
            </a:p>
          </p:txBody>
        </p:sp>
        <p:cxnSp>
          <p:nvCxnSpPr>
            <p:cNvPr id="100" name="Straight Arrow Connector 99"/>
            <p:cNvCxnSpPr/>
            <p:nvPr/>
          </p:nvCxnSpPr>
          <p:spPr>
            <a:xfrm rot="16200000" flipV="1">
              <a:off x="4343399" y="5562599"/>
              <a:ext cx="1981201" cy="0"/>
            </a:xfrm>
            <a:prstGeom prst="straightConnector1">
              <a:avLst/>
            </a:prstGeom>
            <a:ln w="38100">
              <a:solidFill>
                <a:schemeClr val="accent4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/>
            <p:cNvSpPr txBox="1"/>
            <p:nvPr/>
          </p:nvSpPr>
          <p:spPr>
            <a:xfrm>
              <a:off x="5925625" y="2794394"/>
              <a:ext cx="1257059" cy="523220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UU No. 25 / 2004</a:t>
              </a:r>
            </a:p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UU No. 23 / 2014</a:t>
              </a:r>
              <a:endParaRPr lang="en-US" sz="14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5571472" y="3918272"/>
              <a:ext cx="685800" cy="461665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latin typeface="Arial Rounded MT Bold" pitchFamily="34" charset="0"/>
                  <a:cs typeface="Arial" pitchFamily="34" charset="0"/>
                </a:rPr>
                <a:t>PP No. 3/2007</a:t>
              </a:r>
              <a:endParaRPr lang="en-US" sz="120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251584" y="3918272"/>
              <a:ext cx="731520" cy="46166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latin typeface="Arial Rounded MT Bold" pitchFamily="34" charset="0"/>
                  <a:cs typeface="Arial" pitchFamily="34" charset="0"/>
                </a:rPr>
                <a:t>PP No. 6/2008</a:t>
              </a:r>
              <a:endParaRPr lang="en-US" sz="120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04" name="Down Arrow 103"/>
            <p:cNvSpPr/>
            <p:nvPr/>
          </p:nvSpPr>
          <p:spPr>
            <a:xfrm>
              <a:off x="6329378" y="3505200"/>
              <a:ext cx="457200" cy="381000"/>
            </a:xfrm>
            <a:prstGeom prst="downArrow">
              <a:avLst/>
            </a:prstGeom>
            <a:solidFill>
              <a:srgbClr val="CC00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5593080" y="4857760"/>
              <a:ext cx="685800" cy="646331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latin typeface="Arial Rounded MT Bold" pitchFamily="34" charset="0"/>
                  <a:cs typeface="Arial" pitchFamily="34" charset="0"/>
                </a:rPr>
                <a:t>LKPJ, LPPD, ILPPD</a:t>
              </a:r>
              <a:endParaRPr lang="en-US" sz="1200" dirty="0"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6278880" y="4857761"/>
              <a:ext cx="731520" cy="76944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latin typeface="Arial Rounded MT Bold" pitchFamily="34" charset="0"/>
                  <a:cs typeface="Arial" pitchFamily="34" charset="0"/>
                </a:rPr>
                <a:t>EPPD EKPPD EKPOD EDOB</a:t>
              </a:r>
              <a:endParaRPr lang="en-US" sz="1100" dirty="0">
                <a:latin typeface="Arial Rounded MT Bold" pitchFamily="34" charset="0"/>
                <a:cs typeface="Arial" pitchFamily="34" charset="0"/>
              </a:endParaRPr>
            </a:p>
          </p:txBody>
        </p:sp>
        <p:cxnSp>
          <p:nvCxnSpPr>
            <p:cNvPr id="109" name="Straight Arrow Connector 108"/>
            <p:cNvCxnSpPr/>
            <p:nvPr/>
          </p:nvCxnSpPr>
          <p:spPr>
            <a:xfrm rot="16200000" flipH="1">
              <a:off x="5685772" y="4586295"/>
              <a:ext cx="457200" cy="0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Arrow Connector 109"/>
            <p:cNvCxnSpPr/>
            <p:nvPr/>
          </p:nvCxnSpPr>
          <p:spPr>
            <a:xfrm rot="16200000" flipH="1">
              <a:off x="6374416" y="4586295"/>
              <a:ext cx="457200" cy="0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6989414" y="3914076"/>
              <a:ext cx="731520" cy="461665"/>
            </a:xfrm>
            <a:prstGeom prst="rect">
              <a:avLst/>
            </a:prstGeom>
            <a:solidFill>
              <a:srgbClr val="002A1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PP No. 8/2006</a:t>
              </a:r>
              <a:endParaRPr lang="en-US" sz="12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000892" y="4857760"/>
              <a:ext cx="1000132" cy="430887"/>
            </a:xfrm>
            <a:prstGeom prst="rect">
              <a:avLst/>
            </a:prstGeom>
            <a:solidFill>
              <a:srgbClr val="002A1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Lap </a:t>
              </a:r>
              <a:r>
                <a:rPr lang="en-US" sz="1100" dirty="0" err="1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Keuangan</a:t>
              </a:r>
              <a:endParaRPr lang="en-US" sz="1100" dirty="0" smtClean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endParaRPr>
            </a:p>
            <a:p>
              <a:pPr algn="ctr"/>
              <a:r>
                <a:rPr lang="en-US" sz="1100" dirty="0" smtClean="0">
                  <a:solidFill>
                    <a:schemeClr val="bg1"/>
                  </a:solidFill>
                  <a:latin typeface="Arial Rounded MT Bold" pitchFamily="34" charset="0"/>
                  <a:cs typeface="Arial" pitchFamily="34" charset="0"/>
                </a:rPr>
                <a:t>Lap, KIP</a:t>
              </a:r>
              <a:endParaRPr lang="en-US" sz="1100" dirty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endParaRPr>
            </a:p>
          </p:txBody>
        </p:sp>
        <p:cxnSp>
          <p:nvCxnSpPr>
            <p:cNvPr id="71" name="Straight Arrow Connector 70"/>
            <p:cNvCxnSpPr/>
            <p:nvPr/>
          </p:nvCxnSpPr>
          <p:spPr>
            <a:xfrm rot="16200000" flipH="1">
              <a:off x="7129482" y="4586295"/>
              <a:ext cx="457200" cy="0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itle 1"/>
          <p:cNvSpPr txBox="1">
            <a:spLocks/>
          </p:cNvSpPr>
          <p:nvPr/>
        </p:nvSpPr>
        <p:spPr>
          <a:xfrm>
            <a:off x="4" y="-26987"/>
            <a:ext cx="12190413" cy="527030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smtClean="0">
                <a:solidFill>
                  <a:schemeClr val="bg1"/>
                </a:solidFill>
                <a:latin typeface="Rockwell Condensed" pitchFamily="18" charset="0"/>
                <a:ea typeface="Tahoma" pitchFamily="34" charset="0"/>
                <a:cs typeface="Tahoma" pitchFamily="34" charset="0"/>
              </a:rPr>
              <a:t>PERENCANAAN – PENGANGGARAN - PERTANGGUNGJAWABAN</a:t>
            </a:r>
            <a:endParaRPr kumimoji="0" lang="id-ID" sz="32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ckwell Condensed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8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7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3880630" y="2143116"/>
            <a:ext cx="3929090" cy="3000396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2" name="Right Arrow 81"/>
          <p:cNvSpPr/>
          <p:nvPr/>
        </p:nvSpPr>
        <p:spPr>
          <a:xfrm rot="19214469">
            <a:off x="6829589" y="1818573"/>
            <a:ext cx="1357323" cy="100013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7" name="TextBox 86"/>
          <p:cNvSpPr txBox="1"/>
          <p:nvPr/>
        </p:nvSpPr>
        <p:spPr>
          <a:xfrm>
            <a:off x="7952594" y="785796"/>
            <a:ext cx="3214709" cy="1687890"/>
          </a:xfrm>
          <a:prstGeom prst="ellipse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solidFill>
                  <a:schemeClr val="bg1"/>
                </a:solidFill>
                <a:latin typeface="Candara" pitchFamily="34" charset="0"/>
              </a:rPr>
              <a:t>TITIK KRUSIAL INTEGRASI PERENCANAAN DAN PENGANGGARAN</a:t>
            </a:r>
            <a:endParaRPr lang="id-ID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094546" y="571480"/>
            <a:ext cx="1950466" cy="338554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rPr>
              <a:t>RPJ</a:t>
            </a:r>
            <a:r>
              <a:rPr lang="id-ID" sz="1600" dirty="0" smtClean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rPr>
              <a:t>P</a:t>
            </a:r>
            <a:r>
              <a:rPr lang="en-US" sz="1600" dirty="0" smtClean="0">
                <a:solidFill>
                  <a:schemeClr val="bg1"/>
                </a:solidFill>
                <a:latin typeface="Arial Rounded MT Bold" pitchFamily="34" charset="0"/>
                <a:cs typeface="Arial" pitchFamily="34" charset="0"/>
              </a:rPr>
              <a:t>D</a:t>
            </a:r>
            <a:endParaRPr lang="en-US" sz="1600" dirty="0">
              <a:solidFill>
                <a:schemeClr val="bg1"/>
              </a:solidFill>
              <a:latin typeface="Arial Rounded MT Bold" pitchFamily="34" charset="0"/>
              <a:cs typeface="Arial" pitchFamily="34" charset="0"/>
            </a:endParaRPr>
          </a:p>
        </p:txBody>
      </p:sp>
      <p:cxnSp>
        <p:nvCxnSpPr>
          <p:cNvPr id="98" name="Straight Arrow Connector 97"/>
          <p:cNvCxnSpPr>
            <a:stCxn id="95" idx="3"/>
          </p:cNvCxnSpPr>
          <p:nvPr/>
        </p:nvCxnSpPr>
        <p:spPr>
          <a:xfrm flipV="1">
            <a:off x="3045012" y="714356"/>
            <a:ext cx="1978624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SC031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380573" y="2786058"/>
            <a:ext cx="5362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howcard Gothic" pitchFamily="82" charset="0"/>
              </a:rPr>
              <a:t>MATUR NUWUN</a:t>
            </a:r>
            <a:endParaRPr lang="en-US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howcard Gothic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39171" y="6572298"/>
            <a:ext cx="20512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dirty="0" smtClean="0">
                <a:solidFill>
                  <a:schemeClr val="bg1"/>
                </a:solidFill>
                <a:latin typeface="Candara" pitchFamily="34" charset="0"/>
              </a:rPr>
              <a:t>#</a:t>
            </a:r>
            <a:r>
              <a:rPr lang="en-US" sz="1400" i="1" dirty="0" err="1" smtClean="0">
                <a:solidFill>
                  <a:schemeClr val="bg1"/>
                </a:solidFill>
                <a:latin typeface="Candara" pitchFamily="34" charset="0"/>
              </a:rPr>
              <a:t>mjpic</a:t>
            </a:r>
            <a:r>
              <a:rPr lang="en-US" sz="1400" i="1" dirty="0" smtClean="0">
                <a:solidFill>
                  <a:schemeClr val="bg1"/>
                </a:solidFill>
                <a:latin typeface="Candara" pitchFamily="34" charset="0"/>
              </a:rPr>
              <a:t> @</a:t>
            </a:r>
            <a:r>
              <a:rPr lang="en-US" sz="1400" i="1" dirty="0" err="1" smtClean="0">
                <a:solidFill>
                  <a:schemeClr val="bg1"/>
                </a:solidFill>
                <a:latin typeface="Candara" pitchFamily="34" charset="0"/>
              </a:rPr>
              <a:t>mj_zapa</a:t>
            </a:r>
            <a:endParaRPr lang="en-US" sz="1400" i="1" dirty="0">
              <a:solidFill>
                <a:schemeClr val="bg1"/>
              </a:solidFill>
              <a:latin typeface="Candar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 txBox="1">
            <a:spLocks/>
          </p:cNvSpPr>
          <p:nvPr/>
        </p:nvSpPr>
        <p:spPr>
          <a:xfrm>
            <a:off x="0" y="0"/>
            <a:ext cx="12190413" cy="576000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Cambria" pitchFamily="18" charset="0"/>
                <a:ea typeface="Dotum" pitchFamily="34" charset="-127"/>
                <a:cs typeface="Arial" charset="0"/>
              </a:rPr>
              <a:t>TUGAS KELOMPOK</a:t>
            </a:r>
            <a:endParaRPr lang="id-ID" sz="3600" dirty="0">
              <a:solidFill>
                <a:schemeClr val="bg1"/>
              </a:solidFill>
              <a:latin typeface="Cambria" pitchFamily="18" charset="0"/>
              <a:ea typeface="Dotum" pitchFamily="34" charset="-127"/>
              <a:cs typeface="Arial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285673" y="4039412"/>
          <a:ext cx="11024506" cy="258572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943539"/>
                <a:gridCol w="1506352"/>
                <a:gridCol w="1096994"/>
                <a:gridCol w="1352896"/>
                <a:gridCol w="1224945"/>
                <a:gridCol w="1224945"/>
                <a:gridCol w="1224945"/>
                <a:gridCol w="1224945"/>
                <a:gridCol w="1224945"/>
              </a:tblGrid>
              <a:tr h="370840">
                <a:tc gridSpan="9"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ambria" pitchFamily="18" charset="0"/>
                        </a:rPr>
                        <a:t>Renstra PD </a:t>
                      </a:r>
                      <a:r>
                        <a:rPr lang="id-ID" sz="1400" dirty="0" smtClean="0">
                          <a:latin typeface="Cambria" pitchFamily="18" charset="0"/>
                          <a:sym typeface="Wingdings" pitchFamily="2" charset="2"/>
                        </a:rPr>
                        <a:t> sesuai tupoksi &amp; permasalahan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d-ID" sz="1400" dirty="0">
                        <a:latin typeface="Cambr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latin typeface="Cambria" pitchFamily="18" charset="0"/>
                        </a:rPr>
                        <a:t>Tujuan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latin typeface="Cambria" pitchFamily="18" charset="0"/>
                        </a:rPr>
                        <a:t>Indikator Tujuan (+formulasi)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latin typeface="Cambria" pitchFamily="18" charset="0"/>
                        </a:rPr>
                        <a:t>Sasaran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latin typeface="Cambria" pitchFamily="18" charset="0"/>
                        </a:rPr>
                        <a:t>Indikator Sasaran (+formulasi)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latin typeface="Cambria" pitchFamily="18" charset="0"/>
                        </a:rPr>
                        <a:t>Strategi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latin typeface="Cambria" pitchFamily="18" charset="0"/>
                        </a:rPr>
                        <a:t>Program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latin typeface="Cambria" pitchFamily="18" charset="0"/>
                        </a:rPr>
                        <a:t>Indikator Program (+formulasi)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latin typeface="Cambria" pitchFamily="18" charset="0"/>
                        </a:rPr>
                        <a:t>Kegiatan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latin typeface="Cambria" pitchFamily="18" charset="0"/>
                        </a:rPr>
                        <a:t>Indikator Kegiatan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285672" y="1357298"/>
          <a:ext cx="4023584" cy="237236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1005896"/>
                <a:gridCol w="1005896"/>
                <a:gridCol w="1005896"/>
                <a:gridCol w="1005896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ambria" pitchFamily="18" charset="0"/>
                        </a:rPr>
                        <a:t>RPJMD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latin typeface="Cambria" pitchFamily="18" charset="0"/>
                        </a:rPr>
                        <a:t>Tujuan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latin typeface="Cambria" pitchFamily="18" charset="0"/>
                        </a:rPr>
                        <a:t>Indikator Tujuan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latin typeface="Cambria" pitchFamily="18" charset="0"/>
                        </a:rPr>
                        <a:t>Sasaran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latin typeface="Cambria" pitchFamily="18" charset="0"/>
                        </a:rPr>
                        <a:t>Indikator Sas</a:t>
                      </a:r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</a:tr>
              <a:tr h="370840"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>
                        <a:latin typeface="Cambria" pitchFamily="18" charset="0"/>
                      </a:endParaRPr>
                    </a:p>
                  </a:txBody>
                  <a:tcPr marL="121904" marR="121904"/>
                </a:tc>
                <a:tc>
                  <a:txBody>
                    <a:bodyPr/>
                    <a:lstStyle/>
                    <a:p>
                      <a:endParaRPr lang="id-ID" sz="1400" dirty="0">
                        <a:latin typeface="Cambria" pitchFamily="18" charset="0"/>
                      </a:endParaRPr>
                    </a:p>
                  </a:txBody>
                  <a:tcPr marL="121904" marR="121904"/>
                </a:tc>
              </a:tr>
            </a:tbl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308728" y="642918"/>
            <a:ext cx="11501518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457200" indent="-457200"/>
            <a:r>
              <a:rPr lang="id-ID" sz="2400" b="1" dirty="0" smtClean="0">
                <a:solidFill>
                  <a:schemeClr val="bg1"/>
                </a:solidFill>
                <a:latin typeface="Cambria" pitchFamily="18" charset="0"/>
              </a:rPr>
              <a:t>IDENTIFIKASI TUJUAN, SASARAN, PROGRAM, KEGIATAN SEPERTI TABEL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452132" y="1149478"/>
            <a:ext cx="7358114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id-ID" sz="2000" b="1" dirty="0" smtClean="0">
                <a:solidFill>
                  <a:schemeClr val="bg1"/>
                </a:solidFill>
                <a:latin typeface="Cambria" pitchFamily="18" charset="0"/>
              </a:rPr>
              <a:t>Jangan lupa INDIKATOR dan FORMULASINYA</a:t>
            </a:r>
          </a:p>
        </p:txBody>
      </p:sp>
      <p:sp>
        <p:nvSpPr>
          <p:cNvPr id="64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6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prstClr val="white"/>
                </a:solidFill>
                <a:latin typeface="Tahoma" pitchFamily="34" charset="0"/>
                <a:cs typeface="Tahoma" pitchFamily="34" charset="0"/>
              </a:rPr>
              <a:pPr algn="ctr"/>
              <a:t>71</a:t>
            </a:fld>
            <a:endParaRPr lang="id-ID" sz="1600" b="1" dirty="0" smtClean="0">
              <a:solidFill>
                <a:prstClr val="white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1594612" y="3500438"/>
            <a:ext cx="1428760" cy="642942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5452264" y="1857364"/>
            <a:ext cx="6143668" cy="1631216"/>
          </a:xfrm>
          <a:prstGeom prst="rect">
            <a:avLst/>
          </a:prstGeom>
          <a:solidFill>
            <a:srgbClr val="000066"/>
          </a:solidFill>
        </p:spPr>
        <p:txBody>
          <a:bodyPr wrap="square" rtlCol="0">
            <a:spAutoFit/>
          </a:bodyPr>
          <a:lstStyle/>
          <a:p>
            <a:r>
              <a:rPr lang="id-ID" sz="2000" b="1" dirty="0" smtClean="0">
                <a:solidFill>
                  <a:schemeClr val="bg1"/>
                </a:solidFill>
                <a:latin typeface="Cambria" pitchFamily="18" charset="0"/>
              </a:rPr>
              <a:t>MISI RPJMD:</a:t>
            </a:r>
          </a:p>
          <a:p>
            <a:pPr marL="457200" indent="-457200">
              <a:buAutoNum type="arabicPeriod"/>
            </a:pPr>
            <a:r>
              <a:rPr lang="id-ID" sz="2000" b="1" dirty="0" smtClean="0">
                <a:solidFill>
                  <a:schemeClr val="bg1"/>
                </a:solidFill>
                <a:latin typeface="Cambria" pitchFamily="18" charset="0"/>
              </a:rPr>
              <a:t>REFORMASI BIROKRASI</a:t>
            </a:r>
          </a:p>
          <a:p>
            <a:pPr marL="457200" indent="-457200">
              <a:buAutoNum type="arabicPeriod"/>
            </a:pPr>
            <a:r>
              <a:rPr lang="id-ID" sz="2000" b="1" dirty="0" smtClean="0">
                <a:solidFill>
                  <a:schemeClr val="bg1"/>
                </a:solidFill>
                <a:latin typeface="Cambria" pitchFamily="18" charset="0"/>
              </a:rPr>
              <a:t>KEMISKINAN DAN PENGANGGURAN</a:t>
            </a:r>
          </a:p>
          <a:p>
            <a:pPr marL="457200" indent="-457200">
              <a:buAutoNum type="arabicPeriod"/>
            </a:pPr>
            <a:r>
              <a:rPr lang="id-ID" sz="2000" b="1" dirty="0" smtClean="0">
                <a:solidFill>
                  <a:schemeClr val="bg1"/>
                </a:solidFill>
                <a:latin typeface="Cambria" pitchFamily="18" charset="0"/>
              </a:rPr>
              <a:t>SDM</a:t>
            </a:r>
          </a:p>
          <a:p>
            <a:pPr marL="457200" indent="-457200">
              <a:buAutoNum type="arabicPeriod"/>
            </a:pPr>
            <a:r>
              <a:rPr lang="id-ID" sz="2000" b="1" dirty="0" smtClean="0">
                <a:solidFill>
                  <a:schemeClr val="bg1"/>
                </a:solidFill>
                <a:latin typeface="Cambria" pitchFamily="18" charset="0"/>
              </a:rPr>
              <a:t>EKONOMI DAERAH</a:t>
            </a:r>
          </a:p>
        </p:txBody>
      </p:sp>
      <p:sp>
        <p:nvSpPr>
          <p:cNvPr id="16" name="Left Arrow 15"/>
          <p:cNvSpPr/>
          <p:nvPr/>
        </p:nvSpPr>
        <p:spPr>
          <a:xfrm>
            <a:off x="4452132" y="2000240"/>
            <a:ext cx="857256" cy="1428760"/>
          </a:xfrm>
          <a:prstGeom prst="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66439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0" y="-23"/>
            <a:ext cx="12190413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4800" dirty="0" err="1" smtClean="0">
                <a:solidFill>
                  <a:schemeClr val="bg1"/>
                </a:solidFill>
                <a:latin typeface="Rockwell Condensed" pitchFamily="18" charset="0"/>
                <a:ea typeface="Tahoma" pitchFamily="34" charset="0"/>
                <a:cs typeface="Tahoma" pitchFamily="34" charset="0"/>
              </a:rPr>
              <a:t>Siklus</a:t>
            </a:r>
            <a:r>
              <a:rPr lang="en-US" sz="4800" dirty="0" smtClean="0">
                <a:solidFill>
                  <a:schemeClr val="bg1"/>
                </a:solidFill>
                <a:latin typeface="Rockwell Condensed" pitchFamily="18" charset="0"/>
                <a:ea typeface="Tahoma" pitchFamily="34" charset="0"/>
                <a:cs typeface="Tahoma" pitchFamily="34" charset="0"/>
              </a:rPr>
              <a:t> SAKIP</a:t>
            </a:r>
            <a:endParaRPr lang="en-US" sz="4800" dirty="0">
              <a:solidFill>
                <a:schemeClr val="bg1"/>
              </a:solidFill>
              <a:latin typeface="Rockwell Condensed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6" y="6500813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8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29" name="Diagram 28"/>
          <p:cNvGraphicFramePr/>
          <p:nvPr/>
        </p:nvGraphicFramePr>
        <p:xfrm>
          <a:off x="3952066" y="642918"/>
          <a:ext cx="9787006" cy="6215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oup 70"/>
          <p:cNvGrpSpPr/>
          <p:nvPr/>
        </p:nvGrpSpPr>
        <p:grpSpPr>
          <a:xfrm>
            <a:off x="523042" y="937984"/>
            <a:ext cx="5072098" cy="5634288"/>
            <a:chOff x="523042" y="781978"/>
            <a:chExt cx="5072098" cy="5634288"/>
          </a:xfrm>
        </p:grpSpPr>
        <p:sp>
          <p:nvSpPr>
            <p:cNvPr id="69" name="Rectangle 68"/>
            <p:cNvSpPr/>
            <p:nvPr/>
          </p:nvSpPr>
          <p:spPr>
            <a:xfrm>
              <a:off x="1951802" y="781978"/>
              <a:ext cx="3643338" cy="144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85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4" name="Text Box 8"/>
            <p:cNvSpPr txBox="1">
              <a:spLocks noChangeArrowheads="1"/>
            </p:cNvSpPr>
            <p:nvPr/>
          </p:nvSpPr>
          <p:spPr bwMode="auto">
            <a:xfrm>
              <a:off x="2093103" y="1725463"/>
              <a:ext cx="3384000" cy="415458"/>
            </a:xfrm>
            <a:prstGeom prst="rect">
              <a:avLst/>
            </a:prstGeom>
            <a:solidFill>
              <a:srgbClr val="00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1400" tIns="45700" rIns="91400" bIns="45700">
              <a:spAutoFit/>
            </a:bodyPr>
            <a:lstStyle/>
            <a:p>
              <a:pPr algn="ctr" defTabSz="946150">
                <a:spcBef>
                  <a:spcPct val="50000"/>
                </a:spcBef>
              </a:pPr>
              <a:r>
                <a:rPr lang="en-US" sz="2100" b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RENSTRA</a:t>
              </a:r>
              <a:endParaRPr lang="en-GB" sz="21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Berlin Sans FB" pitchFamily="34" charset="0"/>
              </a:endParaRPr>
            </a:p>
          </p:txBody>
        </p:sp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2118479" y="3435585"/>
              <a:ext cx="3384000" cy="415458"/>
            </a:xfrm>
            <a:prstGeom prst="rect">
              <a:avLst/>
            </a:prstGeom>
            <a:solidFill>
              <a:srgbClr val="0070C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1400" tIns="45700" rIns="91400" bIns="45700">
              <a:spAutoFit/>
            </a:bodyPr>
            <a:lstStyle/>
            <a:p>
              <a:pPr algn="ctr" defTabSz="946150">
                <a:spcBef>
                  <a:spcPct val="50000"/>
                </a:spcBef>
              </a:pPr>
              <a:r>
                <a:rPr lang="en-US" sz="21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PERJANJIAN </a:t>
              </a:r>
              <a:r>
                <a:rPr lang="en-US" sz="2100" b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KINERJA</a:t>
              </a:r>
              <a:endParaRPr lang="en-GB" sz="21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lin Sans FB" pitchFamily="34" charset="0"/>
              </a:endParaRPr>
            </a:p>
          </p:txBody>
        </p:sp>
        <p:sp>
          <p:nvSpPr>
            <p:cNvPr id="36" name="Text Box 11"/>
            <p:cNvSpPr txBox="1">
              <a:spLocks noChangeArrowheads="1"/>
            </p:cNvSpPr>
            <p:nvPr/>
          </p:nvSpPr>
          <p:spPr bwMode="auto">
            <a:xfrm>
              <a:off x="2111126" y="4290646"/>
              <a:ext cx="3384000" cy="415458"/>
            </a:xfrm>
            <a:prstGeom prst="rect">
              <a:avLst/>
            </a:prstGeom>
            <a:solidFill>
              <a:srgbClr val="FF66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1400" tIns="45700" rIns="91400" bIns="45700">
              <a:spAutoFit/>
            </a:bodyPr>
            <a:lstStyle/>
            <a:p>
              <a:pPr algn="ctr" defTabSz="946150">
                <a:spcBef>
                  <a:spcPct val="50000"/>
                </a:spcBef>
              </a:pPr>
              <a:r>
                <a:rPr lang="en-US" sz="2100" b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PENGUKURAN KINERJA</a:t>
              </a:r>
              <a:endParaRPr lang="en-GB" sz="21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Berlin Sans FB" pitchFamily="34" charset="0"/>
              </a:endParaRPr>
            </a:p>
          </p:txBody>
        </p:sp>
        <p:sp>
          <p:nvSpPr>
            <p:cNvPr id="37" name="Text Box 12"/>
            <p:cNvSpPr txBox="1">
              <a:spLocks noChangeArrowheads="1"/>
            </p:cNvSpPr>
            <p:nvPr/>
          </p:nvSpPr>
          <p:spPr bwMode="auto">
            <a:xfrm>
              <a:off x="2094678" y="5145707"/>
              <a:ext cx="3384000" cy="415458"/>
            </a:xfrm>
            <a:prstGeom prst="rect">
              <a:avLst/>
            </a:prstGeom>
            <a:solidFill>
              <a:srgbClr val="0066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1400" tIns="45700" rIns="91400" bIns="45700">
              <a:spAutoFit/>
            </a:bodyPr>
            <a:lstStyle/>
            <a:p>
              <a:pPr algn="ctr" defTabSz="946150">
                <a:spcBef>
                  <a:spcPct val="50000"/>
                </a:spcBef>
              </a:pPr>
              <a:r>
                <a:rPr lang="en-US" sz="21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L</a:t>
              </a:r>
              <a:r>
                <a:rPr lang="id-ID" sz="21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 </a:t>
              </a:r>
              <a:r>
                <a:rPr lang="en-US" sz="21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K</a:t>
              </a:r>
              <a:r>
                <a:rPr lang="id-ID" sz="21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 </a:t>
              </a:r>
              <a:r>
                <a:rPr lang="en-US" sz="21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J</a:t>
              </a:r>
              <a:r>
                <a:rPr lang="id-ID" sz="21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 </a:t>
              </a:r>
              <a:r>
                <a:rPr lang="en-US" sz="21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I</a:t>
              </a:r>
              <a:r>
                <a:rPr lang="id-ID" sz="21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 </a:t>
              </a:r>
              <a:r>
                <a:rPr lang="en-US" sz="21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P</a:t>
              </a:r>
              <a:endParaRPr lang="en-GB" sz="21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lin Sans FB" pitchFamily="34" charset="0"/>
              </a:endParaRPr>
            </a:p>
          </p:txBody>
        </p:sp>
        <p:sp>
          <p:nvSpPr>
            <p:cNvPr id="47" name="Oval 28"/>
            <p:cNvSpPr>
              <a:spLocks noChangeArrowheads="1"/>
            </p:cNvSpPr>
            <p:nvPr/>
          </p:nvSpPr>
          <p:spPr bwMode="auto">
            <a:xfrm>
              <a:off x="2118479" y="6000768"/>
              <a:ext cx="3384000" cy="4154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defTabSz="946150">
                <a:spcBef>
                  <a:spcPct val="50000"/>
                </a:spcBef>
              </a:pPr>
              <a:r>
                <a:rPr lang="en-US" sz="21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REVIU &amp; EVALUASI</a:t>
              </a:r>
              <a:endParaRPr lang="en-GB" sz="21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erlin Sans FB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 rot="16200000">
              <a:off x="-136065" y="4237054"/>
              <a:ext cx="1779879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Feed back</a:t>
              </a:r>
              <a:endParaRPr lang="en-US" sz="2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7" name="Text Box 8"/>
            <p:cNvSpPr txBox="1">
              <a:spLocks noChangeArrowheads="1"/>
            </p:cNvSpPr>
            <p:nvPr/>
          </p:nvSpPr>
          <p:spPr bwMode="auto">
            <a:xfrm>
              <a:off x="2094678" y="870402"/>
              <a:ext cx="3384000" cy="415458"/>
            </a:xfrm>
            <a:prstGeom prst="rect">
              <a:avLst/>
            </a:prstGeom>
            <a:solidFill>
              <a:srgbClr val="00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1400" tIns="45700" rIns="91400" bIns="45700">
              <a:spAutoFit/>
            </a:bodyPr>
            <a:lstStyle/>
            <a:p>
              <a:pPr algn="ctr" defTabSz="946150">
                <a:spcBef>
                  <a:spcPct val="50000"/>
                </a:spcBef>
              </a:pPr>
              <a:r>
                <a:rPr lang="id-ID" sz="2100" b="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R P J M D</a:t>
              </a:r>
              <a:endParaRPr lang="en-GB" sz="21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Berlin Sans FB" pitchFamily="34" charset="0"/>
              </a:endParaRPr>
            </a:p>
          </p:txBody>
        </p:sp>
        <p:sp>
          <p:nvSpPr>
            <p:cNvPr id="58" name="Text Box 10"/>
            <p:cNvSpPr txBox="1">
              <a:spLocks noChangeArrowheads="1"/>
            </p:cNvSpPr>
            <p:nvPr/>
          </p:nvSpPr>
          <p:spPr bwMode="auto">
            <a:xfrm>
              <a:off x="2094678" y="2580524"/>
              <a:ext cx="3384000" cy="415458"/>
            </a:xfrm>
            <a:prstGeom prst="rect">
              <a:avLst/>
            </a:prstGeom>
            <a:solidFill>
              <a:srgbClr val="00B0F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1400" tIns="45700" rIns="91400" bIns="45700">
              <a:spAutoFit/>
            </a:bodyPr>
            <a:lstStyle/>
            <a:p>
              <a:pPr algn="ctr" defTabSz="946150">
                <a:spcBef>
                  <a:spcPct val="50000"/>
                </a:spcBef>
              </a:pPr>
              <a:r>
                <a:rPr lang="id-ID" sz="2100" b="0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Berlin Sans FB" pitchFamily="34" charset="0"/>
                </a:rPr>
                <a:t>RENC KERJA TAHUNAN</a:t>
              </a:r>
              <a:endParaRPr lang="en-GB" sz="21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Berlin Sans FB" pitchFamily="34" charset="0"/>
              </a:endParaRPr>
            </a:p>
          </p:txBody>
        </p:sp>
        <p:sp>
          <p:nvSpPr>
            <p:cNvPr id="59" name="Down Arrow 58"/>
            <p:cNvSpPr/>
            <p:nvPr/>
          </p:nvSpPr>
          <p:spPr>
            <a:xfrm>
              <a:off x="3166248" y="1357298"/>
              <a:ext cx="1000132" cy="285752"/>
            </a:xfrm>
            <a:prstGeom prst="down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Down Arrow 59"/>
            <p:cNvSpPr/>
            <p:nvPr/>
          </p:nvSpPr>
          <p:spPr>
            <a:xfrm>
              <a:off x="3166248" y="2214554"/>
              <a:ext cx="1000132" cy="285752"/>
            </a:xfrm>
            <a:prstGeom prst="down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Down Arrow 60"/>
            <p:cNvSpPr/>
            <p:nvPr/>
          </p:nvSpPr>
          <p:spPr>
            <a:xfrm>
              <a:off x="3166248" y="3071810"/>
              <a:ext cx="1000132" cy="285752"/>
            </a:xfrm>
            <a:prstGeom prst="down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2" name="Down Arrow 61"/>
            <p:cNvSpPr/>
            <p:nvPr/>
          </p:nvSpPr>
          <p:spPr>
            <a:xfrm>
              <a:off x="3166248" y="3929066"/>
              <a:ext cx="1000132" cy="285752"/>
            </a:xfrm>
            <a:prstGeom prst="down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3" name="Down Arrow 62"/>
            <p:cNvSpPr/>
            <p:nvPr/>
          </p:nvSpPr>
          <p:spPr>
            <a:xfrm>
              <a:off x="3166248" y="4786322"/>
              <a:ext cx="1000132" cy="285752"/>
            </a:xfrm>
            <a:prstGeom prst="down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4" name="Down Arrow 63"/>
            <p:cNvSpPr/>
            <p:nvPr/>
          </p:nvSpPr>
          <p:spPr>
            <a:xfrm>
              <a:off x="3166248" y="5643578"/>
              <a:ext cx="1000132" cy="285752"/>
            </a:xfrm>
            <a:prstGeom prst="down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cxnSp>
          <p:nvCxnSpPr>
            <p:cNvPr id="66" name="Shape 65"/>
            <p:cNvCxnSpPr>
              <a:stCxn id="47" idx="1"/>
              <a:endCxn id="51" idx="1"/>
            </p:cNvCxnSpPr>
            <p:nvPr/>
          </p:nvCxnSpPr>
          <p:spPr>
            <a:xfrm rot="10800000">
              <a:off x="753875" y="5357827"/>
              <a:ext cx="1364604" cy="850691"/>
            </a:xfrm>
            <a:prstGeom prst="bentConnector2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hape 67"/>
            <p:cNvCxnSpPr>
              <a:stCxn id="51" idx="3"/>
              <a:endCxn id="58" idx="1"/>
            </p:cNvCxnSpPr>
            <p:nvPr/>
          </p:nvCxnSpPr>
          <p:spPr>
            <a:xfrm rot="5400000" flipH="1" flipV="1">
              <a:off x="1029429" y="2512699"/>
              <a:ext cx="789694" cy="1340803"/>
            </a:xfrm>
            <a:prstGeom prst="bentConnector2">
              <a:avLst/>
            </a:prstGeom>
            <a:ln w="2857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Left Arrow 69"/>
          <p:cNvSpPr/>
          <p:nvPr/>
        </p:nvSpPr>
        <p:spPr>
          <a:xfrm>
            <a:off x="5666578" y="1142984"/>
            <a:ext cx="1214446" cy="71438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4A1455A-1174-4134-A4F9-D4D5CAFC45C0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="" xmlns:p14="http://schemas.microsoft.com/office/powerpoint/2010/main" val="3093441035"/>
              </p:ext>
            </p:extLst>
          </p:nvPr>
        </p:nvGraphicFramePr>
        <p:xfrm>
          <a:off x="523043" y="500042"/>
          <a:ext cx="11430080" cy="6357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0" y="-26987"/>
            <a:ext cx="12190413" cy="669906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4000" dirty="0" smtClean="0">
                <a:solidFill>
                  <a:schemeClr val="bg1"/>
                </a:solidFill>
                <a:latin typeface="Rockwell Condensed" pitchFamily="18" charset="0"/>
                <a:ea typeface="Tahoma" pitchFamily="34" charset="0"/>
                <a:cs typeface="Tahoma" pitchFamily="34" charset="0"/>
              </a:rPr>
              <a:t>PERMASALAHAN DALAM PERENCANAAN</a:t>
            </a:r>
            <a:endParaRPr kumimoji="0" lang="id-ID" sz="36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ckwell Condensed" pitchFamily="18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Slide Number Placeholder 36"/>
          <p:cNvSpPr>
            <a:spLocks noGrp="1"/>
          </p:cNvSpPr>
          <p:nvPr>
            <p:ph type="sldNum" sz="quarter" idx="12"/>
          </p:nvPr>
        </p:nvSpPr>
        <p:spPr bwMode="auto">
          <a:xfrm>
            <a:off x="11440238" y="6429396"/>
            <a:ext cx="709154" cy="360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fld id="{DE7D6F5B-8604-4F58-9AB0-5E526AAF6C19}" type="slidenum">
              <a:rPr lang="id-ID" sz="1600" b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pPr algn="ctr"/>
              <a:t>9</a:t>
            </a:fld>
            <a:endParaRPr lang="id-ID" sz="16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920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OPTIONS" val="Slow 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4667</TotalTime>
  <Words>4556</Words>
  <Application>Microsoft Office PowerPoint</Application>
  <PresentationFormat>Custom</PresentationFormat>
  <Paragraphs>1104</Paragraphs>
  <Slides>71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2" baseType="lpstr">
      <vt:lpstr>Office Theme</vt:lpstr>
      <vt:lpstr>SISTEM PERENCANAAN PEMBANGUNAN</vt:lpstr>
      <vt:lpstr>Keywords</vt:lpstr>
      <vt:lpstr>Dasar Hukum Perencanaan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KERANGKA UMUM LOGIC MODEL</vt:lpstr>
      <vt:lpstr>Slide 15</vt:lpstr>
      <vt:lpstr>Slide 16</vt:lpstr>
      <vt:lpstr>INDIKATOR KINERJA DAN TARGET</vt:lpstr>
      <vt:lpstr>Slide 18</vt:lpstr>
      <vt:lpstr>KINERJA vs INDIKATOR KINERJA</vt:lpstr>
      <vt:lpstr>Slide 20</vt:lpstr>
      <vt:lpstr>Slide 21</vt:lpstr>
      <vt:lpstr>Slide 22</vt:lpstr>
      <vt:lpstr>Slide 23</vt:lpstr>
      <vt:lpstr>SPESIFIK (SPESIFIC)</vt:lpstr>
      <vt:lpstr>DAPAT TERUKUR (MEASURABLE)</vt:lpstr>
      <vt:lpstr>DAPAT DICAPAI (ATTAINABLE)</vt:lpstr>
      <vt:lpstr>RELEVAN</vt:lpstr>
      <vt:lpstr>BERJANGKA WAKTU TERTENTU (TIME BOUND)</vt:lpstr>
      <vt:lpstr>DAPAT DIPANTAU DAN DIKUMPULKAN (TRACKABLE)</vt:lpstr>
      <vt:lpstr>Slide 30</vt:lpstr>
      <vt:lpstr>CATATAN PENTING INDIKATOR</vt:lpstr>
      <vt:lpstr>Slide 32</vt:lpstr>
      <vt:lpstr>KERJA ATAU KINERJA</vt:lpstr>
      <vt:lpstr>KINERJA ATAU INDIKATOR KINERJA</vt:lpstr>
      <vt:lpstr>Slide 35</vt:lpstr>
      <vt:lpstr>Slide 36</vt:lpstr>
      <vt:lpstr>Slide 37</vt:lpstr>
      <vt:lpstr>Slide 38</vt:lpstr>
      <vt:lpstr>IKU VS IKK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HAL-HAL YANG PERLU DIPERHATIKAN DALAM MENYUSUN TARGET</vt:lpstr>
      <vt:lpstr>METODE PENETAPAN TARGET</vt:lpstr>
      <vt:lpstr>IDENTIFIKASI TINGKAT HASIL YANG DIHARAPKAN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Tabel 7.1 Indikator Kinerja PD yang Mengacu pada Tujuan dan Sasaran RPJMD</vt:lpstr>
      <vt:lpstr>Slide 66</vt:lpstr>
      <vt:lpstr>Slide 67</vt:lpstr>
      <vt:lpstr>Slide 68</vt:lpstr>
      <vt:lpstr>Slide 69</vt:lpstr>
      <vt:lpstr>Slide 70</vt:lpstr>
      <vt:lpstr>Slide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Keselarasan Dokren Dinkes</dc:title>
  <dc:creator>Marlupi Julia</dc:creator>
  <cp:lastModifiedBy>Marlupi Julia</cp:lastModifiedBy>
  <cp:revision>584</cp:revision>
  <cp:lastPrinted>2018-08-07T23:29:45Z</cp:lastPrinted>
  <dcterms:created xsi:type="dcterms:W3CDTF">2006-08-16T00:00:00Z</dcterms:created>
  <dcterms:modified xsi:type="dcterms:W3CDTF">2018-08-07T23:30:45Z</dcterms:modified>
</cp:coreProperties>
</file>